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-635"/>
            <a:ext cx="9144000" cy="5258435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tank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4250" y="571500"/>
            <a:ext cx="3692525" cy="50927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276215" y="0"/>
            <a:ext cx="6915150" cy="6673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/>
              <a:t>PROBLEM :</a:t>
            </a:r>
            <a:endParaRPr lang="en-US" sz="3200"/>
          </a:p>
          <a:p>
            <a:endParaRPr lang="en-US"/>
          </a:p>
          <a:p>
            <a:r>
              <a:rPr lang="en-US"/>
              <a:t>Design a water tank level monitoring system that helps users track the water level in a tank, prevent overflow, and ensure water availability by sending notifications based on specific conditions.</a:t>
            </a:r>
            <a:endParaRPr lang="en-US"/>
          </a:p>
          <a:p>
            <a:endParaRPr lang="en-US"/>
          </a:p>
          <a:p>
            <a:r>
              <a:rPr lang="en-US" sz="3200"/>
              <a:t>CONDITIONS :</a:t>
            </a:r>
            <a:endParaRPr lang="en-US" sz="3200"/>
          </a:p>
          <a:p>
            <a:endParaRPr lang="en-US" sz="3200"/>
          </a:p>
          <a:p>
            <a:r>
              <a:rPr lang="en-US" sz="3200"/>
              <a:t>Overflow Prevention:</a:t>
            </a:r>
            <a:endParaRPr lang="en-US" sz="3200"/>
          </a:p>
          <a:p>
            <a:endParaRPr lang="en-US"/>
          </a:p>
          <a:p>
            <a:r>
              <a:rPr lang="en-US"/>
              <a:t>If the water level exceeds 100% (overfilled), the system should trigger a notification to alert the user about the overflow condition.</a:t>
            </a:r>
            <a:endParaRPr lang="en-US"/>
          </a:p>
          <a:p>
            <a:endParaRPr lang="en-US"/>
          </a:p>
          <a:p>
            <a:r>
              <a:rPr lang="en-US" sz="3200"/>
              <a:t>LOW LEVEL WATER :</a:t>
            </a:r>
            <a:endParaRPr lang="en-US"/>
          </a:p>
          <a:p>
            <a:endParaRPr lang="en-US"/>
          </a:p>
          <a:p>
            <a:r>
              <a:rPr lang="en-US"/>
              <a:t>If the water level drops below 25%, the system should send a notification to alert the user, ensuring timely refilling of the tank to avoid running out of water.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520"/>
            <a:ext cx="10515600" cy="6080760"/>
          </a:xfrm>
        </p:spPr>
        <p:txBody>
          <a:bodyPr/>
          <a:p>
            <a:r>
              <a:rPr lang="en-US"/>
              <a:t>Requirements:</a:t>
            </a:r>
            <a:endParaRPr lang="en-US"/>
          </a:p>
          <a:p>
            <a:endParaRPr lang="en-US"/>
          </a:p>
          <a:p>
            <a:r>
              <a:rPr lang="en-US"/>
              <a:t>A user interface to visualize the water level (0-100%) in the tank.</a:t>
            </a:r>
            <a:endParaRPr lang="en-US"/>
          </a:p>
          <a:p>
            <a:r>
              <a:rPr lang="en-US"/>
              <a:t>Real-time updates when the water level changes, using input from a sensor (or a simulated input for testing).</a:t>
            </a:r>
            <a:endParaRPr lang="en-US"/>
          </a:p>
          <a:p>
            <a:r>
              <a:rPr lang="en-US"/>
              <a:t>Notification alerts for conditions like overflow and low water level.</a:t>
            </a:r>
            <a:endParaRPr lang="en-US"/>
          </a:p>
          <a:p>
            <a:r>
              <a:rPr lang="en-US"/>
              <a:t>An intuitive interface that makes it easy for users to understand the water levels and take necessary actions.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90" y="-635"/>
            <a:ext cx="11230610" cy="6859270"/>
          </a:xfrm>
        </p:spPr>
        <p:txBody>
          <a:bodyPr/>
          <a:p>
            <a:r>
              <a:rPr lang="en-US" sz="3200"/>
              <a:t>SOFT WARE HELP :</a:t>
            </a:r>
            <a:endParaRPr lang="en-US" sz="3200"/>
          </a:p>
          <a:p>
            <a:endParaRPr lang="en-US" sz="3200"/>
          </a:p>
          <a:p>
            <a:r>
              <a:rPr lang="en-US" sz="3200"/>
              <a:t>HTML: </a:t>
            </a:r>
            <a:endParaRPr lang="en-US" sz="3200"/>
          </a:p>
          <a:p>
            <a:r>
              <a:rPr lang="en-US" sz="3200"/>
              <a:t>Provides the structure, including a container for the water tank, input for water levels, and buttons for interaction.</a:t>
            </a:r>
            <a:endParaRPr lang="en-US" sz="3200"/>
          </a:p>
          <a:p>
            <a:r>
              <a:rPr lang="en-US" sz="3200"/>
              <a:t>CSS: </a:t>
            </a:r>
            <a:endParaRPr lang="en-US" sz="3200"/>
          </a:p>
          <a:p>
            <a:r>
              <a:rPr lang="en-US" sz="3200"/>
              <a:t>Styles the water tank and makes the water level animate smoothly.</a:t>
            </a:r>
            <a:endParaRPr lang="en-US" sz="3200"/>
          </a:p>
          <a:p>
            <a:r>
              <a:rPr lang="en-US" sz="3200"/>
              <a:t>JavaScript: </a:t>
            </a:r>
            <a:endParaRPr lang="en-US" sz="3200"/>
          </a:p>
          <a:p>
            <a:r>
              <a:rPr lang="en-US" sz="3200"/>
              <a:t>Handles updating the water level and simulating notifications when the level is out of the defined range.</a:t>
            </a:r>
            <a:endParaRPr 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5"/>
            <a:ext cx="11200765" cy="6857365"/>
          </a:xfrm>
        </p:spPr>
        <p:txBody>
          <a:bodyPr>
            <a:normAutofit fontScale="25000"/>
          </a:bodyPr>
          <a:p>
            <a:r>
              <a:rPr lang="en-US" sz="3200"/>
              <a:t>program code :</a:t>
            </a:r>
            <a:endParaRPr lang="en-US" sz="3200"/>
          </a:p>
          <a:p>
            <a:r>
              <a:rPr lang="en-US" sz="3200"/>
              <a:t>&lt;!DOCTYPE html&gt;</a:t>
            </a:r>
            <a:endParaRPr lang="en-US" sz="3200"/>
          </a:p>
          <a:p>
            <a:r>
              <a:rPr lang="en-US" sz="3200"/>
              <a:t>&lt;html lang="en"&gt;</a:t>
            </a:r>
            <a:endParaRPr lang="en-US" sz="3200"/>
          </a:p>
          <a:p>
            <a:r>
              <a:rPr lang="en-US" sz="3200"/>
              <a:t>&lt;head&gt;</a:t>
            </a:r>
            <a:endParaRPr lang="en-US" sz="3200"/>
          </a:p>
          <a:p>
            <a:r>
              <a:rPr lang="en-US" sz="3200"/>
              <a:t>    &lt;meta charset="UTF-8"&gt;</a:t>
            </a:r>
            <a:endParaRPr lang="en-US" sz="3200"/>
          </a:p>
          <a:p>
            <a:r>
              <a:rPr lang="en-US" sz="3200"/>
              <a:t>    &lt;meta name="viewport" content="width=device-width, initial-scale=1.0"&gt;</a:t>
            </a:r>
            <a:endParaRPr lang="en-US" sz="3200"/>
          </a:p>
          <a:p>
            <a:r>
              <a:rPr lang="en-US" sz="3200"/>
              <a:t>    &lt;title&gt;Water Level Monitor&lt;/title&gt;</a:t>
            </a:r>
            <a:endParaRPr lang="en-US" sz="3200"/>
          </a:p>
          <a:p>
            <a:r>
              <a:rPr lang="en-US" sz="3200"/>
              <a:t>    &lt;style&gt;</a:t>
            </a:r>
            <a:endParaRPr lang="en-US" sz="3200"/>
          </a:p>
          <a:p>
            <a:r>
              <a:rPr lang="en-US" sz="3200"/>
              <a:t>        body {</a:t>
            </a:r>
            <a:endParaRPr lang="en-US" sz="3200"/>
          </a:p>
          <a:p>
            <a:r>
              <a:rPr lang="en-US" sz="3200"/>
              <a:t>            font-family: Arial, sans-serif;</a:t>
            </a:r>
            <a:endParaRPr lang="en-US" sz="3200"/>
          </a:p>
          <a:p>
            <a:r>
              <a:rPr lang="en-US" sz="3200"/>
              <a:t>            background-color: #f3f3f3;</a:t>
            </a:r>
            <a:endParaRPr lang="en-US" sz="3200"/>
          </a:p>
          <a:p>
            <a:r>
              <a:rPr lang="en-US" sz="3200"/>
              <a:t>            display: flex;</a:t>
            </a:r>
            <a:endParaRPr lang="en-US" sz="3200"/>
          </a:p>
          <a:p>
            <a:r>
              <a:rPr lang="en-US" sz="3200"/>
              <a:t>            flex-direction: column;</a:t>
            </a:r>
            <a:endParaRPr lang="en-US" sz="3200"/>
          </a:p>
          <a:p>
            <a:r>
              <a:rPr lang="en-US" sz="3200"/>
              <a:t>            align-items: center;</a:t>
            </a:r>
            <a:endParaRPr lang="en-US" sz="3200"/>
          </a:p>
          <a:p>
            <a:r>
              <a:rPr lang="en-US" sz="3200"/>
              <a:t>            justify-content: center;</a:t>
            </a:r>
            <a:endParaRPr lang="en-US" sz="3200"/>
          </a:p>
          <a:p>
            <a:r>
              <a:rPr lang="en-US" sz="3200"/>
              <a:t>            height: 100vh;</a:t>
            </a:r>
            <a:endParaRPr lang="en-US" sz="3200"/>
          </a:p>
          <a:p>
            <a:r>
              <a:rPr lang="en-US" sz="3200"/>
              <a:t>            margin: 0;</a:t>
            </a:r>
            <a:endParaRPr lang="en-US" sz="3200"/>
          </a:p>
          <a:p>
            <a:r>
              <a:rPr lang="en-US" sz="3200"/>
              <a:t>        }</a:t>
            </a:r>
            <a:endParaRPr lang="en-US" sz="3200"/>
          </a:p>
          <a:p>
            <a:endParaRPr lang="en-US" sz="3200"/>
          </a:p>
          <a:p>
            <a:r>
              <a:rPr lang="en-US" sz="3200"/>
              <a:t>        #water-tank {</a:t>
            </a:r>
            <a:endParaRPr lang="en-US" sz="3200"/>
          </a:p>
          <a:p>
            <a:r>
              <a:rPr lang="en-US" sz="3200"/>
              <a:t>            width: 200px;</a:t>
            </a:r>
            <a:endParaRPr lang="en-US" sz="3200"/>
          </a:p>
          <a:p>
            <a:r>
              <a:rPr lang="en-US" sz="3200"/>
              <a:t>            height: 400px;</a:t>
            </a:r>
            <a:endParaRPr lang="en-US" sz="3200"/>
          </a:p>
          <a:p>
            <a:r>
              <a:rPr lang="en-US" sz="3200"/>
              <a:t>            border: 2px solid #000;</a:t>
            </a:r>
            <a:endParaRPr lang="en-US" sz="3200"/>
          </a:p>
          <a:p>
            <a:r>
              <a:rPr lang="en-US" sz="3200"/>
              <a:t>            background: #e0e0e0;</a:t>
            </a:r>
            <a:endParaRPr lang="en-US" sz="3200"/>
          </a:p>
          <a:p>
            <a:r>
              <a:rPr lang="en-US" sz="3200"/>
              <a:t>            position: relative;</a:t>
            </a:r>
            <a:endParaRPr lang="en-US" sz="3200"/>
          </a:p>
          <a:p>
            <a:r>
              <a:rPr lang="en-US" sz="3200"/>
              <a:t>        }</a:t>
            </a:r>
            <a:endParaRPr lang="en-US" sz="3200"/>
          </a:p>
          <a:p>
            <a:endParaRPr lang="en-US" sz="3200"/>
          </a:p>
          <a:p>
            <a:r>
              <a:rPr lang="en-US" sz="3200"/>
              <a:t>        #water-level {</a:t>
            </a:r>
            <a:endParaRPr lang="en-US" sz="3200"/>
          </a:p>
          <a:p>
            <a:r>
              <a:rPr lang="en-US" sz="3200"/>
              <a:t>            width: 100%;   </a:t>
            </a:r>
            <a:endParaRPr 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>
            <a:normAutofit fontScale="25000"/>
          </a:bodyPr>
          <a:p>
            <a:r>
              <a:rPr lang="en-US">
                <a:sym typeface="+mn-ea"/>
              </a:rPr>
              <a:t>   background: #00bfff;</a:t>
            </a:r>
            <a:endParaRPr lang="en-US"/>
          </a:p>
          <a:p>
            <a:r>
              <a:rPr lang="en-US">
                <a:sym typeface="+mn-ea"/>
              </a:rPr>
              <a:t>            position: absolute;</a:t>
            </a:r>
            <a:endParaRPr lang="en-US"/>
          </a:p>
          <a:p>
            <a:r>
              <a:rPr lang="en-US">
                <a:sym typeface="+mn-ea"/>
              </a:rPr>
              <a:t>            bottom: 0;</a:t>
            </a:r>
            <a:endParaRPr lang="en-US"/>
          </a:p>
          <a:p>
            <a:r>
              <a:rPr lang="en-US">
                <a:sym typeface="+mn-ea"/>
              </a:rPr>
              <a:t>            transition: height 0.5s;</a:t>
            </a:r>
            <a:endParaRPr lang="en-US"/>
          </a:p>
          <a:p>
            <a:r>
              <a:rPr lang="en-US">
                <a:sym typeface="+mn-ea"/>
              </a:rPr>
              <a:t>        }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        #status {</a:t>
            </a:r>
            <a:endParaRPr lang="en-US"/>
          </a:p>
          <a:p>
            <a:r>
              <a:rPr lang="en-US">
                <a:sym typeface="+mn-ea"/>
              </a:rPr>
              <a:t>            margin: 20px 0;</a:t>
            </a:r>
            <a:endParaRPr lang="en-US"/>
          </a:p>
          <a:p>
            <a:r>
              <a:rPr lang="en-US">
                <a:sym typeface="+mn-ea"/>
              </a:rPr>
              <a:t>            font-size: 18px;</a:t>
            </a:r>
            <a:endParaRPr lang="en-US"/>
          </a:p>
          <a:p>
            <a:r>
              <a:rPr lang="en-US">
                <a:sym typeface="+mn-ea"/>
              </a:rPr>
              <a:t>        }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        #level-input {</a:t>
            </a:r>
            <a:endParaRPr lang="en-US"/>
          </a:p>
          <a:p>
            <a:r>
              <a:rPr lang="en-US">
                <a:sym typeface="+mn-ea"/>
              </a:rPr>
              <a:t>            margin: 10px 0;</a:t>
            </a:r>
            <a:endParaRPr lang="en-US"/>
          </a:p>
          <a:p>
            <a:r>
              <a:rPr lang="en-US">
                <a:sym typeface="+mn-ea"/>
              </a:rPr>
              <a:t>        }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        .notification {</a:t>
            </a:r>
            <a:endParaRPr lang="en-US"/>
          </a:p>
          <a:p>
            <a:r>
              <a:rPr lang="en-US">
                <a:sym typeface="+mn-ea"/>
              </a:rPr>
              <a:t>            color: red;</a:t>
            </a:r>
            <a:endParaRPr lang="en-US"/>
          </a:p>
          <a:p>
            <a:r>
              <a:rPr lang="en-US">
                <a:sym typeface="+mn-ea"/>
              </a:rPr>
              <a:t>            font-weight: bold;</a:t>
            </a:r>
            <a:endParaRPr lang="en-US"/>
          </a:p>
          <a:p>
            <a:r>
              <a:rPr lang="en-US">
                <a:sym typeface="+mn-ea"/>
              </a:rPr>
              <a:t>        }</a:t>
            </a:r>
            <a:endParaRPr lang="en-US"/>
          </a:p>
          <a:p>
            <a:r>
              <a:rPr lang="en-US">
                <a:sym typeface="+mn-ea"/>
              </a:rPr>
              <a:t>    &lt;/style&gt;</a:t>
            </a:r>
            <a:endParaRPr lang="en-US"/>
          </a:p>
          <a:p>
            <a:r>
              <a:rPr lang="en-US">
                <a:sym typeface="+mn-ea"/>
              </a:rPr>
              <a:t>&lt;/head&gt;</a:t>
            </a:r>
            <a:endParaRPr lang="en-US"/>
          </a:p>
          <a:p>
            <a:r>
              <a:rPr lang="en-US">
                <a:sym typeface="+mn-ea"/>
              </a:rPr>
              <a:t>&lt;body&gt;</a:t>
            </a:r>
            <a:endParaRPr lang="en-US"/>
          </a:p>
          <a:p>
            <a:r>
              <a:rPr lang="en-US">
                <a:sym typeface="+mn-ea"/>
              </a:rPr>
              <a:t>    &lt;h1&gt;Water Level Monitor&lt;/h1&gt;</a:t>
            </a:r>
            <a:endParaRPr lang="en-US"/>
          </a:p>
          <a:p>
            <a:r>
              <a:rPr lang="en-US">
                <a:sym typeface="+mn-ea"/>
              </a:rPr>
              <a:t>    &lt;div id="water-tank"&gt;</a:t>
            </a:r>
            <a:endParaRPr lang="en-US"/>
          </a:p>
          <a:p>
            <a:r>
              <a:rPr lang="en-US">
                <a:sym typeface="+mn-ea"/>
              </a:rPr>
              <a:t>        &lt;div id="water-level"&gt;&lt;/div&gt;</a:t>
            </a:r>
            <a:endParaRPr lang="en-US"/>
          </a:p>
          <a:p>
            <a:r>
              <a:rPr lang="en-US">
                <a:sym typeface="+mn-ea"/>
              </a:rPr>
              <a:t>    &lt;/div&gt;</a:t>
            </a:r>
            <a:endParaRPr lang="en-US"/>
          </a:p>
          <a:p>
            <a:r>
              <a:rPr lang="en-US">
                <a:sym typeface="+mn-ea"/>
              </a:rPr>
              <a:t>    &lt;div id="status"&gt;Current Level: 0%&lt;/div&gt;</a:t>
            </a:r>
            <a:endParaRPr lang="en-US"/>
          </a:p>
          <a:p>
            <a:r>
              <a:rPr lang="en-US">
                <a:sym typeface="+mn-ea"/>
              </a:rPr>
              <a:t>    &lt;input type="number" id="level-input" placeholder="Enter water level (0-100)" /&gt;</a:t>
            </a:r>
            <a:endParaRPr lang="en-US"/>
          </a:p>
          <a:p>
            <a:r>
              <a:rPr lang="en-US">
                <a:sym typeface="+mn-ea"/>
              </a:rPr>
              <a:t>    &lt;button onclick="updateWaterLevel()"&gt;Update Level&lt;/button&gt;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    &lt;script&gt;</a:t>
            </a:r>
            <a:endParaRPr lang="en-US"/>
          </a:p>
          <a:p>
            <a:r>
              <a:rPr lang="en-US">
                <a:sym typeface="+mn-ea"/>
              </a:rPr>
              <a:t>                 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>
            <a:normAutofit fontScale="25000"/>
          </a:bodyPr>
          <a:p>
            <a:r>
              <a:rPr lang="en-US"/>
              <a:t>function updateWaterLevel() {</a:t>
            </a:r>
            <a:endParaRPr lang="en-US"/>
          </a:p>
          <a:p>
            <a:r>
              <a:rPr lang="en-US"/>
              <a:t>            const levelInput = document.getElementById('level-input').value;</a:t>
            </a:r>
            <a:endParaRPr lang="en-US"/>
          </a:p>
          <a:p>
            <a:r>
              <a:rPr lang="en-US"/>
              <a:t>            const waterLevel = document.getElementById('water-level');</a:t>
            </a:r>
            <a:endParaRPr lang="en-US"/>
          </a:p>
          <a:p>
            <a:r>
              <a:rPr lang="en-US"/>
              <a:t>            const status = document.getElementById('status');</a:t>
            </a:r>
            <a:endParaRPr lang="en-US"/>
          </a:p>
          <a:p>
            <a:endParaRPr lang="en-US"/>
          </a:p>
          <a:p>
            <a:r>
              <a:rPr lang="en-US"/>
              <a:t>            // Ensure the input is within 0-100 range</a:t>
            </a:r>
            <a:endParaRPr lang="en-US"/>
          </a:p>
          <a:p>
            <a:r>
              <a:rPr lang="en-US"/>
              <a:t>            let level = Math.min(Math.max(levelInput, 0), 100);</a:t>
            </a:r>
            <a:endParaRPr lang="en-US"/>
          </a:p>
          <a:p>
            <a:endParaRPr lang="en-US"/>
          </a:p>
          <a:p>
            <a:r>
              <a:rPr lang="en-US"/>
              <a:t>            // Update the water level display</a:t>
            </a:r>
            <a:endParaRPr lang="en-US"/>
          </a:p>
          <a:p>
            <a:r>
              <a:rPr lang="en-US"/>
              <a:t>            waterLevel.style.height = level + '%';</a:t>
            </a:r>
            <a:endParaRPr lang="en-US"/>
          </a:p>
          <a:p>
            <a:r>
              <a:rPr lang="en-US"/>
              <a:t>            status.textContent = `Current Level: ${level}%`;</a:t>
            </a:r>
            <a:endParaRPr lang="en-US"/>
          </a:p>
          <a:p>
            <a:endParaRPr lang="en-US"/>
          </a:p>
          <a:p>
            <a:r>
              <a:rPr lang="en-US"/>
              <a:t>            // Check conditions and send notifications</a:t>
            </a:r>
            <a:endParaRPr lang="en-US"/>
          </a:p>
          <a:p>
            <a:r>
              <a:rPr lang="en-US"/>
              <a:t>            if (level &gt; 100) {</a:t>
            </a:r>
            <a:endParaRPr lang="en-US"/>
          </a:p>
          <a:p>
            <a:r>
              <a:rPr lang="en-US"/>
              <a:t>                status.textContent = 'Warning: Water is overflowing!';</a:t>
            </a:r>
            <a:endParaRPr lang="en-US"/>
          </a:p>
          <a:p>
            <a:r>
              <a:rPr lang="en-US"/>
              <a:t>                status.classList.add('notification');</a:t>
            </a:r>
            <a:endParaRPr lang="en-US"/>
          </a:p>
          <a:p>
            <a:r>
              <a:rPr lang="en-US"/>
              <a:t>            } else if (level &lt; 25) {</a:t>
            </a:r>
            <a:endParaRPr lang="en-US"/>
          </a:p>
          <a:p>
            <a:r>
              <a:rPr lang="en-US"/>
              <a:t>                status.textContent = 'Warning: Water level is below 25%!';</a:t>
            </a:r>
            <a:endParaRPr lang="en-US"/>
          </a:p>
          <a:p>
            <a:r>
              <a:rPr lang="en-US"/>
              <a:t>                status.classList.add('notification');</a:t>
            </a:r>
            <a:endParaRPr lang="en-US"/>
          </a:p>
          <a:p>
            <a:r>
              <a:rPr lang="en-US"/>
              <a:t>            } else if (level === 50 || level === 75 || level === 100) {</a:t>
            </a:r>
            <a:endParaRPr lang="en-US"/>
          </a:p>
          <a:p>
            <a:r>
              <a:rPr lang="en-US"/>
              <a:t>                status.textContent = `Current Level: ${level}% (Stable)`;</a:t>
            </a:r>
            <a:endParaRPr lang="en-US"/>
          </a:p>
          <a:p>
            <a:r>
              <a:rPr lang="en-US"/>
              <a:t>                status.classList.remove('notification');</a:t>
            </a:r>
            <a:endParaRPr lang="en-US"/>
          </a:p>
          <a:p>
            <a:r>
              <a:rPr lang="en-US"/>
              <a:t>            } else {</a:t>
            </a:r>
            <a:endParaRPr lang="en-US"/>
          </a:p>
          <a:p>
            <a:r>
              <a:rPr lang="en-US"/>
              <a:t>                status.classList.remove('notification');</a:t>
            </a:r>
            <a:endParaRPr lang="en-US"/>
          </a:p>
          <a:p>
            <a:r>
              <a:rPr lang="en-US"/>
              <a:t>            }</a:t>
            </a:r>
            <a:endParaRPr lang="en-US"/>
          </a:p>
          <a:p>
            <a:r>
              <a:rPr lang="en-US"/>
              <a:t>        }</a:t>
            </a:r>
            <a:endParaRPr lang="en-US"/>
          </a:p>
          <a:p>
            <a:r>
              <a:rPr lang="en-US"/>
              <a:t>    &lt;/script&gt;</a:t>
            </a:r>
            <a:endParaRPr lang="en-US"/>
          </a:p>
          <a:p>
            <a:r>
              <a:rPr lang="en-US"/>
              <a:t>&lt;/body&gt;</a:t>
            </a:r>
            <a:endParaRPr lang="en-US"/>
          </a:p>
          <a:p>
            <a:r>
              <a:rPr lang="en-US"/>
              <a:t>&lt;/html&gt;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3848</Words>
  <Application>WPS Presentation</Application>
  <PresentationFormat>Widescreen</PresentationFormat>
  <Paragraphs>125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S.Niranjan Sivaraj</cp:lastModifiedBy>
  <cp:revision>1</cp:revision>
  <dcterms:created xsi:type="dcterms:W3CDTF">2024-10-24T17:57:10Z</dcterms:created>
  <dcterms:modified xsi:type="dcterms:W3CDTF">2024-10-24T17:57:10Z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E134DE8CFC5D4D7A9A11BBE7DBAB6441_11</vt:lpwstr>
  </property>
  <property fmtid="{D5CDD505-2E9C-101B-9397-08002B2CF9AE}" pid="3" name="KSOProductBuildVer">
    <vt:lpwstr>1033-12.2.0.18607</vt:lpwstr>
  </property>
</Properties>
</file>