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274" y="57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2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1048703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704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5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88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1048689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90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1048691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9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9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104869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99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1048700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emf"/><Relationship Id="rId5" Type="http://schemas.openxmlformats.org/officeDocument/2006/relationships/package" Target="../embeddings/Microsoft_Excel_Worksheet.xlsx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048602" name="TextBox 13"/>
          <p:cNvSpPr txBox="1"/>
          <p:nvPr/>
        </p:nvSpPr>
        <p:spPr>
          <a:xfrm>
            <a:off x="676275" y="2971800"/>
            <a:ext cx="103727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NAME:NIRANJAN.R</a:t>
            </a: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NO    : 312204500, 77FF5FF387560F691AA41DA74DD8761F</a:t>
            </a: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   :COMMERCE</a:t>
            </a: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           : KCS KASI NADAR COLLEGE OF ARTS &amp; SCIENCE</a:t>
            </a: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6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75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6" name="object 8"/>
          <p:cNvSpPr txBox="1"/>
          <p:nvPr/>
        </p:nvSpPr>
        <p:spPr>
          <a:xfrm>
            <a:off x="739774" y="304800"/>
            <a:ext cx="5584825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48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48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8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</a:t>
            </a:r>
            <a:r>
              <a:rPr sz="48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4800" b="1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48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7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8" name="TextBox 1"/>
          <p:cNvSpPr txBox="1"/>
          <p:nvPr/>
        </p:nvSpPr>
        <p:spPr>
          <a:xfrm>
            <a:off x="739775" y="1447800"/>
            <a:ext cx="954722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cleaning.</a:t>
            </a:r>
          </a:p>
          <a:p>
            <a:pPr marL="514350" indent="-514350"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table.</a:t>
            </a:r>
          </a:p>
          <a:p>
            <a:pPr marL="514350" indent="-514350"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pivot chart.</a:t>
            </a:r>
          </a:p>
          <a:p>
            <a:pPr marL="514350" indent="-514350"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dashboard.</a:t>
            </a:r>
          </a:p>
          <a:p>
            <a:pPr marL="514350" indent="-514350"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Inserting pivot chart in dashboard.</a:t>
            </a:r>
          </a:p>
          <a:p>
            <a:pPr marL="514350" indent="-514350"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interactive dashboard by putting all together elements. </a:t>
            </a:r>
          </a:p>
          <a:p>
            <a:pPr marL="514350" indent="-514350">
              <a:buFont typeface="+mj-lt"/>
              <a:buAutoNum type="romanLcPeriod"/>
            </a:pPr>
            <a:endParaRPr lang="en-IN" sz="2400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0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7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82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1048683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4" name="TextBox 15"/>
          <p:cNvSpPr txBox="1"/>
          <p:nvPr/>
        </p:nvSpPr>
        <p:spPr>
          <a:xfrm>
            <a:off x="5483925" y="698904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(click  to open  file)</a:t>
            </a:r>
            <a:endParaRPr lang="en-IN" b="1" dirty="0"/>
          </a:p>
        </p:txBody>
      </p:sp>
      <p:pic>
        <p:nvPicPr>
          <p:cNvPr id="2097168" name="Graphic 21" descr="Right pointing backhand index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026725" y="654970"/>
            <a:ext cx="457200" cy="457200"/>
          </a:xfrm>
          <a:prstGeom prst="rect">
            <a:avLst/>
          </a:prstGeom>
        </p:spPr>
      </p:pic>
      <p:pic>
        <p:nvPicPr>
          <p:cNvPr id="2097169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441" y="1289878"/>
            <a:ext cx="10071159" cy="5034144"/>
          </a:xfrm>
          <a:prstGeom prst="rect">
            <a:avLst/>
          </a:prstGeom>
        </p:spPr>
      </p:pic>
      <p:graphicFrame>
        <p:nvGraphicFramePr>
          <p:cNvPr id="4194304" name="Object 10"/>
          <p:cNvGraphicFramePr>
            <a:graphicFrameLocks noChangeAspect="1"/>
          </p:cNvGraphicFramePr>
          <p:nvPr/>
        </p:nvGraphicFramePr>
        <p:xfrm>
          <a:off x="3832925" y="385444"/>
          <a:ext cx="984250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showAsIcon="1" r:id="rId5" imgW="380879" imgH="914590" progId="Excel.Sheet.12">
                  <p:embed/>
                </p:oleObj>
              </mc:Choice>
              <mc:Fallback>
                <p:oleObj name="Worksheet" showAsIcon="1" r:id="rId5" imgW="380879" imgH="914590" progId="Excel.Sheet.12">
                  <p:embed/>
                  <p:pic>
                    <p:nvPicPr>
                      <p:cNvPr id="2097170" name="Object 10"/>
                      <p:cNvPicPr>
                        <a:picLocks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32925" y="385444"/>
                        <a:ext cx="984250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6" name="TextBox 4"/>
          <p:cNvSpPr txBox="1"/>
          <p:nvPr/>
        </p:nvSpPr>
        <p:spPr>
          <a:xfrm>
            <a:off x="755332" y="1371600"/>
            <a:ext cx="808386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/>
              <a:t>“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essence, the analysis sheds light on performance patterns, departmental differences, and potential areas for improvement, guiding better management practices and development strategies”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762000"/>
            <a:ext cx="5171059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sz="425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25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endParaRPr sz="42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Analysis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5" name="object 17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7675"/>
            <a:ext cx="3705224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46" name="object 7"/>
          <p:cNvSpPr txBox="1">
            <a:spLocks noGrp="1"/>
          </p:cNvSpPr>
          <p:nvPr>
            <p:ph type="title"/>
          </p:nvPr>
        </p:nvSpPr>
        <p:spPr>
          <a:xfrm>
            <a:off x="533400" y="457200"/>
            <a:ext cx="7848600" cy="693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4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</a:t>
            </a:r>
            <a:r>
              <a:rPr sz="44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4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4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4400" spc="-3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4400" spc="-3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4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4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</a:t>
            </a:r>
            <a:r>
              <a:rPr sz="4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endParaRPr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47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048648" name="TextBox 10"/>
          <p:cNvSpPr txBox="1"/>
          <p:nvPr/>
        </p:nvSpPr>
        <p:spPr>
          <a:xfrm>
            <a:off x="304800" y="1600200"/>
            <a:ext cx="1104861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PROBLEM  IS  TO IDENTIFY  THE EMPLOYEES  SCORE ANALYSIS ACCORDING THEIR 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Name, Gender, Department, Problem Solving, Punctuality, Communication, Technical Knowledge, Teamwork, Meeting  Deadline, Total Score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</a:t>
            </a:r>
          </a:p>
          <a:p>
            <a:r>
              <a:rPr lang="en-US" sz="3200" b="1" dirty="0"/>
              <a:t>																								</a:t>
            </a:r>
          </a:p>
          <a:p>
            <a:endParaRPr lang="en-US" sz="32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51" name="object 7"/>
          <p:cNvSpPr txBox="1">
            <a:spLocks noGrp="1"/>
          </p:cNvSpPr>
          <p:nvPr>
            <p:ph type="title"/>
          </p:nvPr>
        </p:nvSpPr>
        <p:spPr>
          <a:xfrm>
            <a:off x="739775" y="457201"/>
            <a:ext cx="61182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	</a:t>
            </a:r>
            <a:r>
              <a:rPr sz="425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sz="42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52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048653" name="TextBox 8"/>
          <p:cNvSpPr txBox="1"/>
          <p:nvPr/>
        </p:nvSpPr>
        <p:spPr>
          <a:xfrm>
            <a:off x="381000" y="1524000"/>
            <a:ext cx="1082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ANALYSIS IM GOING TO EASE THE PROCESS OF IDENTIFY  THE EMPLOYEES RATING USING  EXCEL, WITH THE HELP OF BELOW MENTIONED TOOLS IN  EXCEL.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4" name="TextBox 11"/>
          <p:cNvSpPr txBox="1"/>
          <p:nvPr/>
        </p:nvSpPr>
        <p:spPr>
          <a:xfrm>
            <a:off x="381000" y="3154740"/>
            <a:ext cx="82772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TABLES.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SLICERS.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 CHART(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 CHART,PIE CHART &amp; BAR CHART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INSERTING FORMULAS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6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7" name="object 5"/>
          <p:cNvSpPr txBox="1">
            <a:spLocks noGrp="1"/>
          </p:cNvSpPr>
          <p:nvPr>
            <p:ph type="title"/>
          </p:nvPr>
        </p:nvSpPr>
        <p:spPr>
          <a:xfrm>
            <a:off x="457200" y="838200"/>
            <a:ext cx="7162800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3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6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600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sz="36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6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6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6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4865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048659" name="TextBox 6"/>
          <p:cNvSpPr txBox="1"/>
          <p:nvPr/>
        </p:nvSpPr>
        <p:spPr>
          <a:xfrm>
            <a:off x="457200" y="1905000"/>
            <a:ext cx="8077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lphaU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 Resources (HR) Department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Finance Department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and Benefits Specialists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Operational Managers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and Data Management Teams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104866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2" name="object 6"/>
          <p:cNvSpPr txBox="1">
            <a:spLocks noGrp="1"/>
          </p:cNvSpPr>
          <p:nvPr>
            <p:ph type="title"/>
          </p:nvPr>
        </p:nvSpPr>
        <p:spPr>
          <a:xfrm>
            <a:off x="558165" y="381001"/>
            <a:ext cx="10795253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6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6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6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sz="3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6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600" spc="-3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6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6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2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3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6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6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6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6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6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63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48664" name="TextBox 7"/>
          <p:cNvSpPr txBox="1"/>
          <p:nvPr/>
        </p:nvSpPr>
        <p:spPr>
          <a:xfrm>
            <a:off x="2971800" y="1219200"/>
            <a:ext cx="6705600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Interface: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Accessibility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Ease of Use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Comprehensive Data Management: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Organization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Integration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Analytical Tools: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Formulas and Functions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Representation: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Charts and Graphs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Scenario Analysis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to analyse different situation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Title 1"/>
          <p:cNvSpPr>
            <a:spLocks noGrp="1"/>
          </p:cNvSpPr>
          <p:nvPr>
            <p:ph type="title"/>
          </p:nvPr>
        </p:nvSpPr>
        <p:spPr>
          <a:xfrm>
            <a:off x="755332" y="55813"/>
            <a:ext cx="10681335" cy="758190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</p:txBody>
      </p:sp>
      <p:sp>
        <p:nvSpPr>
          <p:cNvPr id="1048666" name="TextBox 2"/>
          <p:cNvSpPr txBox="1"/>
          <p:nvPr/>
        </p:nvSpPr>
        <p:spPr>
          <a:xfrm>
            <a:off x="755332" y="914400"/>
            <a:ext cx="10141268" cy="7278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Overview: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contains information about employees within an organization, about their  performance. This data is used to calculate and analyze the project progress metrics.</a:t>
            </a:r>
          </a:p>
          <a:p>
            <a:pPr algn="just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Fields: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	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Gender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	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Solving	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Punctuality	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	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Knowledge	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Teamwork	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Meeting Deadline	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Score																								</a:t>
            </a:r>
            <a:r>
              <a:rPr lang="en-US" sz="2400" dirty="0"/>
              <a:t>									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5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1048671" name="object 7"/>
          <p:cNvSpPr txBox="1">
            <a:spLocks noGrp="1"/>
          </p:cNvSpPr>
          <p:nvPr>
            <p:ph type="title"/>
          </p:nvPr>
        </p:nvSpPr>
        <p:spPr>
          <a:xfrm>
            <a:off x="739775" y="685358"/>
            <a:ext cx="9242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425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5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sz="425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WOW</a:t>
            </a:r>
            <a:r>
              <a:rPr lang="en-US" sz="425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sz="425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25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42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25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</a:t>
            </a:r>
            <a:r>
              <a:rPr sz="42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25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sz="42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2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3" name="TextBox 8"/>
          <p:cNvSpPr txBox="1"/>
          <p:nvPr/>
        </p:nvSpPr>
        <p:spPr>
          <a:xfrm>
            <a:off x="2743200" y="2354703"/>
            <a:ext cx="853401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l">
              <a:buFont typeface="+mj-lt"/>
              <a:buAutoNum type="romanU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Dynamic Dashboards</a:t>
            </a:r>
          </a:p>
          <a:p>
            <a:pPr marL="571500" indent="-571500" algn="l">
              <a:buFont typeface="+mj-lt"/>
              <a:buAutoNum type="romanU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Advanced Data Visualization</a:t>
            </a:r>
          </a:p>
          <a:p>
            <a:pPr marL="571500" indent="-571500" algn="l">
              <a:buFont typeface="+mj-lt"/>
              <a:buAutoNum type="romanU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Segmentation Analysis</a:t>
            </a:r>
          </a:p>
          <a:p>
            <a:pPr marL="571500" indent="-571500" algn="l">
              <a:buFont typeface="+mj-lt"/>
              <a:buAutoNum type="romanU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Comparative Analysis</a:t>
            </a:r>
          </a:p>
          <a:p>
            <a:pPr marL="571500" indent="-571500" algn="l">
              <a:buFont typeface="+mj-lt"/>
              <a:buAutoNum type="romanU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Interactive Reports</a:t>
            </a:r>
          </a:p>
          <a:p>
            <a:pPr marL="571500" indent="-571500" algn="l">
              <a:buFont typeface="+mj-lt"/>
              <a:buAutoNum type="romanU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Slicers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435</Words>
  <Application>Microsoft Office PowerPoint</Application>
  <PresentationFormat>Widescreen</PresentationFormat>
  <Paragraphs>93</Paragraphs>
  <Slides>12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Courier New</vt:lpstr>
      <vt:lpstr>Roboto</vt:lpstr>
      <vt:lpstr>Times New Roman</vt:lpstr>
      <vt:lpstr>Trebuchet MS</vt:lpstr>
      <vt:lpstr>Wingdings</vt:lpstr>
      <vt:lpstr>Office Theme</vt:lpstr>
      <vt:lpstr>Worksheet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Sethu Eswar</cp:lastModifiedBy>
  <cp:revision>8</cp:revision>
  <dcterms:created xsi:type="dcterms:W3CDTF">2024-03-29T04:07:22Z</dcterms:created>
  <dcterms:modified xsi:type="dcterms:W3CDTF">2024-08-27T07:20:08Z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98bada51e0ec4b9ca9a9dcaa988d9b4a</vt:lpwstr>
  </property>
</Properties>
</file>