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8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5" y="0"/>
                </a:lnTo>
                <a:lnTo>
                  <a:pt x="487646" y="4151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4"/>
                </a:lnTo>
                <a:lnTo>
                  <a:pt x="415457" y="170467"/>
                </a:lnTo>
                <a:lnTo>
                  <a:pt x="388292" y="208123"/>
                </a:lnTo>
                <a:lnTo>
                  <a:pt x="358091" y="243610"/>
                </a:lnTo>
                <a:lnTo>
                  <a:pt x="325158" y="276632"/>
                </a:lnTo>
                <a:lnTo>
                  <a:pt x="289800" y="306888"/>
                </a:lnTo>
                <a:lnTo>
                  <a:pt x="252320" y="334079"/>
                </a:lnTo>
                <a:lnTo>
                  <a:pt x="213025" y="357908"/>
                </a:lnTo>
                <a:lnTo>
                  <a:pt x="172220" y="378075"/>
                </a:lnTo>
                <a:lnTo>
                  <a:pt x="130209" y="394280"/>
                </a:lnTo>
                <a:lnTo>
                  <a:pt x="87299" y="406225"/>
                </a:lnTo>
                <a:lnTo>
                  <a:pt x="43794" y="413612"/>
                </a:lnTo>
                <a:lnTo>
                  <a:pt x="0" y="416140"/>
                </a:lnTo>
                <a:lnTo>
                  <a:pt x="43794" y="418669"/>
                </a:lnTo>
                <a:lnTo>
                  <a:pt x="87299" y="426055"/>
                </a:lnTo>
                <a:lnTo>
                  <a:pt x="130209" y="437998"/>
                </a:lnTo>
                <a:lnTo>
                  <a:pt x="172220" y="454199"/>
                </a:lnTo>
                <a:lnTo>
                  <a:pt x="213025" y="474357"/>
                </a:lnTo>
                <a:lnTo>
                  <a:pt x="252320" y="498173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70"/>
                </a:lnTo>
                <a:lnTo>
                  <a:pt x="388292" y="624019"/>
                </a:lnTo>
                <a:lnTo>
                  <a:pt x="415457" y="661626"/>
                </a:lnTo>
                <a:lnTo>
                  <a:pt x="439280" y="701093"/>
                </a:lnTo>
                <a:lnTo>
                  <a:pt x="459456" y="742118"/>
                </a:lnTo>
                <a:lnTo>
                  <a:pt x="475680" y="784402"/>
                </a:lnTo>
                <a:lnTo>
                  <a:pt x="487646" y="827645"/>
                </a:lnTo>
                <a:lnTo>
                  <a:pt x="495050" y="871547"/>
                </a:lnTo>
                <a:lnTo>
                  <a:pt x="497585" y="915809"/>
                </a:lnTo>
                <a:lnTo>
                  <a:pt x="500142" y="871547"/>
                </a:lnTo>
                <a:lnTo>
                  <a:pt x="507604" y="827645"/>
                </a:lnTo>
                <a:lnTo>
                  <a:pt x="519662" y="784402"/>
                </a:lnTo>
                <a:lnTo>
                  <a:pt x="536008" y="742118"/>
                </a:lnTo>
                <a:lnTo>
                  <a:pt x="556331" y="701093"/>
                </a:lnTo>
                <a:lnTo>
                  <a:pt x="580323" y="661626"/>
                </a:lnTo>
                <a:lnTo>
                  <a:pt x="607673" y="624019"/>
                </a:lnTo>
                <a:lnTo>
                  <a:pt x="638073" y="588570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3"/>
                </a:lnTo>
                <a:lnTo>
                  <a:pt x="783977" y="474357"/>
                </a:lnTo>
                <a:lnTo>
                  <a:pt x="824982" y="454199"/>
                </a:lnTo>
                <a:lnTo>
                  <a:pt x="867181" y="437998"/>
                </a:lnTo>
                <a:lnTo>
                  <a:pt x="910262" y="426055"/>
                </a:lnTo>
                <a:lnTo>
                  <a:pt x="953918" y="418669"/>
                </a:lnTo>
                <a:lnTo>
                  <a:pt x="965602" y="417996"/>
                </a:lnTo>
                <a:lnTo>
                  <a:pt x="965602" y="414284"/>
                </a:lnTo>
                <a:lnTo>
                  <a:pt x="910262" y="406225"/>
                </a:lnTo>
                <a:lnTo>
                  <a:pt x="867181" y="394280"/>
                </a:lnTo>
                <a:lnTo>
                  <a:pt x="824982" y="378075"/>
                </a:lnTo>
                <a:lnTo>
                  <a:pt x="783977" y="357908"/>
                </a:lnTo>
                <a:lnTo>
                  <a:pt x="744474" y="334079"/>
                </a:lnTo>
                <a:lnTo>
                  <a:pt x="706783" y="306888"/>
                </a:lnTo>
                <a:lnTo>
                  <a:pt x="671212" y="276632"/>
                </a:lnTo>
                <a:lnTo>
                  <a:pt x="638073" y="243610"/>
                </a:lnTo>
                <a:lnTo>
                  <a:pt x="607673" y="208123"/>
                </a:lnTo>
                <a:lnTo>
                  <a:pt x="580323" y="170467"/>
                </a:lnTo>
                <a:lnTo>
                  <a:pt x="556331" y="130944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1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322494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4"/>
                </a:lnTo>
                <a:lnTo>
                  <a:pt x="439169" y="701140"/>
                </a:lnTo>
                <a:lnTo>
                  <a:pt x="415356" y="661676"/>
                </a:lnTo>
                <a:lnTo>
                  <a:pt x="388202" y="624069"/>
                </a:lnTo>
                <a:lnTo>
                  <a:pt x="358013" y="588621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7"/>
                </a:lnTo>
                <a:lnTo>
                  <a:pt x="212993" y="474412"/>
                </a:lnTo>
                <a:lnTo>
                  <a:pt x="172198" y="454254"/>
                </a:lnTo>
                <a:lnTo>
                  <a:pt x="130196" y="438054"/>
                </a:lnTo>
                <a:lnTo>
                  <a:pt x="87292" y="426111"/>
                </a:lnTo>
                <a:lnTo>
                  <a:pt x="43792" y="418726"/>
                </a:lnTo>
                <a:lnTo>
                  <a:pt x="0" y="416197"/>
                </a:lnTo>
                <a:lnTo>
                  <a:pt x="43792" y="413668"/>
                </a:lnTo>
                <a:lnTo>
                  <a:pt x="87292" y="406282"/>
                </a:lnTo>
                <a:lnTo>
                  <a:pt x="130196" y="394336"/>
                </a:lnTo>
                <a:lnTo>
                  <a:pt x="172198" y="378130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2"/>
                </a:lnTo>
                <a:lnTo>
                  <a:pt x="325092" y="276686"/>
                </a:lnTo>
                <a:lnTo>
                  <a:pt x="358013" y="243663"/>
                </a:lnTo>
                <a:lnTo>
                  <a:pt x="388202" y="208175"/>
                </a:lnTo>
                <a:lnTo>
                  <a:pt x="415356" y="170519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199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19"/>
                </a:lnTo>
                <a:lnTo>
                  <a:pt x="607578" y="208175"/>
                </a:lnTo>
                <a:lnTo>
                  <a:pt x="637988" y="243663"/>
                </a:lnTo>
                <a:lnTo>
                  <a:pt x="671138" y="276686"/>
                </a:lnTo>
                <a:lnTo>
                  <a:pt x="706718" y="306942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0"/>
                </a:lnTo>
                <a:lnTo>
                  <a:pt x="867149" y="394336"/>
                </a:lnTo>
                <a:lnTo>
                  <a:pt x="910235" y="406282"/>
                </a:lnTo>
                <a:lnTo>
                  <a:pt x="953893" y="413668"/>
                </a:lnTo>
                <a:lnTo>
                  <a:pt x="965528" y="414338"/>
                </a:lnTo>
              </a:path>
              <a:path w="965834" h="916305">
                <a:moveTo>
                  <a:pt x="965528" y="418056"/>
                </a:moveTo>
                <a:lnTo>
                  <a:pt x="910235" y="426111"/>
                </a:lnTo>
                <a:lnTo>
                  <a:pt x="867149" y="438054"/>
                </a:lnTo>
                <a:lnTo>
                  <a:pt x="824944" y="454254"/>
                </a:lnTo>
                <a:lnTo>
                  <a:pt x="783931" y="474412"/>
                </a:lnTo>
                <a:lnTo>
                  <a:pt x="744419" y="498227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1"/>
                </a:lnTo>
                <a:lnTo>
                  <a:pt x="607578" y="624069"/>
                </a:lnTo>
                <a:lnTo>
                  <a:pt x="580217" y="661676"/>
                </a:lnTo>
                <a:lnTo>
                  <a:pt x="556217" y="701140"/>
                </a:lnTo>
                <a:lnTo>
                  <a:pt x="535885" y="742164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322418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5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79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5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5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5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2" y="538438"/>
                </a:lnTo>
                <a:lnTo>
                  <a:pt x="867181" y="522237"/>
                </a:lnTo>
                <a:lnTo>
                  <a:pt x="910262" y="510294"/>
                </a:lnTo>
                <a:lnTo>
                  <a:pt x="953918" y="502908"/>
                </a:lnTo>
                <a:lnTo>
                  <a:pt x="965602" y="502235"/>
                </a:lnTo>
                <a:lnTo>
                  <a:pt x="965602" y="498524"/>
                </a:lnTo>
                <a:lnTo>
                  <a:pt x="910262" y="490464"/>
                </a:lnTo>
                <a:lnTo>
                  <a:pt x="867181" y="478519"/>
                </a:lnTo>
                <a:lnTo>
                  <a:pt x="824982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5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322494" y="840982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2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8" y="498518"/>
                </a:lnTo>
              </a:path>
              <a:path w="965834" h="1000125">
                <a:moveTo>
                  <a:pt x="965528" y="502236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2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297222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952217" y="8116558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3" y="1106587"/>
                </a:moveTo>
                <a:lnTo>
                  <a:pt x="553719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0" y="2170440"/>
                </a:lnTo>
                <a:lnTo>
                  <a:pt x="29590" y="1689760"/>
                </a:lnTo>
                <a:lnTo>
                  <a:pt x="2245613" y="1689760"/>
                </a:lnTo>
                <a:lnTo>
                  <a:pt x="2274043" y="1660961"/>
                </a:lnTo>
                <a:lnTo>
                  <a:pt x="42544" y="1660961"/>
                </a:lnTo>
                <a:lnTo>
                  <a:pt x="553719" y="1148349"/>
                </a:lnTo>
                <a:lnTo>
                  <a:pt x="583945" y="1148349"/>
                </a:lnTo>
                <a:lnTo>
                  <a:pt x="583945" y="1136829"/>
                </a:lnTo>
                <a:lnTo>
                  <a:pt x="1136903" y="1136829"/>
                </a:lnTo>
                <a:lnTo>
                  <a:pt x="1136903" y="1106587"/>
                </a:lnTo>
                <a:close/>
              </a:path>
              <a:path w="3336290" h="2171065">
                <a:moveTo>
                  <a:pt x="583945" y="1689760"/>
                </a:moveTo>
                <a:lnTo>
                  <a:pt x="553719" y="1689760"/>
                </a:lnTo>
                <a:lnTo>
                  <a:pt x="553719" y="2170440"/>
                </a:lnTo>
                <a:lnTo>
                  <a:pt x="583945" y="2170440"/>
                </a:lnTo>
                <a:lnTo>
                  <a:pt x="583945" y="1689760"/>
                </a:lnTo>
                <a:close/>
              </a:path>
              <a:path w="3336290" h="2171065">
                <a:moveTo>
                  <a:pt x="1136903" y="1689760"/>
                </a:moveTo>
                <a:lnTo>
                  <a:pt x="1106677" y="1689760"/>
                </a:lnTo>
                <a:lnTo>
                  <a:pt x="1106677" y="2170440"/>
                </a:lnTo>
                <a:lnTo>
                  <a:pt x="1136903" y="2170440"/>
                </a:lnTo>
                <a:lnTo>
                  <a:pt x="1136903" y="1689760"/>
                </a:lnTo>
                <a:close/>
              </a:path>
              <a:path w="3336290" h="2171065">
                <a:moveTo>
                  <a:pt x="1691258" y="1689760"/>
                </a:moveTo>
                <a:lnTo>
                  <a:pt x="1661032" y="1689760"/>
                </a:lnTo>
                <a:lnTo>
                  <a:pt x="1661032" y="2170440"/>
                </a:lnTo>
                <a:lnTo>
                  <a:pt x="1691258" y="2170440"/>
                </a:lnTo>
                <a:lnTo>
                  <a:pt x="1691258" y="1689760"/>
                </a:lnTo>
                <a:close/>
              </a:path>
              <a:path w="3336290" h="2171065">
                <a:moveTo>
                  <a:pt x="583945" y="1148349"/>
                </a:moveTo>
                <a:lnTo>
                  <a:pt x="553719" y="1148349"/>
                </a:lnTo>
                <a:lnTo>
                  <a:pt x="553719" y="1660961"/>
                </a:lnTo>
                <a:lnTo>
                  <a:pt x="583945" y="1660961"/>
                </a:lnTo>
                <a:lnTo>
                  <a:pt x="583945" y="1148349"/>
                </a:lnTo>
                <a:close/>
              </a:path>
              <a:path w="3336290" h="2171065">
                <a:moveTo>
                  <a:pt x="1136903" y="1136829"/>
                </a:moveTo>
                <a:lnTo>
                  <a:pt x="1106677" y="1136829"/>
                </a:lnTo>
                <a:lnTo>
                  <a:pt x="1106677" y="1660961"/>
                </a:lnTo>
                <a:lnTo>
                  <a:pt x="1136903" y="1660961"/>
                </a:lnTo>
                <a:lnTo>
                  <a:pt x="1136903" y="1136829"/>
                </a:lnTo>
                <a:close/>
              </a:path>
              <a:path w="3336290" h="2171065">
                <a:moveTo>
                  <a:pt x="2797174" y="582460"/>
                </a:moveTo>
                <a:lnTo>
                  <a:pt x="2768345" y="582460"/>
                </a:lnTo>
                <a:lnTo>
                  <a:pt x="2768345" y="1106587"/>
                </a:lnTo>
                <a:lnTo>
                  <a:pt x="1661032" y="1106587"/>
                </a:lnTo>
                <a:lnTo>
                  <a:pt x="1661032" y="1660961"/>
                </a:lnTo>
                <a:lnTo>
                  <a:pt x="1691258" y="1660961"/>
                </a:lnTo>
                <a:lnTo>
                  <a:pt x="1691258" y="1136829"/>
                </a:lnTo>
                <a:lnTo>
                  <a:pt x="2797174" y="1136829"/>
                </a:lnTo>
                <a:lnTo>
                  <a:pt x="2797174" y="1131069"/>
                </a:lnTo>
                <a:lnTo>
                  <a:pt x="2840021" y="1087869"/>
                </a:lnTo>
                <a:lnTo>
                  <a:pt x="2797174" y="1087869"/>
                </a:lnTo>
                <a:lnTo>
                  <a:pt x="2797174" y="582460"/>
                </a:lnTo>
                <a:close/>
              </a:path>
              <a:path w="3336290" h="2171065">
                <a:moveTo>
                  <a:pt x="2245613" y="1136829"/>
                </a:moveTo>
                <a:lnTo>
                  <a:pt x="2215387" y="1136829"/>
                </a:lnTo>
                <a:lnTo>
                  <a:pt x="2215387" y="1660961"/>
                </a:lnTo>
                <a:lnTo>
                  <a:pt x="2274043" y="1660961"/>
                </a:lnTo>
                <a:lnTo>
                  <a:pt x="2288259" y="1646561"/>
                </a:lnTo>
                <a:lnTo>
                  <a:pt x="2245613" y="1646561"/>
                </a:lnTo>
                <a:lnTo>
                  <a:pt x="2245613" y="1136829"/>
                </a:lnTo>
                <a:close/>
              </a:path>
              <a:path w="3336290" h="2171065">
                <a:moveTo>
                  <a:pt x="2791459" y="1136829"/>
                </a:moveTo>
                <a:lnTo>
                  <a:pt x="2749676" y="1136829"/>
                </a:lnTo>
                <a:lnTo>
                  <a:pt x="2245613" y="1646561"/>
                </a:lnTo>
                <a:lnTo>
                  <a:pt x="2288259" y="1646561"/>
                </a:lnTo>
                <a:lnTo>
                  <a:pt x="2791459" y="1136829"/>
                </a:lnTo>
                <a:close/>
              </a:path>
              <a:path w="3336290" h="2171065">
                <a:moveTo>
                  <a:pt x="3335756" y="602614"/>
                </a:moveTo>
                <a:lnTo>
                  <a:pt x="3321303" y="602614"/>
                </a:lnTo>
                <a:lnTo>
                  <a:pt x="3321303" y="1136829"/>
                </a:lnTo>
                <a:lnTo>
                  <a:pt x="3335756" y="1136829"/>
                </a:lnTo>
                <a:lnTo>
                  <a:pt x="3335756" y="602614"/>
                </a:lnTo>
                <a:close/>
              </a:path>
              <a:path w="3336290" h="2171065">
                <a:moveTo>
                  <a:pt x="3335756" y="29527"/>
                </a:moveTo>
                <a:lnTo>
                  <a:pt x="3321303" y="29527"/>
                </a:lnTo>
                <a:lnTo>
                  <a:pt x="3321303" y="552221"/>
                </a:lnTo>
                <a:lnTo>
                  <a:pt x="2215387" y="552221"/>
                </a:lnTo>
                <a:lnTo>
                  <a:pt x="2215387" y="1106587"/>
                </a:lnTo>
                <a:lnTo>
                  <a:pt x="2245613" y="1106587"/>
                </a:lnTo>
                <a:lnTo>
                  <a:pt x="2245613" y="582460"/>
                </a:lnTo>
                <a:lnTo>
                  <a:pt x="3335756" y="582460"/>
                </a:lnTo>
                <a:lnTo>
                  <a:pt x="3335756" y="29527"/>
                </a:lnTo>
                <a:close/>
              </a:path>
              <a:path w="3336290" h="2171065">
                <a:moveTo>
                  <a:pt x="3335756" y="582460"/>
                </a:moveTo>
                <a:lnTo>
                  <a:pt x="3298316" y="582460"/>
                </a:lnTo>
                <a:lnTo>
                  <a:pt x="2797174" y="1087869"/>
                </a:lnTo>
                <a:lnTo>
                  <a:pt x="2840021" y="1087869"/>
                </a:lnTo>
                <a:lnTo>
                  <a:pt x="3321303" y="602614"/>
                </a:lnTo>
                <a:lnTo>
                  <a:pt x="3335756" y="602614"/>
                </a:lnTo>
                <a:lnTo>
                  <a:pt x="3335756" y="582460"/>
                </a:lnTo>
                <a:close/>
              </a:path>
              <a:path w="3336290" h="2171065">
                <a:moveTo>
                  <a:pt x="3335756" y="0"/>
                </a:moveTo>
                <a:lnTo>
                  <a:pt x="2768345" y="0"/>
                </a:lnTo>
                <a:lnTo>
                  <a:pt x="2768345" y="552221"/>
                </a:lnTo>
                <a:lnTo>
                  <a:pt x="2797174" y="552221"/>
                </a:lnTo>
                <a:lnTo>
                  <a:pt x="2797174" y="29527"/>
                </a:lnTo>
                <a:lnTo>
                  <a:pt x="3335756" y="29527"/>
                </a:lnTo>
                <a:lnTo>
                  <a:pt x="333575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5656433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0182" y="1184186"/>
            <a:ext cx="9442450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59" y="3273811"/>
            <a:ext cx="8128000" cy="287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hyperlink" Target="mailto:youremail@freepik.com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6" Type="http://schemas.openxmlformats.org/officeDocument/2006/relationships/image" Target="../media/image2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Relationship Id="rId6" Type="http://schemas.openxmlformats.org/officeDocument/2006/relationships/image" Target="../media/image2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67" y="3087687"/>
            <a:ext cx="17011015" cy="3132455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2297430" marR="5080" indent="-2285365">
              <a:lnSpc>
                <a:spcPts val="12230"/>
              </a:lnSpc>
              <a:spcBef>
                <a:spcPts val="315"/>
              </a:spcBef>
            </a:pPr>
            <a:r>
              <a:rPr dirty="0" sz="10200" spc="-1450"/>
              <a:t>Enhancing</a:t>
            </a:r>
            <a:r>
              <a:rPr dirty="0" sz="10200" spc="-1430"/>
              <a:t> </a:t>
            </a:r>
            <a:r>
              <a:rPr dirty="0" sz="10200" spc="-1200"/>
              <a:t>Email</a:t>
            </a:r>
            <a:r>
              <a:rPr dirty="0" sz="10200" spc="-1425"/>
              <a:t> </a:t>
            </a:r>
            <a:r>
              <a:rPr dirty="0" sz="10200" spc="-1345"/>
              <a:t>Security:</a:t>
            </a:r>
            <a:r>
              <a:rPr dirty="0" sz="10200" spc="-1425"/>
              <a:t> </a:t>
            </a:r>
            <a:r>
              <a:rPr dirty="0" sz="10200" spc="-1540"/>
              <a:t>Advanced </a:t>
            </a:r>
            <a:r>
              <a:rPr dirty="0" sz="10200" spc="-1670"/>
              <a:t>Spam</a:t>
            </a:r>
            <a:r>
              <a:rPr dirty="0" sz="10200" spc="-1425"/>
              <a:t> </a:t>
            </a:r>
            <a:r>
              <a:rPr dirty="0" sz="10200" spc="-1120"/>
              <a:t>Detection</a:t>
            </a:r>
            <a:r>
              <a:rPr dirty="0" sz="10200" spc="-1420"/>
              <a:t> </a:t>
            </a:r>
            <a:r>
              <a:rPr dirty="0" sz="10200" spc="-1245"/>
              <a:t>Strategies</a:t>
            </a:r>
            <a:endParaRPr sz="10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1"/>
            <a:ext cx="5875134" cy="1028699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 descr="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 descr="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8375" h="445770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8375" h="445770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8375" h="445770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8375" h="445770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8375" h="445770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8374" y="29514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8375" h="4457700">
                  <a:moveTo>
                    <a:pt x="2238374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8374" y="553669"/>
                  </a:lnTo>
                  <a:lnTo>
                    <a:pt x="2238374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3" y="1839214"/>
            <a:ext cx="636079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35"/>
              <a:t>Continuous</a:t>
            </a:r>
            <a:r>
              <a:rPr dirty="0" sz="3800" spc="-484"/>
              <a:t> </a:t>
            </a:r>
            <a:r>
              <a:rPr dirty="0" sz="3800" spc="-459"/>
              <a:t>Improvement</a:t>
            </a:r>
            <a:r>
              <a:rPr dirty="0" sz="3800" spc="-480"/>
              <a:t> </a:t>
            </a:r>
            <a:r>
              <a:rPr dirty="0" sz="3800" spc="-475"/>
              <a:t>Strategies</a:t>
            </a:r>
            <a:endParaRPr sz="3800"/>
          </a:p>
        </p:txBody>
      </p:sp>
      <p:sp>
        <p:nvSpPr>
          <p:cNvPr id="11" name="object 11" descr=""/>
          <p:cNvSpPr txBox="1"/>
          <p:nvPr/>
        </p:nvSpPr>
        <p:spPr>
          <a:xfrm>
            <a:off x="1362963" y="2949263"/>
            <a:ext cx="6939915" cy="23933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dirty="0" sz="2600" spc="-105">
                <a:latin typeface="Trebuchet MS"/>
                <a:cs typeface="Trebuchet MS"/>
              </a:rPr>
              <a:t>Embrace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a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culture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of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80" b="1">
                <a:latin typeface="Trebuchet MS"/>
                <a:cs typeface="Trebuchet MS"/>
              </a:rPr>
              <a:t>continuous</a:t>
            </a:r>
            <a:r>
              <a:rPr dirty="0" sz="2600" spc="-210" b="1">
                <a:latin typeface="Trebuchet MS"/>
                <a:cs typeface="Trebuchet MS"/>
              </a:rPr>
              <a:t> </a:t>
            </a:r>
            <a:r>
              <a:rPr dirty="0" sz="2600" spc="-95" b="1">
                <a:latin typeface="Trebuchet MS"/>
                <a:cs typeface="Trebuchet MS"/>
              </a:rPr>
              <a:t>improvement</a:t>
            </a:r>
            <a:r>
              <a:rPr dirty="0" sz="2600" spc="-215" b="1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by </a:t>
            </a:r>
            <a:r>
              <a:rPr dirty="0" sz="2600" spc="-110">
                <a:latin typeface="Trebuchet MS"/>
                <a:cs typeface="Trebuchet MS"/>
              </a:rPr>
              <a:t>regularly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evaluating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and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reﬁning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email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security </a:t>
            </a:r>
            <a:r>
              <a:rPr dirty="0" sz="2600" spc="-110">
                <a:latin typeface="Trebuchet MS"/>
                <a:cs typeface="Trebuchet MS"/>
              </a:rPr>
              <a:t>measures.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By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staying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agile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and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adaptive, </a:t>
            </a:r>
            <a:r>
              <a:rPr dirty="0" sz="2600" spc="-90">
                <a:latin typeface="Trebuchet MS"/>
                <a:cs typeface="Trebuchet MS"/>
              </a:rPr>
              <a:t>organizations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can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effectively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respond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to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evolving </a:t>
            </a:r>
            <a:r>
              <a:rPr dirty="0" sz="2600" spc="-80" b="1">
                <a:latin typeface="Trebuchet MS"/>
                <a:cs typeface="Trebuchet MS"/>
              </a:rPr>
              <a:t>email</a:t>
            </a:r>
            <a:r>
              <a:rPr dirty="0" sz="2600" spc="-225" b="1">
                <a:latin typeface="Trebuchet MS"/>
                <a:cs typeface="Trebuchet MS"/>
              </a:rPr>
              <a:t> </a:t>
            </a:r>
            <a:r>
              <a:rPr dirty="0" sz="2600" spc="-95" b="1">
                <a:latin typeface="Trebuchet MS"/>
                <a:cs typeface="Trebuchet MS"/>
              </a:rPr>
              <a:t>threats</a:t>
            </a:r>
            <a:r>
              <a:rPr dirty="0" sz="2600" spc="-220" b="1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and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fortify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their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defense mechanisms.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611852" y="0"/>
            <a:ext cx="1676400" cy="4457700"/>
            <a:chOff x="16611852" y="0"/>
            <a:chExt cx="1676400" cy="4457700"/>
          </a:xfrm>
        </p:grpSpPr>
        <p:sp>
          <p:nvSpPr>
            <p:cNvPr id="3" name="object 3" descr=""/>
            <p:cNvSpPr/>
            <p:nvPr/>
          </p:nvSpPr>
          <p:spPr>
            <a:xfrm>
              <a:off x="16611852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1" y="4457699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770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770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770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770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770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7700">
                  <a:moveTo>
                    <a:pt x="1676158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58" y="2245639"/>
                  </a:lnTo>
                  <a:lnTo>
                    <a:pt x="1676158" y="1691258"/>
                  </a:lnTo>
                  <a:close/>
                </a:path>
                <a:path w="1676400" h="4457700">
                  <a:moveTo>
                    <a:pt x="1676158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58" y="2259038"/>
                  </a:lnTo>
                  <a:lnTo>
                    <a:pt x="1676158" y="2245639"/>
                  </a:lnTo>
                  <a:close/>
                </a:path>
                <a:path w="1676400" h="4457700">
                  <a:moveTo>
                    <a:pt x="1676158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58" y="1691258"/>
                  </a:lnTo>
                  <a:lnTo>
                    <a:pt x="1676158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58" y="583907"/>
                  </a:lnTo>
                  <a:lnTo>
                    <a:pt x="1676158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58" y="42481"/>
                  </a:lnTo>
                  <a:lnTo>
                    <a:pt x="1676158" y="0"/>
                  </a:lnTo>
                  <a:close/>
                </a:path>
                <a:path w="1676400" h="4457700">
                  <a:moveTo>
                    <a:pt x="1676158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58" y="1106627"/>
                  </a:lnTo>
                  <a:lnTo>
                    <a:pt x="1676158" y="583907"/>
                  </a:lnTo>
                  <a:close/>
                </a:path>
                <a:path w="1676400" h="4457700">
                  <a:moveTo>
                    <a:pt x="1676158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58" y="553669"/>
                  </a:lnTo>
                  <a:lnTo>
                    <a:pt x="1676158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 descr="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2"/>
                  </a:lnTo>
                  <a:lnTo>
                    <a:pt x="213908" y="557888"/>
                  </a:lnTo>
                  <a:lnTo>
                    <a:pt x="253420" y="581717"/>
                  </a:lnTo>
                  <a:lnTo>
                    <a:pt x="291119" y="608909"/>
                  </a:lnTo>
                  <a:lnTo>
                    <a:pt x="326697" y="639165"/>
                  </a:lnTo>
                  <a:lnTo>
                    <a:pt x="359844" y="672186"/>
                  </a:lnTo>
                  <a:lnTo>
                    <a:pt x="390250" y="707674"/>
                  </a:lnTo>
                  <a:lnTo>
                    <a:pt x="417606" y="745328"/>
                  </a:lnTo>
                  <a:lnTo>
                    <a:pt x="441602" y="784852"/>
                  </a:lnTo>
                  <a:lnTo>
                    <a:pt x="461930" y="825944"/>
                  </a:lnTo>
                  <a:lnTo>
                    <a:pt x="478279" y="868308"/>
                  </a:lnTo>
                  <a:lnTo>
                    <a:pt x="490340" y="911642"/>
                  </a:lnTo>
                  <a:lnTo>
                    <a:pt x="497803" y="955650"/>
                  </a:lnTo>
                  <a:lnTo>
                    <a:pt x="500360" y="1000031"/>
                  </a:lnTo>
                  <a:lnTo>
                    <a:pt x="502895" y="955650"/>
                  </a:lnTo>
                  <a:lnTo>
                    <a:pt x="510296" y="911642"/>
                  </a:lnTo>
                  <a:lnTo>
                    <a:pt x="522259" y="868308"/>
                  </a:lnTo>
                  <a:lnTo>
                    <a:pt x="538479" y="825944"/>
                  </a:lnTo>
                  <a:lnTo>
                    <a:pt x="558649" y="784852"/>
                  </a:lnTo>
                  <a:lnTo>
                    <a:pt x="582466" y="745328"/>
                  </a:lnTo>
                  <a:lnTo>
                    <a:pt x="609623" y="707674"/>
                  </a:lnTo>
                  <a:lnTo>
                    <a:pt x="639817" y="672186"/>
                  </a:lnTo>
                  <a:lnTo>
                    <a:pt x="672742" y="639165"/>
                  </a:lnTo>
                  <a:lnTo>
                    <a:pt x="708092" y="608909"/>
                  </a:lnTo>
                  <a:lnTo>
                    <a:pt x="745563" y="581717"/>
                  </a:lnTo>
                  <a:lnTo>
                    <a:pt x="784850" y="557888"/>
                  </a:lnTo>
                  <a:lnTo>
                    <a:pt x="825648" y="537722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9"/>
                  </a:lnTo>
                  <a:lnTo>
                    <a:pt x="825648" y="537724"/>
                  </a:lnTo>
                  <a:lnTo>
                    <a:pt x="784850" y="557891"/>
                  </a:lnTo>
                  <a:lnTo>
                    <a:pt x="745563" y="581720"/>
                  </a:lnTo>
                  <a:lnTo>
                    <a:pt x="708092" y="608912"/>
                  </a:lnTo>
                  <a:lnTo>
                    <a:pt x="672742" y="639168"/>
                  </a:lnTo>
                  <a:lnTo>
                    <a:pt x="639817" y="672189"/>
                  </a:lnTo>
                  <a:lnTo>
                    <a:pt x="609623" y="707677"/>
                  </a:lnTo>
                  <a:lnTo>
                    <a:pt x="582466" y="745332"/>
                  </a:lnTo>
                  <a:lnTo>
                    <a:pt x="558649" y="784855"/>
                  </a:lnTo>
                  <a:lnTo>
                    <a:pt x="538479" y="825948"/>
                  </a:lnTo>
                  <a:lnTo>
                    <a:pt x="522259" y="868312"/>
                  </a:lnTo>
                  <a:lnTo>
                    <a:pt x="510297" y="911647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7"/>
                  </a:lnTo>
                  <a:lnTo>
                    <a:pt x="478279" y="868312"/>
                  </a:lnTo>
                  <a:lnTo>
                    <a:pt x="461930" y="825948"/>
                  </a:lnTo>
                  <a:lnTo>
                    <a:pt x="441603" y="784855"/>
                  </a:lnTo>
                  <a:lnTo>
                    <a:pt x="417606" y="745332"/>
                  </a:lnTo>
                  <a:lnTo>
                    <a:pt x="390250" y="707677"/>
                  </a:lnTo>
                  <a:lnTo>
                    <a:pt x="359844" y="672189"/>
                  </a:lnTo>
                  <a:lnTo>
                    <a:pt x="326697" y="639168"/>
                  </a:lnTo>
                  <a:lnTo>
                    <a:pt x="291119" y="608912"/>
                  </a:lnTo>
                  <a:lnTo>
                    <a:pt x="253420" y="581720"/>
                  </a:lnTo>
                  <a:lnTo>
                    <a:pt x="213908" y="557891"/>
                  </a:lnTo>
                  <a:lnTo>
                    <a:pt x="172894" y="537724"/>
                  </a:lnTo>
                  <a:lnTo>
                    <a:pt x="130687" y="521519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0"/>
                  </a:lnTo>
                  <a:lnTo>
                    <a:pt x="510297" y="88161"/>
                  </a:lnTo>
                  <a:lnTo>
                    <a:pt x="522259" y="131402"/>
                  </a:lnTo>
                  <a:lnTo>
                    <a:pt x="538479" y="173684"/>
                  </a:lnTo>
                  <a:lnTo>
                    <a:pt x="558649" y="214707"/>
                  </a:lnTo>
                  <a:lnTo>
                    <a:pt x="582466" y="254171"/>
                  </a:lnTo>
                  <a:lnTo>
                    <a:pt x="609623" y="291776"/>
                  </a:lnTo>
                  <a:lnTo>
                    <a:pt x="639817" y="327223"/>
                  </a:lnTo>
                  <a:lnTo>
                    <a:pt x="672742" y="360211"/>
                  </a:lnTo>
                  <a:lnTo>
                    <a:pt x="708092" y="390441"/>
                  </a:lnTo>
                  <a:lnTo>
                    <a:pt x="745563" y="417614"/>
                  </a:lnTo>
                  <a:lnTo>
                    <a:pt x="784850" y="441428"/>
                  </a:lnTo>
                  <a:lnTo>
                    <a:pt x="825648" y="461585"/>
                  </a:lnTo>
                  <a:lnTo>
                    <a:pt x="867651" y="477784"/>
                  </a:lnTo>
                  <a:lnTo>
                    <a:pt x="910554" y="489727"/>
                  </a:lnTo>
                  <a:lnTo>
                    <a:pt x="954053" y="497112"/>
                  </a:lnTo>
                  <a:lnTo>
                    <a:pt x="997842" y="499640"/>
                  </a:lnTo>
                  <a:lnTo>
                    <a:pt x="954053" y="502169"/>
                  </a:lnTo>
                  <a:lnTo>
                    <a:pt x="910554" y="509556"/>
                  </a:lnTo>
                  <a:lnTo>
                    <a:pt x="867651" y="521501"/>
                  </a:lnTo>
                  <a:lnTo>
                    <a:pt x="825648" y="537707"/>
                  </a:lnTo>
                  <a:lnTo>
                    <a:pt x="784850" y="557874"/>
                  </a:lnTo>
                  <a:lnTo>
                    <a:pt x="745563" y="581704"/>
                  </a:lnTo>
                  <a:lnTo>
                    <a:pt x="708092" y="608896"/>
                  </a:lnTo>
                  <a:lnTo>
                    <a:pt x="672742" y="639153"/>
                  </a:lnTo>
                  <a:lnTo>
                    <a:pt x="639817" y="672175"/>
                  </a:lnTo>
                  <a:lnTo>
                    <a:pt x="609623" y="707663"/>
                  </a:lnTo>
                  <a:lnTo>
                    <a:pt x="582466" y="745319"/>
                  </a:lnTo>
                  <a:lnTo>
                    <a:pt x="558649" y="784843"/>
                  </a:lnTo>
                  <a:lnTo>
                    <a:pt x="538479" y="825936"/>
                  </a:lnTo>
                  <a:lnTo>
                    <a:pt x="522259" y="868300"/>
                  </a:lnTo>
                  <a:lnTo>
                    <a:pt x="510297" y="911635"/>
                  </a:lnTo>
                  <a:lnTo>
                    <a:pt x="502895" y="955643"/>
                  </a:lnTo>
                  <a:lnTo>
                    <a:pt x="500360" y="1000024"/>
                  </a:lnTo>
                  <a:lnTo>
                    <a:pt x="497804" y="955643"/>
                  </a:lnTo>
                  <a:lnTo>
                    <a:pt x="490340" y="911635"/>
                  </a:lnTo>
                  <a:lnTo>
                    <a:pt x="478279" y="868300"/>
                  </a:lnTo>
                  <a:lnTo>
                    <a:pt x="461930" y="825936"/>
                  </a:lnTo>
                  <a:lnTo>
                    <a:pt x="441603" y="784843"/>
                  </a:lnTo>
                  <a:lnTo>
                    <a:pt x="417606" y="745319"/>
                  </a:lnTo>
                  <a:lnTo>
                    <a:pt x="390250" y="707663"/>
                  </a:lnTo>
                  <a:lnTo>
                    <a:pt x="359844" y="672175"/>
                  </a:lnTo>
                  <a:lnTo>
                    <a:pt x="326697" y="639153"/>
                  </a:lnTo>
                  <a:lnTo>
                    <a:pt x="291119" y="608896"/>
                  </a:lnTo>
                  <a:lnTo>
                    <a:pt x="253420" y="581704"/>
                  </a:lnTo>
                  <a:lnTo>
                    <a:pt x="213908" y="557874"/>
                  </a:lnTo>
                  <a:lnTo>
                    <a:pt x="172894" y="537707"/>
                  </a:lnTo>
                  <a:lnTo>
                    <a:pt x="130687" y="521501"/>
                  </a:lnTo>
                  <a:lnTo>
                    <a:pt x="87595" y="509556"/>
                  </a:lnTo>
                  <a:lnTo>
                    <a:pt x="43930" y="502169"/>
                  </a:lnTo>
                  <a:lnTo>
                    <a:pt x="0" y="499640"/>
                  </a:lnTo>
                  <a:lnTo>
                    <a:pt x="43930" y="497112"/>
                  </a:lnTo>
                  <a:lnTo>
                    <a:pt x="87595" y="489727"/>
                  </a:lnTo>
                  <a:lnTo>
                    <a:pt x="130687" y="477784"/>
                  </a:lnTo>
                  <a:lnTo>
                    <a:pt x="172894" y="461585"/>
                  </a:lnTo>
                  <a:lnTo>
                    <a:pt x="213908" y="441428"/>
                  </a:lnTo>
                  <a:lnTo>
                    <a:pt x="253420" y="417614"/>
                  </a:lnTo>
                  <a:lnTo>
                    <a:pt x="291119" y="390441"/>
                  </a:lnTo>
                  <a:lnTo>
                    <a:pt x="326697" y="360211"/>
                  </a:lnTo>
                  <a:lnTo>
                    <a:pt x="359844" y="327223"/>
                  </a:lnTo>
                  <a:lnTo>
                    <a:pt x="390250" y="291776"/>
                  </a:lnTo>
                  <a:lnTo>
                    <a:pt x="417606" y="254171"/>
                  </a:lnTo>
                  <a:lnTo>
                    <a:pt x="441603" y="214707"/>
                  </a:lnTo>
                  <a:lnTo>
                    <a:pt x="461930" y="173684"/>
                  </a:lnTo>
                  <a:lnTo>
                    <a:pt x="478279" y="131402"/>
                  </a:lnTo>
                  <a:lnTo>
                    <a:pt x="490340" y="88161"/>
                  </a:lnTo>
                  <a:lnTo>
                    <a:pt x="497804" y="44260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 descr="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65"/>
              <a:t>CONCLUSION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dirty="0" spc="-50"/>
              <a:t>In</a:t>
            </a:r>
            <a:r>
              <a:rPr dirty="0" spc="-280"/>
              <a:t> </a:t>
            </a:r>
            <a:r>
              <a:rPr dirty="0" spc="-100"/>
              <a:t>conclusion,</a:t>
            </a:r>
            <a:r>
              <a:rPr dirty="0" spc="-270"/>
              <a:t> </a:t>
            </a:r>
            <a:r>
              <a:rPr dirty="0" spc="-125"/>
              <a:t>the</a:t>
            </a:r>
            <a:r>
              <a:rPr dirty="0" spc="-270"/>
              <a:t> </a:t>
            </a:r>
            <a:r>
              <a:rPr dirty="0" spc="-75"/>
              <a:t>landscape</a:t>
            </a:r>
            <a:r>
              <a:rPr dirty="0" spc="-270"/>
              <a:t> </a:t>
            </a:r>
            <a:r>
              <a:rPr dirty="0" spc="-135"/>
              <a:t>of</a:t>
            </a:r>
            <a:r>
              <a:rPr dirty="0" spc="-270"/>
              <a:t> </a:t>
            </a:r>
            <a:r>
              <a:rPr dirty="0" spc="-110"/>
              <a:t>email</a:t>
            </a:r>
            <a:r>
              <a:rPr dirty="0" spc="-270"/>
              <a:t> </a:t>
            </a:r>
            <a:r>
              <a:rPr dirty="0" spc="-114"/>
              <a:t>security</a:t>
            </a:r>
            <a:r>
              <a:rPr dirty="0" spc="-270"/>
              <a:t> </a:t>
            </a:r>
            <a:r>
              <a:rPr dirty="0" spc="-25"/>
              <a:t>is </a:t>
            </a:r>
            <a:r>
              <a:rPr dirty="0" spc="-110"/>
              <a:t>constantly</a:t>
            </a:r>
            <a:r>
              <a:rPr dirty="0" spc="-250"/>
              <a:t> </a:t>
            </a:r>
            <a:r>
              <a:rPr dirty="0" spc="-120"/>
              <a:t>evolving.</a:t>
            </a:r>
            <a:r>
              <a:rPr dirty="0" spc="-245"/>
              <a:t> </a:t>
            </a:r>
            <a:r>
              <a:rPr dirty="0" spc="-50"/>
              <a:t>By</a:t>
            </a:r>
            <a:r>
              <a:rPr dirty="0" spc="-245"/>
              <a:t> </a:t>
            </a:r>
            <a:r>
              <a:rPr dirty="0" spc="-90"/>
              <a:t>implementing</a:t>
            </a:r>
            <a:r>
              <a:rPr dirty="0" spc="-245"/>
              <a:t> </a:t>
            </a:r>
            <a:r>
              <a:rPr dirty="0" spc="-10" b="1">
                <a:latin typeface="Trebuchet MS"/>
                <a:cs typeface="Trebuchet MS"/>
              </a:rPr>
              <a:t>advanced </a:t>
            </a:r>
            <a:r>
              <a:rPr dirty="0" spc="-25" b="1">
                <a:latin typeface="Trebuchet MS"/>
                <a:cs typeface="Trebuchet MS"/>
              </a:rPr>
              <a:t>spam</a:t>
            </a:r>
            <a:r>
              <a:rPr dirty="0" spc="-270" b="1">
                <a:latin typeface="Trebuchet MS"/>
                <a:cs typeface="Trebuchet MS"/>
              </a:rPr>
              <a:t> </a:t>
            </a:r>
            <a:r>
              <a:rPr dirty="0" spc="-120" b="1">
                <a:latin typeface="Trebuchet MS"/>
                <a:cs typeface="Trebuchet MS"/>
              </a:rPr>
              <a:t>detection</a:t>
            </a:r>
            <a:r>
              <a:rPr dirty="0" spc="-265" b="1">
                <a:latin typeface="Trebuchet MS"/>
                <a:cs typeface="Trebuchet MS"/>
              </a:rPr>
              <a:t> </a:t>
            </a:r>
            <a:r>
              <a:rPr dirty="0" spc="-125"/>
              <a:t>strategies</a:t>
            </a:r>
            <a:r>
              <a:rPr dirty="0" spc="-265"/>
              <a:t> </a:t>
            </a:r>
            <a:r>
              <a:rPr dirty="0" spc="-45"/>
              <a:t>and</a:t>
            </a:r>
            <a:r>
              <a:rPr dirty="0" spc="-270"/>
              <a:t> </a:t>
            </a:r>
            <a:r>
              <a:rPr dirty="0" spc="-120"/>
              <a:t>fostering</a:t>
            </a:r>
            <a:r>
              <a:rPr dirty="0" spc="-265"/>
              <a:t> </a:t>
            </a:r>
            <a:r>
              <a:rPr dirty="0" spc="-65"/>
              <a:t>a</a:t>
            </a:r>
            <a:r>
              <a:rPr dirty="0" spc="-265"/>
              <a:t> </a:t>
            </a:r>
            <a:r>
              <a:rPr dirty="0" spc="-75"/>
              <a:t>culture </a:t>
            </a:r>
            <a:r>
              <a:rPr dirty="0" spc="-135"/>
              <a:t>of</a:t>
            </a:r>
            <a:r>
              <a:rPr dirty="0" spc="-265"/>
              <a:t> </a:t>
            </a:r>
            <a:r>
              <a:rPr dirty="0" spc="-140"/>
              <a:t>vigilance,</a:t>
            </a:r>
            <a:r>
              <a:rPr dirty="0" spc="-260"/>
              <a:t> </a:t>
            </a:r>
            <a:r>
              <a:rPr dirty="0" spc="-95"/>
              <a:t>organizations</a:t>
            </a:r>
            <a:r>
              <a:rPr dirty="0" spc="-260"/>
              <a:t> </a:t>
            </a:r>
            <a:r>
              <a:rPr dirty="0" spc="-90"/>
              <a:t>can</a:t>
            </a:r>
            <a:r>
              <a:rPr dirty="0" spc="-260"/>
              <a:t> </a:t>
            </a:r>
            <a:r>
              <a:rPr dirty="0" spc="-75"/>
              <a:t>effectively </a:t>
            </a:r>
            <a:r>
              <a:rPr dirty="0" spc="-95"/>
              <a:t>safeguard</a:t>
            </a:r>
            <a:r>
              <a:rPr dirty="0" spc="-235"/>
              <a:t> </a:t>
            </a:r>
            <a:r>
              <a:rPr dirty="0" spc="-140"/>
              <a:t>their</a:t>
            </a:r>
            <a:r>
              <a:rPr dirty="0" spc="-235"/>
              <a:t> </a:t>
            </a:r>
            <a:r>
              <a:rPr dirty="0" spc="-85"/>
              <a:t>communication</a:t>
            </a:r>
            <a:r>
              <a:rPr dirty="0" spc="-235"/>
              <a:t> </a:t>
            </a:r>
            <a:r>
              <a:rPr dirty="0" spc="-75"/>
              <a:t>channels</a:t>
            </a:r>
            <a:r>
              <a:rPr dirty="0" spc="-235"/>
              <a:t> </a:t>
            </a:r>
            <a:r>
              <a:rPr dirty="0" spc="-20"/>
              <a:t>from </a:t>
            </a:r>
            <a:r>
              <a:rPr dirty="0" spc="-75"/>
              <a:t>malicious</a:t>
            </a:r>
            <a:r>
              <a:rPr dirty="0" spc="-250"/>
              <a:t> </a:t>
            </a:r>
            <a:r>
              <a:rPr dirty="0" spc="-110"/>
              <a:t>email</a:t>
            </a:r>
            <a:r>
              <a:rPr dirty="0" spc="-250"/>
              <a:t> </a:t>
            </a:r>
            <a:r>
              <a:rPr dirty="0" spc="-35"/>
              <a:t>threats.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692534" y="-9355"/>
            <a:ext cx="605155" cy="652145"/>
            <a:chOff x="17692534" y="-9355"/>
            <a:chExt cx="605155" cy="652145"/>
          </a:xfrm>
        </p:grpSpPr>
        <p:sp>
          <p:nvSpPr>
            <p:cNvPr id="4" name="object 4" descr=""/>
            <p:cNvSpPr/>
            <p:nvPr/>
          </p:nvSpPr>
          <p:spPr>
            <a:xfrm>
              <a:off x="17701894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0"/>
                  </a:moveTo>
                  <a:lnTo>
                    <a:pt x="1944" y="0"/>
                  </a:lnTo>
                  <a:lnTo>
                    <a:pt x="761" y="16556"/>
                  </a:lnTo>
                  <a:lnTo>
                    <a:pt x="0" y="47519"/>
                  </a:lnTo>
                  <a:lnTo>
                    <a:pt x="761" y="78482"/>
                  </a:lnTo>
                  <a:lnTo>
                    <a:pt x="7238" y="138959"/>
                  </a:lnTo>
                  <a:lnTo>
                    <a:pt x="20192" y="198713"/>
                  </a:lnTo>
                  <a:lnTo>
                    <a:pt x="38861" y="257031"/>
                  </a:lnTo>
                  <a:lnTo>
                    <a:pt x="64134" y="313190"/>
                  </a:lnTo>
                  <a:lnTo>
                    <a:pt x="95122" y="365756"/>
                  </a:lnTo>
                  <a:lnTo>
                    <a:pt x="131063" y="415438"/>
                  </a:lnTo>
                  <a:lnTo>
                    <a:pt x="171322" y="460790"/>
                  </a:lnTo>
                  <a:lnTo>
                    <a:pt x="217423" y="501836"/>
                  </a:lnTo>
                  <a:lnTo>
                    <a:pt x="267080" y="537828"/>
                  </a:lnTo>
                  <a:lnTo>
                    <a:pt x="319658" y="568791"/>
                  </a:lnTo>
                  <a:lnTo>
                    <a:pt x="375919" y="593276"/>
                  </a:lnTo>
                  <a:lnTo>
                    <a:pt x="434212" y="611996"/>
                  </a:lnTo>
                  <a:lnTo>
                    <a:pt x="493902" y="624950"/>
                  </a:lnTo>
                  <a:lnTo>
                    <a:pt x="554481" y="631427"/>
                  </a:lnTo>
                  <a:lnTo>
                    <a:pt x="585342" y="632151"/>
                  </a:lnTo>
                  <a:lnTo>
                    <a:pt x="585342" y="632875"/>
                  </a:lnTo>
                  <a:lnTo>
                    <a:pt x="586044" y="632858"/>
                  </a:lnTo>
                  <a:lnTo>
                    <a:pt x="58604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01893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9"/>
                  </a:moveTo>
                  <a:lnTo>
                    <a:pt x="761" y="16556"/>
                  </a:lnTo>
                  <a:lnTo>
                    <a:pt x="1944" y="0"/>
                  </a:lnTo>
                </a:path>
                <a:path w="586105" h="633095">
                  <a:moveTo>
                    <a:pt x="586044" y="632858"/>
                  </a:moveTo>
                  <a:lnTo>
                    <a:pt x="585342" y="632875"/>
                  </a:lnTo>
                  <a:lnTo>
                    <a:pt x="585342" y="632151"/>
                  </a:lnTo>
                  <a:lnTo>
                    <a:pt x="554481" y="631427"/>
                  </a:lnTo>
                  <a:lnTo>
                    <a:pt x="493902" y="624950"/>
                  </a:lnTo>
                  <a:lnTo>
                    <a:pt x="434212" y="611996"/>
                  </a:lnTo>
                  <a:lnTo>
                    <a:pt x="375919" y="593276"/>
                  </a:lnTo>
                  <a:lnTo>
                    <a:pt x="319658" y="568791"/>
                  </a:lnTo>
                  <a:lnTo>
                    <a:pt x="267080" y="537828"/>
                  </a:lnTo>
                  <a:lnTo>
                    <a:pt x="217423" y="501836"/>
                  </a:lnTo>
                  <a:lnTo>
                    <a:pt x="171322" y="460790"/>
                  </a:lnTo>
                  <a:lnTo>
                    <a:pt x="131063" y="415438"/>
                  </a:lnTo>
                  <a:lnTo>
                    <a:pt x="95122" y="365756"/>
                  </a:lnTo>
                  <a:lnTo>
                    <a:pt x="64134" y="313190"/>
                  </a:lnTo>
                  <a:lnTo>
                    <a:pt x="38861" y="257031"/>
                  </a:lnTo>
                  <a:lnTo>
                    <a:pt x="20192" y="198713"/>
                  </a:lnTo>
                  <a:lnTo>
                    <a:pt x="7238" y="138959"/>
                  </a:lnTo>
                  <a:lnTo>
                    <a:pt x="761" y="78482"/>
                  </a:lnTo>
                  <a:lnTo>
                    <a:pt x="0" y="4751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 descr="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8236801" y="6329554"/>
            <a:ext cx="817880" cy="817880"/>
            <a:chOff x="8236801" y="6329554"/>
            <a:chExt cx="817880" cy="817880"/>
          </a:xfrm>
        </p:grpSpPr>
        <p:sp>
          <p:nvSpPr>
            <p:cNvPr id="10" name="object 10" descr="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4616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9232571" y="6329554"/>
            <a:ext cx="817880" cy="817880"/>
            <a:chOff x="9232571" y="6329554"/>
            <a:chExt cx="817880" cy="817880"/>
          </a:xfrm>
        </p:grpSpPr>
        <p:sp>
          <p:nvSpPr>
            <p:cNvPr id="13" name="object 13" descr="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84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84" y="799084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241930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0228327" y="6329554"/>
            <a:ext cx="817880" cy="817880"/>
            <a:chOff x="10228327" y="6329554"/>
            <a:chExt cx="817880" cy="817880"/>
          </a:xfrm>
        </p:grpSpPr>
        <p:sp>
          <p:nvSpPr>
            <p:cNvPr id="16" name="object 16" descr="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237686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42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399585" y="6549149"/>
              <a:ext cx="495300" cy="409575"/>
            </a:xfrm>
            <a:custGeom>
              <a:avLst/>
              <a:gdLst/>
              <a:ahLst/>
              <a:cxnLst/>
              <a:rect l="l" t="t" r="r" b="b"/>
              <a:pathLst>
                <a:path w="495300" h="409575">
                  <a:moveTo>
                    <a:pt x="31788" y="138214"/>
                  </a:moveTo>
                  <a:lnTo>
                    <a:pt x="26746" y="138214"/>
                  </a:lnTo>
                  <a:lnTo>
                    <a:pt x="20993" y="142532"/>
                  </a:lnTo>
                  <a:lnTo>
                    <a:pt x="18834" y="144691"/>
                  </a:lnTo>
                  <a:lnTo>
                    <a:pt x="18834" y="147561"/>
                  </a:lnTo>
                  <a:lnTo>
                    <a:pt x="18110" y="150444"/>
                  </a:lnTo>
                  <a:lnTo>
                    <a:pt x="18110" y="154762"/>
                  </a:lnTo>
                  <a:lnTo>
                    <a:pt x="20742" y="178000"/>
                  </a:lnTo>
                  <a:lnTo>
                    <a:pt x="28370" y="199753"/>
                  </a:lnTo>
                  <a:lnTo>
                    <a:pt x="40586" y="219347"/>
                  </a:lnTo>
                  <a:lnTo>
                    <a:pt x="56984" y="236105"/>
                  </a:lnTo>
                  <a:lnTo>
                    <a:pt x="54101" y="236816"/>
                  </a:lnTo>
                  <a:lnTo>
                    <a:pt x="53390" y="238988"/>
                  </a:lnTo>
                  <a:lnTo>
                    <a:pt x="52666" y="239699"/>
                  </a:lnTo>
                  <a:lnTo>
                    <a:pt x="51942" y="243306"/>
                  </a:lnTo>
                  <a:lnTo>
                    <a:pt x="50507" y="246900"/>
                  </a:lnTo>
                  <a:lnTo>
                    <a:pt x="51942" y="249059"/>
                  </a:lnTo>
                  <a:lnTo>
                    <a:pt x="62327" y="272937"/>
                  </a:lnTo>
                  <a:lnTo>
                    <a:pt x="77771" y="293238"/>
                  </a:lnTo>
                  <a:lnTo>
                    <a:pt x="97402" y="309083"/>
                  </a:lnTo>
                  <a:lnTo>
                    <a:pt x="120345" y="319595"/>
                  </a:lnTo>
                  <a:lnTo>
                    <a:pt x="97550" y="331161"/>
                  </a:lnTo>
                  <a:lnTo>
                    <a:pt x="73544" y="339755"/>
                  </a:lnTo>
                  <a:lnTo>
                    <a:pt x="48459" y="345107"/>
                  </a:lnTo>
                  <a:lnTo>
                    <a:pt x="22428" y="346951"/>
                  </a:lnTo>
                  <a:lnTo>
                    <a:pt x="6591" y="346951"/>
                  </a:lnTo>
                  <a:lnTo>
                    <a:pt x="1547" y="351275"/>
                  </a:lnTo>
                  <a:lnTo>
                    <a:pt x="101" y="357035"/>
                  </a:lnTo>
                  <a:lnTo>
                    <a:pt x="0" y="363283"/>
                  </a:lnTo>
                  <a:lnTo>
                    <a:pt x="2273" y="367830"/>
                  </a:lnTo>
                  <a:lnTo>
                    <a:pt x="40877" y="387109"/>
                  </a:lnTo>
                  <a:lnTo>
                    <a:pt x="77322" y="399502"/>
                  </a:lnTo>
                  <a:lnTo>
                    <a:pt x="115117" y="407034"/>
                  </a:lnTo>
                  <a:lnTo>
                    <a:pt x="153454" y="409574"/>
                  </a:lnTo>
                  <a:lnTo>
                    <a:pt x="199124" y="406100"/>
                  </a:lnTo>
                  <a:lnTo>
                    <a:pt x="242906" y="395811"/>
                  </a:lnTo>
                  <a:lnTo>
                    <a:pt x="267333" y="385825"/>
                  </a:lnTo>
                  <a:lnTo>
                    <a:pt x="153454" y="385825"/>
                  </a:lnTo>
                  <a:lnTo>
                    <a:pt x="128787" y="384532"/>
                  </a:lnTo>
                  <a:lnTo>
                    <a:pt x="104589" y="380876"/>
                  </a:lnTo>
                  <a:lnTo>
                    <a:pt x="81064" y="375196"/>
                  </a:lnTo>
                  <a:lnTo>
                    <a:pt x="58419" y="367830"/>
                  </a:lnTo>
                  <a:lnTo>
                    <a:pt x="85401" y="361239"/>
                  </a:lnTo>
                  <a:lnTo>
                    <a:pt x="111174" y="351269"/>
                  </a:lnTo>
                  <a:lnTo>
                    <a:pt x="135572" y="338072"/>
                  </a:lnTo>
                  <a:lnTo>
                    <a:pt x="158495" y="321767"/>
                  </a:lnTo>
                  <a:lnTo>
                    <a:pt x="161378" y="318884"/>
                  </a:lnTo>
                  <a:lnTo>
                    <a:pt x="163537" y="314566"/>
                  </a:lnTo>
                  <a:lnTo>
                    <a:pt x="162102" y="310248"/>
                  </a:lnTo>
                  <a:lnTo>
                    <a:pt x="161378" y="305206"/>
                  </a:lnTo>
                  <a:lnTo>
                    <a:pt x="156336" y="300888"/>
                  </a:lnTo>
                  <a:lnTo>
                    <a:pt x="150571" y="300888"/>
                  </a:lnTo>
                  <a:lnTo>
                    <a:pt x="129245" y="297301"/>
                  </a:lnTo>
                  <a:lnTo>
                    <a:pt x="110080" y="288920"/>
                  </a:lnTo>
                  <a:lnTo>
                    <a:pt x="93881" y="276083"/>
                  </a:lnTo>
                  <a:lnTo>
                    <a:pt x="81457" y="259130"/>
                  </a:lnTo>
                  <a:lnTo>
                    <a:pt x="87223" y="259130"/>
                  </a:lnTo>
                  <a:lnTo>
                    <a:pt x="94424" y="257695"/>
                  </a:lnTo>
                  <a:lnTo>
                    <a:pt x="100177" y="255536"/>
                  </a:lnTo>
                  <a:lnTo>
                    <a:pt x="105943" y="254825"/>
                  </a:lnTo>
                  <a:lnTo>
                    <a:pt x="110261" y="250494"/>
                  </a:lnTo>
                  <a:lnTo>
                    <a:pt x="110261" y="244741"/>
                  </a:lnTo>
                  <a:lnTo>
                    <a:pt x="110985" y="238988"/>
                  </a:lnTo>
                  <a:lnTo>
                    <a:pt x="107378" y="233946"/>
                  </a:lnTo>
                  <a:lnTo>
                    <a:pt x="60947" y="208030"/>
                  </a:lnTo>
                  <a:lnTo>
                    <a:pt x="41147" y="167004"/>
                  </a:lnTo>
                  <a:lnTo>
                    <a:pt x="77850" y="167004"/>
                  </a:lnTo>
                  <a:lnTo>
                    <a:pt x="79298" y="165557"/>
                  </a:lnTo>
                  <a:lnTo>
                    <a:pt x="81457" y="159804"/>
                  </a:lnTo>
                  <a:lnTo>
                    <a:pt x="82181" y="154762"/>
                  </a:lnTo>
                  <a:lnTo>
                    <a:pt x="78587" y="150444"/>
                  </a:lnTo>
                  <a:lnTo>
                    <a:pt x="74269" y="147561"/>
                  </a:lnTo>
                  <a:lnTo>
                    <a:pt x="63431" y="138925"/>
                  </a:lnTo>
                  <a:lnTo>
                    <a:pt x="32511" y="138925"/>
                  </a:lnTo>
                  <a:lnTo>
                    <a:pt x="31788" y="138214"/>
                  </a:lnTo>
                  <a:close/>
                </a:path>
                <a:path w="495300" h="409575">
                  <a:moveTo>
                    <a:pt x="318325" y="332562"/>
                  </a:moveTo>
                  <a:lnTo>
                    <a:pt x="313283" y="332562"/>
                  </a:lnTo>
                  <a:lnTo>
                    <a:pt x="310400" y="333273"/>
                  </a:lnTo>
                  <a:lnTo>
                    <a:pt x="308241" y="335445"/>
                  </a:lnTo>
                  <a:lnTo>
                    <a:pt x="273322" y="356374"/>
                  </a:lnTo>
                  <a:lnTo>
                    <a:pt x="235705" y="372241"/>
                  </a:lnTo>
                  <a:lnTo>
                    <a:pt x="195659" y="382306"/>
                  </a:lnTo>
                  <a:lnTo>
                    <a:pt x="153454" y="385825"/>
                  </a:lnTo>
                  <a:lnTo>
                    <a:pt x="267333" y="385825"/>
                  </a:lnTo>
                  <a:lnTo>
                    <a:pt x="284259" y="378906"/>
                  </a:lnTo>
                  <a:lnTo>
                    <a:pt x="322643" y="355587"/>
                  </a:lnTo>
                  <a:lnTo>
                    <a:pt x="329110" y="351275"/>
                  </a:lnTo>
                  <a:lnTo>
                    <a:pt x="329120" y="341198"/>
                  </a:lnTo>
                  <a:lnTo>
                    <a:pt x="321919" y="333997"/>
                  </a:lnTo>
                  <a:lnTo>
                    <a:pt x="318325" y="332562"/>
                  </a:lnTo>
                  <a:close/>
                </a:path>
                <a:path w="495300" h="409575">
                  <a:moveTo>
                    <a:pt x="483340" y="81343"/>
                  </a:moveTo>
                  <a:lnTo>
                    <a:pt x="450799" y="81343"/>
                  </a:lnTo>
                  <a:lnTo>
                    <a:pt x="444143" y="87820"/>
                  </a:lnTo>
                  <a:lnTo>
                    <a:pt x="437202" y="94118"/>
                  </a:lnTo>
                  <a:lnTo>
                    <a:pt x="429834" y="100169"/>
                  </a:lnTo>
                  <a:lnTo>
                    <a:pt x="421995" y="105816"/>
                  </a:lnTo>
                  <a:lnTo>
                    <a:pt x="418388" y="108699"/>
                  </a:lnTo>
                  <a:lnTo>
                    <a:pt x="416953" y="113017"/>
                  </a:lnTo>
                  <a:lnTo>
                    <a:pt x="416953" y="120929"/>
                  </a:lnTo>
                  <a:lnTo>
                    <a:pt x="412251" y="170440"/>
                  </a:lnTo>
                  <a:lnTo>
                    <a:pt x="398775" y="216846"/>
                  </a:lnTo>
                  <a:lnTo>
                    <a:pt x="377471" y="259203"/>
                  </a:lnTo>
                  <a:lnTo>
                    <a:pt x="349288" y="296570"/>
                  </a:lnTo>
                  <a:lnTo>
                    <a:pt x="344957" y="301612"/>
                  </a:lnTo>
                  <a:lnTo>
                    <a:pt x="344957" y="309524"/>
                  </a:lnTo>
                  <a:lnTo>
                    <a:pt x="351447" y="316001"/>
                  </a:lnTo>
                  <a:lnTo>
                    <a:pt x="354317" y="316725"/>
                  </a:lnTo>
                  <a:lnTo>
                    <a:pt x="360794" y="316725"/>
                  </a:lnTo>
                  <a:lnTo>
                    <a:pt x="397699" y="271476"/>
                  </a:lnTo>
                  <a:lnTo>
                    <a:pt x="420738" y="224858"/>
                  </a:lnTo>
                  <a:lnTo>
                    <a:pt x="435404" y="174866"/>
                  </a:lnTo>
                  <a:lnTo>
                    <a:pt x="441426" y="122377"/>
                  </a:lnTo>
                  <a:lnTo>
                    <a:pt x="456852" y="109925"/>
                  </a:lnTo>
                  <a:lnTo>
                    <a:pt x="470860" y="96191"/>
                  </a:lnTo>
                  <a:lnTo>
                    <a:pt x="483340" y="81343"/>
                  </a:lnTo>
                  <a:close/>
                </a:path>
                <a:path w="495300" h="409575">
                  <a:moveTo>
                    <a:pt x="77850" y="167004"/>
                  </a:moveTo>
                  <a:lnTo>
                    <a:pt x="41147" y="167004"/>
                  </a:lnTo>
                  <a:lnTo>
                    <a:pt x="48167" y="168058"/>
                  </a:lnTo>
                  <a:lnTo>
                    <a:pt x="55187" y="168978"/>
                  </a:lnTo>
                  <a:lnTo>
                    <a:pt x="62207" y="169628"/>
                  </a:lnTo>
                  <a:lnTo>
                    <a:pt x="69227" y="169875"/>
                  </a:lnTo>
                  <a:lnTo>
                    <a:pt x="74980" y="169875"/>
                  </a:lnTo>
                  <a:lnTo>
                    <a:pt x="77850" y="167004"/>
                  </a:lnTo>
                  <a:close/>
                </a:path>
                <a:path w="495300" h="409575">
                  <a:moveTo>
                    <a:pt x="36106" y="17995"/>
                  </a:moveTo>
                  <a:lnTo>
                    <a:pt x="29629" y="17995"/>
                  </a:lnTo>
                  <a:lnTo>
                    <a:pt x="24587" y="20878"/>
                  </a:lnTo>
                  <a:lnTo>
                    <a:pt x="23152" y="24472"/>
                  </a:lnTo>
                  <a:lnTo>
                    <a:pt x="18314" y="36174"/>
                  </a:lnTo>
                  <a:lnTo>
                    <a:pt x="14692" y="48412"/>
                  </a:lnTo>
                  <a:lnTo>
                    <a:pt x="12420" y="60916"/>
                  </a:lnTo>
                  <a:lnTo>
                    <a:pt x="11633" y="73418"/>
                  </a:lnTo>
                  <a:lnTo>
                    <a:pt x="12972" y="91453"/>
                  </a:lnTo>
                  <a:lnTo>
                    <a:pt x="16922" y="108516"/>
                  </a:lnTo>
                  <a:lnTo>
                    <a:pt x="16981" y="108699"/>
                  </a:lnTo>
                  <a:lnTo>
                    <a:pt x="23479" y="124541"/>
                  </a:lnTo>
                  <a:lnTo>
                    <a:pt x="32511" y="138925"/>
                  </a:lnTo>
                  <a:lnTo>
                    <a:pt x="63431" y="138925"/>
                  </a:lnTo>
                  <a:lnTo>
                    <a:pt x="56809" y="133649"/>
                  </a:lnTo>
                  <a:lnTo>
                    <a:pt x="43670" y="116162"/>
                  </a:lnTo>
                  <a:lnTo>
                    <a:pt x="35391" y="95838"/>
                  </a:lnTo>
                  <a:lnTo>
                    <a:pt x="32582" y="73964"/>
                  </a:lnTo>
                  <a:lnTo>
                    <a:pt x="32524" y="66811"/>
                  </a:lnTo>
                  <a:lnTo>
                    <a:pt x="33223" y="59029"/>
                  </a:lnTo>
                  <a:lnTo>
                    <a:pt x="36106" y="51828"/>
                  </a:lnTo>
                  <a:lnTo>
                    <a:pt x="74792" y="51828"/>
                  </a:lnTo>
                  <a:lnTo>
                    <a:pt x="68181" y="46786"/>
                  </a:lnTo>
                  <a:lnTo>
                    <a:pt x="43306" y="22326"/>
                  </a:lnTo>
                  <a:lnTo>
                    <a:pt x="41147" y="20878"/>
                  </a:lnTo>
                  <a:lnTo>
                    <a:pt x="38988" y="18719"/>
                  </a:lnTo>
                  <a:lnTo>
                    <a:pt x="36106" y="17995"/>
                  </a:lnTo>
                  <a:close/>
                </a:path>
                <a:path w="495300" h="409575">
                  <a:moveTo>
                    <a:pt x="74792" y="51828"/>
                  </a:moveTo>
                  <a:lnTo>
                    <a:pt x="36106" y="51828"/>
                  </a:lnTo>
                  <a:lnTo>
                    <a:pt x="60744" y="73964"/>
                  </a:lnTo>
                  <a:lnTo>
                    <a:pt x="117307" y="108516"/>
                  </a:lnTo>
                  <a:lnTo>
                    <a:pt x="172795" y="128436"/>
                  </a:lnTo>
                  <a:lnTo>
                    <a:pt x="205295" y="134607"/>
                  </a:lnTo>
                  <a:lnTo>
                    <a:pt x="216814" y="134607"/>
                  </a:lnTo>
                  <a:lnTo>
                    <a:pt x="221856" y="131013"/>
                  </a:lnTo>
                  <a:lnTo>
                    <a:pt x="223291" y="125971"/>
                  </a:lnTo>
                  <a:lnTo>
                    <a:pt x="224015" y="125247"/>
                  </a:lnTo>
                  <a:lnTo>
                    <a:pt x="224015" y="119494"/>
                  </a:lnTo>
                  <a:lnTo>
                    <a:pt x="225920" y="110134"/>
                  </a:lnTo>
                  <a:lnTo>
                    <a:pt x="203136" y="110134"/>
                  </a:lnTo>
                  <a:lnTo>
                    <a:pt x="158495" y="98615"/>
                  </a:lnTo>
                  <a:lnTo>
                    <a:pt x="96043" y="68029"/>
                  </a:lnTo>
                  <a:lnTo>
                    <a:pt x="74792" y="51828"/>
                  </a:lnTo>
                  <a:close/>
                </a:path>
                <a:path w="495300" h="409575">
                  <a:moveTo>
                    <a:pt x="324078" y="0"/>
                  </a:moveTo>
                  <a:lnTo>
                    <a:pt x="279471" y="8503"/>
                  </a:lnTo>
                  <a:lnTo>
                    <a:pt x="242014" y="31854"/>
                  </a:lnTo>
                  <a:lnTo>
                    <a:pt x="215354" y="66811"/>
                  </a:lnTo>
                  <a:lnTo>
                    <a:pt x="203136" y="110134"/>
                  </a:lnTo>
                  <a:lnTo>
                    <a:pt x="225920" y="110134"/>
                  </a:lnTo>
                  <a:lnTo>
                    <a:pt x="231596" y="82257"/>
                  </a:lnTo>
                  <a:lnTo>
                    <a:pt x="252271" y="51563"/>
                  </a:lnTo>
                  <a:lnTo>
                    <a:pt x="282935" y="30720"/>
                  </a:lnTo>
                  <a:lnTo>
                    <a:pt x="320484" y="23037"/>
                  </a:lnTo>
                  <a:lnTo>
                    <a:pt x="395282" y="23037"/>
                  </a:lnTo>
                  <a:lnTo>
                    <a:pt x="387561" y="17011"/>
                  </a:lnTo>
                  <a:lnTo>
                    <a:pt x="367728" y="7380"/>
                  </a:lnTo>
                  <a:lnTo>
                    <a:pt x="346409" y="1800"/>
                  </a:lnTo>
                  <a:lnTo>
                    <a:pt x="324078" y="0"/>
                  </a:lnTo>
                  <a:close/>
                </a:path>
                <a:path w="495300" h="409575">
                  <a:moveTo>
                    <a:pt x="467779" y="47510"/>
                  </a:moveTo>
                  <a:lnTo>
                    <a:pt x="435673" y="47510"/>
                  </a:lnTo>
                  <a:lnTo>
                    <a:pt x="430668" y="51923"/>
                  </a:lnTo>
                  <a:lnTo>
                    <a:pt x="425326" y="56334"/>
                  </a:lnTo>
                  <a:lnTo>
                    <a:pt x="419578" y="60473"/>
                  </a:lnTo>
                  <a:lnTo>
                    <a:pt x="413359" y="64071"/>
                  </a:lnTo>
                  <a:lnTo>
                    <a:pt x="408317" y="67665"/>
                  </a:lnTo>
                  <a:lnTo>
                    <a:pt x="406158" y="73418"/>
                  </a:lnTo>
                  <a:lnTo>
                    <a:pt x="408317" y="79895"/>
                  </a:lnTo>
                  <a:lnTo>
                    <a:pt x="410476" y="84226"/>
                  </a:lnTo>
                  <a:lnTo>
                    <a:pt x="416229" y="87820"/>
                  </a:lnTo>
                  <a:lnTo>
                    <a:pt x="421271" y="87820"/>
                  </a:lnTo>
                  <a:lnTo>
                    <a:pt x="428821" y="86403"/>
                  </a:lnTo>
                  <a:lnTo>
                    <a:pt x="436302" y="85120"/>
                  </a:lnTo>
                  <a:lnTo>
                    <a:pt x="443649" y="83568"/>
                  </a:lnTo>
                  <a:lnTo>
                    <a:pt x="450799" y="81343"/>
                  </a:lnTo>
                  <a:lnTo>
                    <a:pt x="483340" y="81343"/>
                  </a:lnTo>
                  <a:lnTo>
                    <a:pt x="483651" y="80973"/>
                  </a:lnTo>
                  <a:lnTo>
                    <a:pt x="495299" y="64253"/>
                  </a:lnTo>
                  <a:lnTo>
                    <a:pt x="495299" y="54711"/>
                  </a:lnTo>
                  <a:lnTo>
                    <a:pt x="463029" y="54711"/>
                  </a:lnTo>
                  <a:lnTo>
                    <a:pt x="467329" y="48285"/>
                  </a:lnTo>
                  <a:lnTo>
                    <a:pt x="467779" y="47510"/>
                  </a:lnTo>
                  <a:close/>
                </a:path>
                <a:path w="495300" h="409575">
                  <a:moveTo>
                    <a:pt x="395282" y="23037"/>
                  </a:moveTo>
                  <a:lnTo>
                    <a:pt x="320484" y="23037"/>
                  </a:lnTo>
                  <a:lnTo>
                    <a:pt x="339586" y="25017"/>
                  </a:lnTo>
                  <a:lnTo>
                    <a:pt x="357741" y="30775"/>
                  </a:lnTo>
                  <a:lnTo>
                    <a:pt x="374546" y="40043"/>
                  </a:lnTo>
                  <a:lnTo>
                    <a:pt x="389597" y="52552"/>
                  </a:lnTo>
                  <a:lnTo>
                    <a:pt x="391756" y="54711"/>
                  </a:lnTo>
                  <a:lnTo>
                    <a:pt x="394639" y="56146"/>
                  </a:lnTo>
                  <a:lnTo>
                    <a:pt x="398957" y="56146"/>
                  </a:lnTo>
                  <a:lnTo>
                    <a:pt x="400392" y="55435"/>
                  </a:lnTo>
                  <a:lnTo>
                    <a:pt x="409552" y="53893"/>
                  </a:lnTo>
                  <a:lnTo>
                    <a:pt x="418576" y="52282"/>
                  </a:lnTo>
                  <a:lnTo>
                    <a:pt x="427328" y="50266"/>
                  </a:lnTo>
                  <a:lnTo>
                    <a:pt x="435673" y="47510"/>
                  </a:lnTo>
                  <a:lnTo>
                    <a:pt x="467779" y="47510"/>
                  </a:lnTo>
                  <a:lnTo>
                    <a:pt x="471490" y="41121"/>
                  </a:lnTo>
                  <a:lnTo>
                    <a:pt x="475380" y="33553"/>
                  </a:lnTo>
                  <a:lnTo>
                    <a:pt x="476563" y="30962"/>
                  </a:lnTo>
                  <a:lnTo>
                    <a:pt x="405434" y="30962"/>
                  </a:lnTo>
                  <a:lnTo>
                    <a:pt x="395282" y="23037"/>
                  </a:lnTo>
                  <a:close/>
                </a:path>
                <a:path w="495300" h="409575">
                  <a:moveTo>
                    <a:pt x="490385" y="46786"/>
                  </a:moveTo>
                  <a:lnTo>
                    <a:pt x="483164" y="46796"/>
                  </a:lnTo>
                  <a:lnTo>
                    <a:pt x="481749" y="47510"/>
                  </a:lnTo>
                  <a:lnTo>
                    <a:pt x="475272" y="50393"/>
                  </a:lnTo>
                  <a:lnTo>
                    <a:pt x="468795" y="52552"/>
                  </a:lnTo>
                  <a:lnTo>
                    <a:pt x="463029" y="54711"/>
                  </a:lnTo>
                  <a:lnTo>
                    <a:pt x="495299" y="54711"/>
                  </a:lnTo>
                  <a:lnTo>
                    <a:pt x="495299" y="49542"/>
                  </a:lnTo>
                  <a:lnTo>
                    <a:pt x="493267" y="47510"/>
                  </a:lnTo>
                  <a:lnTo>
                    <a:pt x="490385" y="46786"/>
                  </a:lnTo>
                  <a:close/>
                </a:path>
                <a:path w="495300" h="409575">
                  <a:moveTo>
                    <a:pt x="470230" y="9359"/>
                  </a:moveTo>
                  <a:lnTo>
                    <a:pt x="463753" y="9359"/>
                  </a:lnTo>
                  <a:lnTo>
                    <a:pt x="462318" y="10794"/>
                  </a:lnTo>
                  <a:lnTo>
                    <a:pt x="448354" y="17995"/>
                  </a:lnTo>
                  <a:lnTo>
                    <a:pt x="434409" y="23574"/>
                  </a:lnTo>
                  <a:lnTo>
                    <a:pt x="420191" y="27807"/>
                  </a:lnTo>
                  <a:lnTo>
                    <a:pt x="405434" y="30962"/>
                  </a:lnTo>
                  <a:lnTo>
                    <a:pt x="476563" y="30962"/>
                  </a:lnTo>
                  <a:lnTo>
                    <a:pt x="478866" y="25920"/>
                  </a:lnTo>
                  <a:lnTo>
                    <a:pt x="479466" y="22326"/>
                  </a:lnTo>
                  <a:lnTo>
                    <a:pt x="479590" y="16560"/>
                  </a:lnTo>
                  <a:lnTo>
                    <a:pt x="476707" y="12953"/>
                  </a:lnTo>
                  <a:lnTo>
                    <a:pt x="473836" y="10083"/>
                  </a:lnTo>
                  <a:lnTo>
                    <a:pt x="470230" y="935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639">
                <a:solidFill>
                  <a:srgbClr val="36D636"/>
                </a:solidFill>
              </a:rPr>
              <a:t>Thanks!</a:t>
            </a:r>
            <a:endParaRPr sz="12000"/>
          </a:p>
        </p:txBody>
      </p:sp>
      <p:sp>
        <p:nvSpPr>
          <p:cNvPr id="20" name="object 20" descr=""/>
          <p:cNvSpPr txBox="1"/>
          <p:nvPr/>
        </p:nvSpPr>
        <p:spPr>
          <a:xfrm>
            <a:off x="7143258" y="3570757"/>
            <a:ext cx="400113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dirty="0" sz="3150" spc="-190" b="1">
                <a:latin typeface="Trebuchet MS"/>
                <a:cs typeface="Trebuchet MS"/>
              </a:rPr>
              <a:t>ANY</a:t>
            </a:r>
            <a:r>
              <a:rPr dirty="0" sz="3150" spc="-295" b="1">
                <a:latin typeface="Trebuchet MS"/>
                <a:cs typeface="Trebuchet MS"/>
              </a:rPr>
              <a:t> </a:t>
            </a:r>
            <a:r>
              <a:rPr dirty="0" sz="3150" spc="-10" b="1">
                <a:latin typeface="Trebuchet MS"/>
                <a:cs typeface="Trebuchet MS"/>
              </a:rPr>
              <a:t>QUESTIONS?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dirty="0" sz="3150" spc="-105">
                <a:latin typeface="Trebuchet MS"/>
                <a:cs typeface="Trebuchet MS"/>
                <a:hlinkClick r:id="rId3"/>
              </a:rPr>
              <a:t>youremail@freepik.com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dirty="0" sz="3150" spc="-155">
                <a:latin typeface="Trebuchet MS"/>
                <a:cs typeface="Trebuchet MS"/>
              </a:rPr>
              <a:t>+91</a:t>
            </a:r>
            <a:r>
              <a:rPr dirty="0" sz="3150" spc="-305">
                <a:latin typeface="Trebuchet MS"/>
                <a:cs typeface="Trebuchet MS"/>
              </a:rPr>
              <a:t> </a:t>
            </a:r>
            <a:r>
              <a:rPr dirty="0" sz="3150" spc="-275">
                <a:latin typeface="Trebuchet MS"/>
                <a:cs typeface="Trebuchet MS"/>
              </a:rPr>
              <a:t>G20</a:t>
            </a:r>
            <a:r>
              <a:rPr dirty="0" sz="3150" spc="-305">
                <a:latin typeface="Trebuchet MS"/>
                <a:cs typeface="Trebuchet MS"/>
              </a:rPr>
              <a:t> </a:t>
            </a:r>
            <a:r>
              <a:rPr dirty="0" sz="3150" spc="-155">
                <a:latin typeface="Trebuchet MS"/>
                <a:cs typeface="Trebuchet MS"/>
              </a:rPr>
              <a:t>421</a:t>
            </a:r>
            <a:r>
              <a:rPr dirty="0" sz="3150" spc="-300">
                <a:latin typeface="Trebuchet MS"/>
                <a:cs typeface="Trebuchet MS"/>
              </a:rPr>
              <a:t> </a:t>
            </a:r>
            <a:r>
              <a:rPr dirty="0" sz="3150" spc="-25">
                <a:latin typeface="Trebuchet MS"/>
                <a:cs typeface="Trebuchet MS"/>
              </a:rPr>
              <a:t>838</a:t>
            </a:r>
            <a:endParaRPr sz="315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dirty="0" sz="3150" spc="-55">
                <a:latin typeface="Trebuchet MS"/>
                <a:cs typeface="Trebuchet MS"/>
              </a:rPr>
              <a:t>yourwebsite.com</a:t>
            </a:r>
            <a:endParaRPr sz="315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403120" y="6500190"/>
            <a:ext cx="474980" cy="474980"/>
            <a:chOff x="8403120" y="6500190"/>
            <a:chExt cx="474980" cy="474980"/>
          </a:xfrm>
        </p:grpSpPr>
        <p:sp>
          <p:nvSpPr>
            <p:cNvPr id="22" name="object 22" descr=""/>
            <p:cNvSpPr/>
            <p:nvPr/>
          </p:nvSpPr>
          <p:spPr>
            <a:xfrm>
              <a:off x="8403120" y="6500190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46" y="7841"/>
                  </a:lnTo>
                  <a:lnTo>
                    <a:pt x="29244" y="29249"/>
                  </a:lnTo>
                  <a:lnTo>
                    <a:pt x="7839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39" y="413419"/>
                  </a:lnTo>
                  <a:lnTo>
                    <a:pt x="29244" y="445222"/>
                  </a:lnTo>
                  <a:lnTo>
                    <a:pt x="61046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</a:path>
                <a:path w="474979" h="474979">
                  <a:moveTo>
                    <a:pt x="437057" y="23761"/>
                  </a:moveTo>
                  <a:lnTo>
                    <a:pt x="374383" y="23761"/>
                  </a:lnTo>
                  <a:lnTo>
                    <a:pt x="403923" y="29813"/>
                  </a:lnTo>
                  <a:lnTo>
                    <a:pt x="428199" y="46259"/>
                  </a:lnTo>
                  <a:lnTo>
                    <a:pt x="444645" y="70535"/>
                  </a:lnTo>
                  <a:lnTo>
                    <a:pt x="450697" y="100076"/>
                  </a:lnTo>
                  <a:lnTo>
                    <a:pt x="450697" y="374396"/>
                  </a:lnTo>
                  <a:lnTo>
                    <a:pt x="444645" y="403936"/>
                  </a:lnTo>
                  <a:lnTo>
                    <a:pt x="428199" y="428212"/>
                  </a:lnTo>
                  <a:lnTo>
                    <a:pt x="403923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7598" y="6561391"/>
              <a:ext cx="285826" cy="300951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 descr="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57"/>
                  </a:lnTo>
                  <a:lnTo>
                    <a:pt x="99352" y="266357"/>
                  </a:lnTo>
                  <a:lnTo>
                    <a:pt x="105105" y="260591"/>
                  </a:lnTo>
                  <a:lnTo>
                    <a:pt x="105105" y="241160"/>
                  </a:lnTo>
                  <a:lnTo>
                    <a:pt x="25196" y="241160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60"/>
                  </a:lnTo>
                  <a:lnTo>
                    <a:pt x="105105" y="241160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2554" y="6518199"/>
              <a:ext cx="120942" cy="120929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80"/>
                </a:lnTo>
                <a:lnTo>
                  <a:pt x="121742" y="4321"/>
                </a:lnTo>
                <a:lnTo>
                  <a:pt x="105195" y="9719"/>
                </a:lnTo>
                <a:lnTo>
                  <a:pt x="89255" y="17272"/>
                </a:lnTo>
                <a:lnTo>
                  <a:pt x="89255" y="5765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57"/>
                </a:lnTo>
                <a:lnTo>
                  <a:pt x="99339" y="266357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6"/>
                </a:lnTo>
                <a:lnTo>
                  <a:pt x="166825" y="117073"/>
                </a:lnTo>
                <a:lnTo>
                  <a:pt x="173305" y="129702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86"/>
                </a:lnTo>
                <a:lnTo>
                  <a:pt x="195795" y="155486"/>
                </a:lnTo>
                <a:lnTo>
                  <a:pt x="201561" y="149021"/>
                </a:lnTo>
                <a:lnTo>
                  <a:pt x="199402" y="141808"/>
                </a:lnTo>
                <a:lnTo>
                  <a:pt x="192413" y="115854"/>
                </a:lnTo>
                <a:lnTo>
                  <a:pt x="180230" y="96647"/>
                </a:lnTo>
                <a:lnTo>
                  <a:pt x="163053" y="84726"/>
                </a:lnTo>
                <a:lnTo>
                  <a:pt x="141084" y="80632"/>
                </a:lnTo>
                <a:lnTo>
                  <a:pt x="115541" y="86536"/>
                </a:lnTo>
                <a:lnTo>
                  <a:pt x="96545" y="103573"/>
                </a:lnTo>
                <a:lnTo>
                  <a:pt x="84702" y="130733"/>
                </a:lnTo>
                <a:lnTo>
                  <a:pt x="80619" y="167005"/>
                </a:lnTo>
                <a:lnTo>
                  <a:pt x="80619" y="241160"/>
                </a:lnTo>
                <a:lnTo>
                  <a:pt x="23749" y="241160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51"/>
                </a:lnTo>
                <a:lnTo>
                  <a:pt x="117065" y="30865"/>
                </a:lnTo>
                <a:lnTo>
                  <a:pt x="136131" y="26082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60"/>
                </a:lnTo>
                <a:lnTo>
                  <a:pt x="199402" y="241160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56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7241033" y="6329554"/>
            <a:ext cx="817880" cy="817880"/>
            <a:chOff x="7241033" y="6329554"/>
            <a:chExt cx="817880" cy="817880"/>
          </a:xfrm>
        </p:grpSpPr>
        <p:sp>
          <p:nvSpPr>
            <p:cNvPr id="29" name="object 29" descr="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54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250391" y="6338913"/>
              <a:ext cx="799465" cy="799465"/>
            </a:xfrm>
            <a:custGeom>
              <a:avLst/>
              <a:gdLst/>
              <a:ahLst/>
              <a:cxnLst/>
              <a:rect l="l" t="t" r="r" b="b"/>
              <a:pathLst>
                <a:path w="799465" h="799465">
                  <a:moveTo>
                    <a:pt x="399554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54" y="799084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364233" y="6517475"/>
              <a:ext cx="571500" cy="438150"/>
            </a:xfrm>
            <a:custGeom>
              <a:avLst/>
              <a:gdLst/>
              <a:ahLst/>
              <a:cxnLst/>
              <a:rect l="l" t="t" r="r" b="b"/>
              <a:pathLst>
                <a:path w="571500" h="438150">
                  <a:moveTo>
                    <a:pt x="285039" y="0"/>
                  </a:moveTo>
                  <a:lnTo>
                    <a:pt x="238035" y="518"/>
                  </a:lnTo>
                  <a:lnTo>
                    <a:pt x="191208" y="2072"/>
                  </a:lnTo>
                  <a:lnTo>
                    <a:pt x="144554" y="4663"/>
                  </a:lnTo>
                  <a:lnTo>
                    <a:pt x="98074" y="8290"/>
                  </a:lnTo>
                  <a:lnTo>
                    <a:pt x="51765" y="12953"/>
                  </a:lnTo>
                  <a:lnTo>
                    <a:pt x="17034" y="36339"/>
                  </a:lnTo>
                  <a:lnTo>
                    <a:pt x="6084" y="98259"/>
                  </a:lnTo>
                  <a:lnTo>
                    <a:pt x="2027" y="147113"/>
                  </a:lnTo>
                  <a:lnTo>
                    <a:pt x="42" y="195075"/>
                  </a:lnTo>
                  <a:lnTo>
                    <a:pt x="0" y="245161"/>
                  </a:lnTo>
                  <a:lnTo>
                    <a:pt x="2027" y="294160"/>
                  </a:lnTo>
                  <a:lnTo>
                    <a:pt x="6083" y="343008"/>
                  </a:lnTo>
                  <a:lnTo>
                    <a:pt x="12167" y="391604"/>
                  </a:lnTo>
                  <a:lnTo>
                    <a:pt x="37575" y="423694"/>
                  </a:lnTo>
                  <a:lnTo>
                    <a:pt x="97871" y="432061"/>
                  </a:lnTo>
                  <a:lnTo>
                    <a:pt x="144496" y="435834"/>
                  </a:lnTo>
                  <a:lnTo>
                    <a:pt x="181905" y="438149"/>
                  </a:lnTo>
                  <a:lnTo>
                    <a:pt x="393281" y="438149"/>
                  </a:lnTo>
                  <a:lnTo>
                    <a:pt x="397358" y="434073"/>
                  </a:lnTo>
                  <a:lnTo>
                    <a:pt x="397358" y="418960"/>
                  </a:lnTo>
                  <a:lnTo>
                    <a:pt x="394068" y="416077"/>
                  </a:lnTo>
                  <a:lnTo>
                    <a:pt x="282156" y="416077"/>
                  </a:lnTo>
                  <a:lnTo>
                    <a:pt x="236441" y="415627"/>
                  </a:lnTo>
                  <a:lnTo>
                    <a:pt x="190829" y="414209"/>
                  </a:lnTo>
                  <a:lnTo>
                    <a:pt x="145251" y="411721"/>
                  </a:lnTo>
                  <a:lnTo>
                    <a:pt x="99639" y="408059"/>
                  </a:lnTo>
                  <a:lnTo>
                    <a:pt x="53924" y="403123"/>
                  </a:lnTo>
                  <a:lnTo>
                    <a:pt x="45288" y="402399"/>
                  </a:lnTo>
                  <a:lnTo>
                    <a:pt x="31812" y="338930"/>
                  </a:lnTo>
                  <a:lnTo>
                    <a:pt x="28111" y="291096"/>
                  </a:lnTo>
                  <a:lnTo>
                    <a:pt x="26339" y="245161"/>
                  </a:lnTo>
                  <a:lnTo>
                    <a:pt x="26353" y="192659"/>
                  </a:lnTo>
                  <a:lnTo>
                    <a:pt x="28111" y="147014"/>
                  </a:lnTo>
                  <a:lnTo>
                    <a:pt x="31812" y="99003"/>
                  </a:lnTo>
                  <a:lnTo>
                    <a:pt x="37363" y="51104"/>
                  </a:lnTo>
                  <a:lnTo>
                    <a:pt x="100506" y="30240"/>
                  </a:lnTo>
                  <a:lnTo>
                    <a:pt x="146983" y="26823"/>
                  </a:lnTo>
                  <a:lnTo>
                    <a:pt x="193424" y="24341"/>
                  </a:lnTo>
                  <a:lnTo>
                    <a:pt x="239898" y="22826"/>
                  </a:lnTo>
                  <a:lnTo>
                    <a:pt x="286474" y="22313"/>
                  </a:lnTo>
                  <a:lnTo>
                    <a:pt x="542160" y="22313"/>
                  </a:lnTo>
                  <a:lnTo>
                    <a:pt x="533932" y="16767"/>
                  </a:lnTo>
                  <a:lnTo>
                    <a:pt x="473386" y="8290"/>
                  </a:lnTo>
                  <a:lnTo>
                    <a:pt x="426299" y="4663"/>
                  </a:lnTo>
                  <a:lnTo>
                    <a:pt x="379211" y="2072"/>
                  </a:lnTo>
                  <a:lnTo>
                    <a:pt x="332124" y="518"/>
                  </a:lnTo>
                  <a:lnTo>
                    <a:pt x="285039" y="0"/>
                  </a:lnTo>
                  <a:close/>
                </a:path>
                <a:path w="571500" h="438150">
                  <a:moveTo>
                    <a:pt x="542160" y="22313"/>
                  </a:moveTo>
                  <a:lnTo>
                    <a:pt x="286474" y="22313"/>
                  </a:lnTo>
                  <a:lnTo>
                    <a:pt x="332772" y="22826"/>
                  </a:lnTo>
                  <a:lnTo>
                    <a:pt x="379175" y="24341"/>
                  </a:lnTo>
                  <a:lnTo>
                    <a:pt x="425612" y="26823"/>
                  </a:lnTo>
                  <a:lnTo>
                    <a:pt x="472014" y="30240"/>
                  </a:lnTo>
                  <a:lnTo>
                    <a:pt x="518312" y="34556"/>
                  </a:lnTo>
                  <a:lnTo>
                    <a:pt x="535597" y="51104"/>
                  </a:lnTo>
                  <a:lnTo>
                    <a:pt x="541415" y="99003"/>
                  </a:lnTo>
                  <a:lnTo>
                    <a:pt x="545297" y="147113"/>
                  </a:lnTo>
                  <a:lnTo>
                    <a:pt x="547135" y="192659"/>
                  </a:lnTo>
                  <a:lnTo>
                    <a:pt x="547150" y="245161"/>
                  </a:lnTo>
                  <a:lnTo>
                    <a:pt x="545293" y="291096"/>
                  </a:lnTo>
                  <a:lnTo>
                    <a:pt x="541415" y="338930"/>
                  </a:lnTo>
                  <a:lnTo>
                    <a:pt x="535597" y="386562"/>
                  </a:lnTo>
                  <a:lnTo>
                    <a:pt x="534873" y="394487"/>
                  </a:lnTo>
                  <a:lnTo>
                    <a:pt x="526961" y="402399"/>
                  </a:lnTo>
                  <a:lnTo>
                    <a:pt x="518312" y="403123"/>
                  </a:lnTo>
                  <a:lnTo>
                    <a:pt x="500058" y="405561"/>
                  </a:lnTo>
                  <a:lnTo>
                    <a:pt x="481868" y="407528"/>
                  </a:lnTo>
                  <a:lnTo>
                    <a:pt x="463543" y="409093"/>
                  </a:lnTo>
                  <a:lnTo>
                    <a:pt x="444881" y="410324"/>
                  </a:lnTo>
                  <a:lnTo>
                    <a:pt x="438391" y="410324"/>
                  </a:lnTo>
                  <a:lnTo>
                    <a:pt x="433362" y="416801"/>
                  </a:lnTo>
                  <a:lnTo>
                    <a:pt x="433362" y="429031"/>
                  </a:lnTo>
                  <a:lnTo>
                    <a:pt x="438391" y="434073"/>
                  </a:lnTo>
                  <a:lnTo>
                    <a:pt x="445592" y="434073"/>
                  </a:lnTo>
                  <a:lnTo>
                    <a:pt x="464497" y="432126"/>
                  </a:lnTo>
                  <a:lnTo>
                    <a:pt x="502297" y="428502"/>
                  </a:lnTo>
                  <a:lnTo>
                    <a:pt x="546759" y="414273"/>
                  </a:lnTo>
                  <a:lnTo>
                    <a:pt x="565440" y="341649"/>
                  </a:lnTo>
                  <a:lnTo>
                    <a:pt x="569481" y="293374"/>
                  </a:lnTo>
                  <a:lnTo>
                    <a:pt x="571246" y="250211"/>
                  </a:lnTo>
                  <a:lnTo>
                    <a:pt x="571246" y="192659"/>
                  </a:lnTo>
                  <a:lnTo>
                    <a:pt x="569230" y="147014"/>
                  </a:lnTo>
                  <a:lnTo>
                    <a:pt x="564986" y="98259"/>
                  </a:lnTo>
                  <a:lnTo>
                    <a:pt x="558635" y="49669"/>
                  </a:lnTo>
                  <a:lnTo>
                    <a:pt x="545497" y="24563"/>
                  </a:lnTo>
                  <a:lnTo>
                    <a:pt x="542160" y="22313"/>
                  </a:lnTo>
                  <a:close/>
                </a:path>
                <a:path w="571500" h="438150">
                  <a:moveTo>
                    <a:pt x="391604" y="413918"/>
                  </a:moveTo>
                  <a:lnTo>
                    <a:pt x="384404" y="413918"/>
                  </a:lnTo>
                  <a:lnTo>
                    <a:pt x="358908" y="414861"/>
                  </a:lnTo>
                  <a:lnTo>
                    <a:pt x="333280" y="415536"/>
                  </a:lnTo>
                  <a:lnTo>
                    <a:pt x="307651" y="415941"/>
                  </a:lnTo>
                  <a:lnTo>
                    <a:pt x="282156" y="416077"/>
                  </a:lnTo>
                  <a:lnTo>
                    <a:pt x="394068" y="416077"/>
                  </a:lnTo>
                  <a:lnTo>
                    <a:pt x="391604" y="41391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8557" y="6616814"/>
              <a:ext cx="232549" cy="243306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34" name="object 34" descr="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5" y="4457699"/>
                  </a:lnTo>
                  <a:lnTo>
                    <a:pt x="2238374" y="4457699"/>
                  </a:lnTo>
                  <a:lnTo>
                    <a:pt x="2238374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8374" y="3352266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8374" y="4429366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8375" h="445770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8375" h="445770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8375" h="445770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8375" h="445770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8375" h="445770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8375" h="445770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43292"/>
            <a:ext cx="32924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Introduction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3579" y="2753918"/>
            <a:ext cx="1180071" cy="23125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0724" y="3115868"/>
            <a:ext cx="1917738" cy="29032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301624" y="2305900"/>
            <a:ext cx="6520180" cy="183451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375285" indent="-635">
              <a:lnSpc>
                <a:spcPts val="2780"/>
              </a:lnSpc>
              <a:spcBef>
                <a:spcPts val="320"/>
              </a:spcBef>
            </a:pPr>
            <a:r>
              <a:rPr dirty="0" sz="2350" spc="-75">
                <a:latin typeface="Tahoma"/>
                <a:cs typeface="Tahoma"/>
              </a:rPr>
              <a:t>Welcome</a:t>
            </a:r>
            <a:r>
              <a:rPr dirty="0" sz="2350" spc="-235">
                <a:latin typeface="Tahoma"/>
                <a:cs typeface="Tahoma"/>
              </a:rPr>
              <a:t> </a:t>
            </a:r>
            <a:r>
              <a:rPr dirty="0" sz="2350" spc="-30">
                <a:latin typeface="Tahoma"/>
                <a:cs typeface="Tahoma"/>
              </a:rPr>
              <a:t>to</a:t>
            </a:r>
            <a:r>
              <a:rPr dirty="0" sz="2350" spc="-229">
                <a:latin typeface="Tahoma"/>
                <a:cs typeface="Tahoma"/>
              </a:rPr>
              <a:t> </a:t>
            </a:r>
            <a:r>
              <a:rPr dirty="0" sz="2350" spc="-50">
                <a:latin typeface="Tahoma"/>
                <a:cs typeface="Tahoma"/>
              </a:rPr>
              <a:t>the</a:t>
            </a:r>
            <a:r>
              <a:rPr dirty="0" sz="2350" spc="-229">
                <a:latin typeface="Tahoma"/>
                <a:cs typeface="Tahoma"/>
              </a:rPr>
              <a:t> </a:t>
            </a:r>
            <a:r>
              <a:rPr dirty="0" sz="2350" spc="-50">
                <a:latin typeface="Tahoma"/>
                <a:cs typeface="Tahoma"/>
              </a:rPr>
              <a:t>presentation</a:t>
            </a:r>
            <a:r>
              <a:rPr dirty="0" sz="2350" spc="-229">
                <a:latin typeface="Tahoma"/>
                <a:cs typeface="Tahoma"/>
              </a:rPr>
              <a:t> </a:t>
            </a:r>
            <a:r>
              <a:rPr dirty="0" sz="2350" spc="-25">
                <a:latin typeface="Tahoma"/>
                <a:cs typeface="Tahoma"/>
              </a:rPr>
              <a:t>on</a:t>
            </a:r>
            <a:r>
              <a:rPr dirty="0" sz="2350" spc="-225">
                <a:latin typeface="Tahoma"/>
                <a:cs typeface="Tahoma"/>
              </a:rPr>
              <a:t> </a:t>
            </a:r>
            <a:r>
              <a:rPr dirty="0" sz="2450" spc="-265" i="1">
                <a:latin typeface="Verdana"/>
                <a:cs typeface="Verdana"/>
              </a:rPr>
              <a:t>Enhancing</a:t>
            </a:r>
            <a:r>
              <a:rPr dirty="0" sz="2450" spc="-355" i="1">
                <a:latin typeface="Verdana"/>
                <a:cs typeface="Verdana"/>
              </a:rPr>
              <a:t> </a:t>
            </a:r>
            <a:r>
              <a:rPr dirty="0" sz="2450" spc="-275" i="1">
                <a:latin typeface="Verdana"/>
                <a:cs typeface="Verdana"/>
              </a:rPr>
              <a:t>Email </a:t>
            </a:r>
            <a:r>
              <a:rPr dirty="0" sz="2450" spc="-254" i="1">
                <a:latin typeface="Verdana"/>
                <a:cs typeface="Verdana"/>
              </a:rPr>
              <a:t>Security</a:t>
            </a:r>
            <a:r>
              <a:rPr dirty="0" sz="2350" spc="-254">
                <a:latin typeface="Tahoma"/>
                <a:cs typeface="Tahoma"/>
              </a:rPr>
              <a:t>!</a:t>
            </a:r>
            <a:r>
              <a:rPr dirty="0" sz="2350" spc="-229">
                <a:latin typeface="Tahoma"/>
                <a:cs typeface="Tahoma"/>
              </a:rPr>
              <a:t> </a:t>
            </a:r>
            <a:r>
              <a:rPr dirty="0" sz="2350" spc="-160">
                <a:latin typeface="Tahoma"/>
                <a:cs typeface="Tahoma"/>
              </a:rPr>
              <a:t>In</a:t>
            </a:r>
            <a:r>
              <a:rPr dirty="0" sz="2350" spc="-229">
                <a:latin typeface="Tahoma"/>
                <a:cs typeface="Tahoma"/>
              </a:rPr>
              <a:t> </a:t>
            </a:r>
            <a:r>
              <a:rPr dirty="0" sz="2350" spc="-35">
                <a:latin typeface="Tahoma"/>
                <a:cs typeface="Tahoma"/>
              </a:rPr>
              <a:t>this</a:t>
            </a:r>
            <a:r>
              <a:rPr dirty="0" sz="2350" spc="-225">
                <a:latin typeface="Tahoma"/>
                <a:cs typeface="Tahoma"/>
              </a:rPr>
              <a:t> </a:t>
            </a:r>
            <a:r>
              <a:rPr dirty="0" sz="2350" spc="-65">
                <a:latin typeface="Tahoma"/>
                <a:cs typeface="Tahoma"/>
              </a:rPr>
              <a:t>session,</a:t>
            </a:r>
            <a:r>
              <a:rPr dirty="0" sz="2350" spc="-229">
                <a:latin typeface="Tahoma"/>
                <a:cs typeface="Tahoma"/>
              </a:rPr>
              <a:t> </a:t>
            </a:r>
            <a:r>
              <a:rPr dirty="0" sz="2350" spc="-85">
                <a:latin typeface="Tahoma"/>
                <a:cs typeface="Tahoma"/>
              </a:rPr>
              <a:t>we</a:t>
            </a:r>
            <a:r>
              <a:rPr dirty="0" sz="2350" spc="-225">
                <a:latin typeface="Tahoma"/>
                <a:cs typeface="Tahoma"/>
              </a:rPr>
              <a:t> </a:t>
            </a:r>
            <a:r>
              <a:rPr dirty="0" sz="2350">
                <a:latin typeface="Tahoma"/>
                <a:cs typeface="Tahoma"/>
              </a:rPr>
              <a:t>will</a:t>
            </a:r>
            <a:r>
              <a:rPr dirty="0" sz="2350" spc="-229">
                <a:latin typeface="Tahoma"/>
                <a:cs typeface="Tahoma"/>
              </a:rPr>
              <a:t> </a:t>
            </a:r>
            <a:r>
              <a:rPr dirty="0" sz="2350" spc="-10">
                <a:latin typeface="Tahoma"/>
                <a:cs typeface="Tahoma"/>
              </a:rPr>
              <a:t>explore</a:t>
            </a:r>
            <a:endParaRPr sz="2350">
              <a:latin typeface="Tahoma"/>
              <a:cs typeface="Tahoma"/>
            </a:endParaRPr>
          </a:p>
          <a:p>
            <a:pPr marL="12700" marR="5080" indent="1995170">
              <a:lnSpc>
                <a:spcPts val="2850"/>
              </a:lnSpc>
              <a:spcBef>
                <a:spcPts val="10"/>
              </a:spcBef>
            </a:pPr>
            <a:r>
              <a:rPr dirty="0" sz="2350" spc="-75">
                <a:latin typeface="Tahoma"/>
                <a:cs typeface="Tahoma"/>
              </a:rPr>
              <a:t>strategies</a:t>
            </a:r>
            <a:r>
              <a:rPr dirty="0" sz="2350" spc="-215">
                <a:latin typeface="Tahoma"/>
                <a:cs typeface="Tahoma"/>
              </a:rPr>
              <a:t> </a:t>
            </a:r>
            <a:r>
              <a:rPr dirty="0" sz="2350" spc="-30">
                <a:latin typeface="Tahoma"/>
                <a:cs typeface="Tahoma"/>
              </a:rPr>
              <a:t>to</a:t>
            </a:r>
            <a:r>
              <a:rPr dirty="0" sz="2350" spc="-215">
                <a:latin typeface="Tahoma"/>
                <a:cs typeface="Tahoma"/>
              </a:rPr>
              <a:t> </a:t>
            </a:r>
            <a:r>
              <a:rPr dirty="0" sz="2350" spc="-75">
                <a:latin typeface="Tahoma"/>
                <a:cs typeface="Tahoma"/>
              </a:rPr>
              <a:t>safeguard</a:t>
            </a:r>
            <a:r>
              <a:rPr dirty="0" sz="2350" spc="-215">
                <a:latin typeface="Tahoma"/>
                <a:cs typeface="Tahoma"/>
              </a:rPr>
              <a:t> </a:t>
            </a:r>
            <a:r>
              <a:rPr dirty="0" sz="2350" spc="-20">
                <a:latin typeface="Tahoma"/>
                <a:cs typeface="Tahoma"/>
              </a:rPr>
              <a:t>your </a:t>
            </a:r>
            <a:r>
              <a:rPr dirty="0" sz="2350" spc="-50">
                <a:latin typeface="Tahoma"/>
                <a:cs typeface="Tahoma"/>
              </a:rPr>
              <a:t>organization's</a:t>
            </a:r>
            <a:r>
              <a:rPr dirty="0" sz="2350" spc="-200">
                <a:latin typeface="Tahoma"/>
                <a:cs typeface="Tahoma"/>
              </a:rPr>
              <a:t> </a:t>
            </a:r>
            <a:r>
              <a:rPr dirty="0" sz="2350" spc="-40">
                <a:latin typeface="Tahoma"/>
                <a:cs typeface="Tahoma"/>
              </a:rPr>
              <a:t>communication.</a:t>
            </a:r>
            <a:r>
              <a:rPr dirty="0" sz="2350" spc="-195">
                <a:latin typeface="Tahoma"/>
                <a:cs typeface="Tahoma"/>
              </a:rPr>
              <a:t> </a:t>
            </a:r>
            <a:r>
              <a:rPr dirty="0" sz="2350" spc="-55">
                <a:latin typeface="Tahoma"/>
                <a:cs typeface="Tahoma"/>
              </a:rPr>
              <a:t>Let's</a:t>
            </a:r>
            <a:r>
              <a:rPr dirty="0" sz="2350" spc="-195">
                <a:latin typeface="Tahoma"/>
                <a:cs typeface="Tahoma"/>
              </a:rPr>
              <a:t> </a:t>
            </a:r>
            <a:r>
              <a:rPr dirty="0" sz="2350" spc="-50">
                <a:latin typeface="Tahoma"/>
                <a:cs typeface="Tahoma"/>
              </a:rPr>
              <a:t>delve</a:t>
            </a:r>
            <a:r>
              <a:rPr dirty="0" sz="2350" spc="-195">
                <a:latin typeface="Tahoma"/>
                <a:cs typeface="Tahoma"/>
              </a:rPr>
              <a:t> </a:t>
            </a:r>
            <a:r>
              <a:rPr dirty="0" sz="2350" spc="-20">
                <a:latin typeface="Tahoma"/>
                <a:cs typeface="Tahoma"/>
              </a:rPr>
              <a:t>into</a:t>
            </a:r>
            <a:r>
              <a:rPr dirty="0" sz="2350" spc="-195">
                <a:latin typeface="Tahoma"/>
                <a:cs typeface="Tahoma"/>
              </a:rPr>
              <a:t> </a:t>
            </a:r>
            <a:r>
              <a:rPr dirty="0" sz="2350" spc="-25">
                <a:latin typeface="Tahoma"/>
                <a:cs typeface="Tahoma"/>
              </a:rPr>
              <a:t>the </a:t>
            </a:r>
            <a:r>
              <a:rPr dirty="0" sz="2350" spc="-50">
                <a:latin typeface="Tahoma"/>
                <a:cs typeface="Tahoma"/>
              </a:rPr>
              <a:t>latest</a:t>
            </a:r>
            <a:r>
              <a:rPr dirty="0" sz="2350" spc="-220">
                <a:latin typeface="Tahoma"/>
                <a:cs typeface="Tahoma"/>
              </a:rPr>
              <a:t> </a:t>
            </a:r>
            <a:r>
              <a:rPr dirty="0" sz="2350" spc="-45">
                <a:latin typeface="Tahoma"/>
                <a:cs typeface="Tahoma"/>
              </a:rPr>
              <a:t>techniques</a:t>
            </a:r>
            <a:r>
              <a:rPr dirty="0" sz="2350" spc="-220">
                <a:latin typeface="Tahoma"/>
                <a:cs typeface="Tahoma"/>
              </a:rPr>
              <a:t> </a:t>
            </a:r>
            <a:r>
              <a:rPr dirty="0" sz="2350" spc="-30">
                <a:latin typeface="Tahoma"/>
                <a:cs typeface="Tahoma"/>
              </a:rPr>
              <a:t>to</a:t>
            </a:r>
            <a:r>
              <a:rPr dirty="0" sz="2350" spc="-220">
                <a:latin typeface="Tahoma"/>
                <a:cs typeface="Tahoma"/>
              </a:rPr>
              <a:t> </a:t>
            </a:r>
            <a:r>
              <a:rPr dirty="0" sz="2350" spc="-45">
                <a:latin typeface="Tahoma"/>
                <a:cs typeface="Tahoma"/>
              </a:rPr>
              <a:t>combat</a:t>
            </a:r>
            <a:r>
              <a:rPr dirty="0" sz="2350" spc="-215">
                <a:latin typeface="Tahoma"/>
                <a:cs typeface="Tahoma"/>
              </a:rPr>
              <a:t> </a:t>
            </a:r>
            <a:r>
              <a:rPr dirty="0" sz="2350" spc="-20">
                <a:latin typeface="Tahoma"/>
                <a:cs typeface="Tahoma"/>
              </a:rPr>
              <a:t>malicious</a:t>
            </a:r>
            <a:r>
              <a:rPr dirty="0" sz="2350" spc="-220">
                <a:latin typeface="Tahoma"/>
                <a:cs typeface="Tahoma"/>
              </a:rPr>
              <a:t> </a:t>
            </a:r>
            <a:r>
              <a:rPr dirty="0" sz="2350" spc="-25">
                <a:latin typeface="Tahoma"/>
                <a:cs typeface="Tahoma"/>
              </a:rPr>
              <a:t>email</a:t>
            </a:r>
            <a:r>
              <a:rPr dirty="0" sz="2350" spc="-220">
                <a:latin typeface="Tahoma"/>
                <a:cs typeface="Tahoma"/>
              </a:rPr>
              <a:t> </a:t>
            </a:r>
            <a:r>
              <a:rPr dirty="0" sz="2350" spc="-35">
                <a:latin typeface="Tahoma"/>
                <a:cs typeface="Tahoma"/>
              </a:rPr>
              <a:t>threats.</a:t>
            </a:r>
            <a:endParaRPr sz="2350">
              <a:latin typeface="Tahoma"/>
              <a:cs typeface="Tahom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089916"/>
            <a:ext cx="6541909" cy="9197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5328" y="4400575"/>
            <a:ext cx="4997475" cy="318287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9822522" y="4785411"/>
            <a:ext cx="1127760" cy="314960"/>
          </a:xfrm>
          <a:custGeom>
            <a:avLst/>
            <a:gdLst/>
            <a:ahLst/>
            <a:cxnLst/>
            <a:rect l="l" t="t" r="r" b="b"/>
            <a:pathLst>
              <a:path w="1127759" h="314960">
                <a:moveTo>
                  <a:pt x="31902" y="73355"/>
                </a:moveTo>
                <a:lnTo>
                  <a:pt x="0" y="73355"/>
                </a:lnTo>
                <a:lnTo>
                  <a:pt x="0" y="308673"/>
                </a:lnTo>
                <a:lnTo>
                  <a:pt x="36372" y="308673"/>
                </a:lnTo>
                <a:lnTo>
                  <a:pt x="36249" y="243136"/>
                </a:lnTo>
                <a:lnTo>
                  <a:pt x="36055" y="234772"/>
                </a:lnTo>
                <a:lnTo>
                  <a:pt x="110007" y="234772"/>
                </a:lnTo>
                <a:lnTo>
                  <a:pt x="117898" y="228866"/>
                </a:lnTo>
                <a:lnTo>
                  <a:pt x="125131" y="221646"/>
                </a:lnTo>
                <a:lnTo>
                  <a:pt x="131505" y="213264"/>
                </a:lnTo>
                <a:lnTo>
                  <a:pt x="131824" y="212712"/>
                </a:lnTo>
                <a:lnTo>
                  <a:pt x="65125" y="212712"/>
                </a:lnTo>
                <a:lnTo>
                  <a:pt x="59829" y="211569"/>
                </a:lnTo>
                <a:lnTo>
                  <a:pt x="47371" y="206971"/>
                </a:lnTo>
                <a:lnTo>
                  <a:pt x="41630" y="203644"/>
                </a:lnTo>
                <a:lnTo>
                  <a:pt x="36372" y="199263"/>
                </a:lnTo>
                <a:lnTo>
                  <a:pt x="36372" y="121373"/>
                </a:lnTo>
                <a:lnTo>
                  <a:pt x="42621" y="115633"/>
                </a:lnTo>
                <a:lnTo>
                  <a:pt x="48958" y="111099"/>
                </a:lnTo>
                <a:lnTo>
                  <a:pt x="61785" y="104368"/>
                </a:lnTo>
                <a:lnTo>
                  <a:pt x="67856" y="102679"/>
                </a:lnTo>
                <a:lnTo>
                  <a:pt x="135874" y="102679"/>
                </a:lnTo>
                <a:lnTo>
                  <a:pt x="135457" y="101769"/>
                </a:lnTo>
                <a:lnTo>
                  <a:pt x="130287" y="93713"/>
                </a:lnTo>
                <a:lnTo>
                  <a:pt x="29273" y="93713"/>
                </a:lnTo>
                <a:lnTo>
                  <a:pt x="31902" y="73355"/>
                </a:lnTo>
                <a:close/>
              </a:path>
              <a:path w="1127759" h="314960">
                <a:moveTo>
                  <a:pt x="110007" y="234772"/>
                </a:moveTo>
                <a:lnTo>
                  <a:pt x="36055" y="234772"/>
                </a:lnTo>
                <a:lnTo>
                  <a:pt x="36576" y="235178"/>
                </a:lnTo>
                <a:lnTo>
                  <a:pt x="40855" y="237134"/>
                </a:lnTo>
                <a:lnTo>
                  <a:pt x="56959" y="244119"/>
                </a:lnTo>
                <a:lnTo>
                  <a:pt x="65100" y="245872"/>
                </a:lnTo>
                <a:lnTo>
                  <a:pt x="73279" y="245872"/>
                </a:lnTo>
                <a:lnTo>
                  <a:pt x="109804" y="234924"/>
                </a:lnTo>
                <a:lnTo>
                  <a:pt x="110007" y="234772"/>
                </a:lnTo>
                <a:close/>
              </a:path>
              <a:path w="1127759" h="314960">
                <a:moveTo>
                  <a:pt x="135874" y="102679"/>
                </a:moveTo>
                <a:lnTo>
                  <a:pt x="82296" y="102679"/>
                </a:lnTo>
                <a:lnTo>
                  <a:pt x="89230" y="104736"/>
                </a:lnTo>
                <a:lnTo>
                  <a:pt x="99555" y="112979"/>
                </a:lnTo>
                <a:lnTo>
                  <a:pt x="109880" y="155625"/>
                </a:lnTo>
                <a:lnTo>
                  <a:pt x="109537" y="164405"/>
                </a:lnTo>
                <a:lnTo>
                  <a:pt x="95935" y="201891"/>
                </a:lnTo>
                <a:lnTo>
                  <a:pt x="77165" y="212712"/>
                </a:lnTo>
                <a:lnTo>
                  <a:pt x="131824" y="212712"/>
                </a:lnTo>
                <a:lnTo>
                  <a:pt x="146544" y="168893"/>
                </a:lnTo>
                <a:lnTo>
                  <a:pt x="147180" y="155308"/>
                </a:lnTo>
                <a:lnTo>
                  <a:pt x="146711" y="143185"/>
                </a:lnTo>
                <a:lnTo>
                  <a:pt x="145303" y="131754"/>
                </a:lnTo>
                <a:lnTo>
                  <a:pt x="142958" y="121016"/>
                </a:lnTo>
                <a:lnTo>
                  <a:pt x="139674" y="110972"/>
                </a:lnTo>
                <a:lnTo>
                  <a:pt x="135874" y="102679"/>
                </a:lnTo>
                <a:close/>
              </a:path>
              <a:path w="1127759" h="314960">
                <a:moveTo>
                  <a:pt x="79070" y="69519"/>
                </a:moveTo>
                <a:lnTo>
                  <a:pt x="38160" y="84321"/>
                </a:lnTo>
                <a:lnTo>
                  <a:pt x="29273" y="93713"/>
                </a:lnTo>
                <a:lnTo>
                  <a:pt x="130287" y="93713"/>
                </a:lnTo>
                <a:lnTo>
                  <a:pt x="89783" y="70208"/>
                </a:lnTo>
                <a:lnTo>
                  <a:pt x="79070" y="69519"/>
                </a:lnTo>
                <a:close/>
              </a:path>
              <a:path w="1127759" h="314960">
                <a:moveTo>
                  <a:pt x="213156" y="0"/>
                </a:moveTo>
                <a:lnTo>
                  <a:pt x="176796" y="0"/>
                </a:lnTo>
                <a:lnTo>
                  <a:pt x="176796" y="242036"/>
                </a:lnTo>
                <a:lnTo>
                  <a:pt x="213156" y="242036"/>
                </a:lnTo>
                <a:lnTo>
                  <a:pt x="213156" y="124421"/>
                </a:lnTo>
                <a:lnTo>
                  <a:pt x="219887" y="117754"/>
                </a:lnTo>
                <a:lnTo>
                  <a:pt x="226110" y="112560"/>
                </a:lnTo>
                <a:lnTo>
                  <a:pt x="237642" y="105156"/>
                </a:lnTo>
                <a:lnTo>
                  <a:pt x="244017" y="103301"/>
                </a:lnTo>
                <a:lnTo>
                  <a:pt x="306785" y="103301"/>
                </a:lnTo>
                <a:lnTo>
                  <a:pt x="304508" y="96892"/>
                </a:lnTo>
                <a:lnTo>
                  <a:pt x="298792" y="87198"/>
                </a:lnTo>
                <a:lnTo>
                  <a:pt x="212534" y="87122"/>
                </a:lnTo>
                <a:lnTo>
                  <a:pt x="213102" y="71632"/>
                </a:lnTo>
                <a:lnTo>
                  <a:pt x="213156" y="0"/>
                </a:lnTo>
                <a:close/>
              </a:path>
              <a:path w="1127759" h="314960">
                <a:moveTo>
                  <a:pt x="306785" y="103301"/>
                </a:moveTo>
                <a:lnTo>
                  <a:pt x="259613" y="103301"/>
                </a:lnTo>
                <a:lnTo>
                  <a:pt x="265785" y="105994"/>
                </a:lnTo>
                <a:lnTo>
                  <a:pt x="269544" y="111353"/>
                </a:lnTo>
                <a:lnTo>
                  <a:pt x="275183" y="242036"/>
                </a:lnTo>
                <a:lnTo>
                  <a:pt x="311848" y="242036"/>
                </a:lnTo>
                <a:lnTo>
                  <a:pt x="311848" y="136702"/>
                </a:lnTo>
                <a:lnTo>
                  <a:pt x="311033" y="121643"/>
                </a:lnTo>
                <a:lnTo>
                  <a:pt x="308587" y="108373"/>
                </a:lnTo>
                <a:lnTo>
                  <a:pt x="306785" y="103301"/>
                </a:lnTo>
                <a:close/>
              </a:path>
              <a:path w="1127759" h="314960">
                <a:moveTo>
                  <a:pt x="257733" y="69519"/>
                </a:moveTo>
                <a:lnTo>
                  <a:pt x="217462" y="83540"/>
                </a:lnTo>
                <a:lnTo>
                  <a:pt x="212534" y="87122"/>
                </a:lnTo>
                <a:lnTo>
                  <a:pt x="298719" y="87122"/>
                </a:lnTo>
                <a:lnTo>
                  <a:pt x="291361" y="79463"/>
                </a:lnTo>
                <a:lnTo>
                  <a:pt x="282040" y="73939"/>
                </a:lnTo>
                <a:lnTo>
                  <a:pt x="270830" y="70624"/>
                </a:lnTo>
                <a:lnTo>
                  <a:pt x="257733" y="69519"/>
                </a:lnTo>
                <a:close/>
              </a:path>
              <a:path w="1127759" h="314960">
                <a:moveTo>
                  <a:pt x="374802" y="8051"/>
                </a:moveTo>
                <a:lnTo>
                  <a:pt x="362026" y="8051"/>
                </a:lnTo>
                <a:lnTo>
                  <a:pt x="356679" y="10185"/>
                </a:lnTo>
                <a:lnTo>
                  <a:pt x="347814" y="18745"/>
                </a:lnTo>
                <a:lnTo>
                  <a:pt x="345592" y="24053"/>
                </a:lnTo>
                <a:lnTo>
                  <a:pt x="345592" y="37198"/>
                </a:lnTo>
                <a:lnTo>
                  <a:pt x="347814" y="42722"/>
                </a:lnTo>
                <a:lnTo>
                  <a:pt x="352247" y="47002"/>
                </a:lnTo>
                <a:lnTo>
                  <a:pt x="356679" y="51219"/>
                </a:lnTo>
                <a:lnTo>
                  <a:pt x="362026" y="53327"/>
                </a:lnTo>
                <a:lnTo>
                  <a:pt x="374802" y="53327"/>
                </a:lnTo>
                <a:lnTo>
                  <a:pt x="380187" y="51193"/>
                </a:lnTo>
                <a:lnTo>
                  <a:pt x="384467" y="46926"/>
                </a:lnTo>
                <a:lnTo>
                  <a:pt x="388797" y="42646"/>
                </a:lnTo>
                <a:lnTo>
                  <a:pt x="390936" y="37198"/>
                </a:lnTo>
                <a:lnTo>
                  <a:pt x="390930" y="24053"/>
                </a:lnTo>
                <a:lnTo>
                  <a:pt x="388797" y="18821"/>
                </a:lnTo>
                <a:lnTo>
                  <a:pt x="384467" y="14541"/>
                </a:lnTo>
                <a:lnTo>
                  <a:pt x="380187" y="10210"/>
                </a:lnTo>
                <a:lnTo>
                  <a:pt x="374802" y="8051"/>
                </a:lnTo>
                <a:close/>
              </a:path>
              <a:path w="1127759" h="314960">
                <a:moveTo>
                  <a:pt x="386105" y="73355"/>
                </a:moveTo>
                <a:lnTo>
                  <a:pt x="349745" y="73355"/>
                </a:lnTo>
                <a:lnTo>
                  <a:pt x="349745" y="242036"/>
                </a:lnTo>
                <a:lnTo>
                  <a:pt x="386105" y="242036"/>
                </a:lnTo>
                <a:lnTo>
                  <a:pt x="386105" y="73355"/>
                </a:lnTo>
                <a:close/>
              </a:path>
              <a:path w="1127759" h="314960">
                <a:moveTo>
                  <a:pt x="426631" y="192620"/>
                </a:moveTo>
                <a:lnTo>
                  <a:pt x="406844" y="218897"/>
                </a:lnTo>
                <a:lnTo>
                  <a:pt x="415102" y="225269"/>
                </a:lnTo>
                <a:lnTo>
                  <a:pt x="423303" y="230781"/>
                </a:lnTo>
                <a:lnTo>
                  <a:pt x="464746" y="245457"/>
                </a:lnTo>
                <a:lnTo>
                  <a:pt x="473621" y="245872"/>
                </a:lnTo>
                <a:lnTo>
                  <a:pt x="483025" y="245431"/>
                </a:lnTo>
                <a:lnTo>
                  <a:pt x="519572" y="230565"/>
                </a:lnTo>
                <a:lnTo>
                  <a:pt x="531499" y="214350"/>
                </a:lnTo>
                <a:lnTo>
                  <a:pt x="465810" y="214350"/>
                </a:lnTo>
                <a:lnTo>
                  <a:pt x="458063" y="212712"/>
                </a:lnTo>
                <a:lnTo>
                  <a:pt x="451345" y="209423"/>
                </a:lnTo>
                <a:lnTo>
                  <a:pt x="446042" y="206499"/>
                </a:lnTo>
                <a:lnTo>
                  <a:pt x="440155" y="202722"/>
                </a:lnTo>
                <a:lnTo>
                  <a:pt x="433684" y="198094"/>
                </a:lnTo>
                <a:lnTo>
                  <a:pt x="426631" y="192620"/>
                </a:lnTo>
                <a:close/>
              </a:path>
              <a:path w="1127759" h="314960">
                <a:moveTo>
                  <a:pt x="476199" y="69519"/>
                </a:moveTo>
                <a:lnTo>
                  <a:pt x="432650" y="84074"/>
                </a:lnTo>
                <a:lnTo>
                  <a:pt x="416699" y="119722"/>
                </a:lnTo>
                <a:lnTo>
                  <a:pt x="417226" y="127183"/>
                </a:lnTo>
                <a:lnTo>
                  <a:pt x="445236" y="160705"/>
                </a:lnTo>
                <a:lnTo>
                  <a:pt x="473964" y="172593"/>
                </a:lnTo>
                <a:lnTo>
                  <a:pt x="479310" y="174840"/>
                </a:lnTo>
                <a:lnTo>
                  <a:pt x="489267" y="179730"/>
                </a:lnTo>
                <a:lnTo>
                  <a:pt x="493128" y="182372"/>
                </a:lnTo>
                <a:lnTo>
                  <a:pt x="495833" y="185178"/>
                </a:lnTo>
                <a:lnTo>
                  <a:pt x="498602" y="187998"/>
                </a:lnTo>
                <a:lnTo>
                  <a:pt x="499986" y="191287"/>
                </a:lnTo>
                <a:lnTo>
                  <a:pt x="499986" y="200202"/>
                </a:lnTo>
                <a:lnTo>
                  <a:pt x="497979" y="204711"/>
                </a:lnTo>
                <a:lnTo>
                  <a:pt x="489940" y="212432"/>
                </a:lnTo>
                <a:lnTo>
                  <a:pt x="483476" y="214350"/>
                </a:lnTo>
                <a:lnTo>
                  <a:pt x="531499" y="214350"/>
                </a:lnTo>
                <a:lnTo>
                  <a:pt x="531849" y="213688"/>
                </a:lnTo>
                <a:lnTo>
                  <a:pt x="534171" y="207298"/>
                </a:lnTo>
                <a:lnTo>
                  <a:pt x="535564" y="200666"/>
                </a:lnTo>
                <a:lnTo>
                  <a:pt x="536028" y="193789"/>
                </a:lnTo>
                <a:lnTo>
                  <a:pt x="535487" y="185492"/>
                </a:lnTo>
                <a:lnTo>
                  <a:pt x="512649" y="153483"/>
                </a:lnTo>
                <a:lnTo>
                  <a:pt x="483323" y="140449"/>
                </a:lnTo>
                <a:lnTo>
                  <a:pt x="477532" y="138163"/>
                </a:lnTo>
                <a:lnTo>
                  <a:pt x="452742" y="121767"/>
                </a:lnTo>
                <a:lnTo>
                  <a:pt x="452742" y="114147"/>
                </a:lnTo>
                <a:lnTo>
                  <a:pt x="454545" y="110236"/>
                </a:lnTo>
                <a:lnTo>
                  <a:pt x="458139" y="106743"/>
                </a:lnTo>
                <a:lnTo>
                  <a:pt x="461733" y="103200"/>
                </a:lnTo>
                <a:lnTo>
                  <a:pt x="467766" y="101422"/>
                </a:lnTo>
                <a:lnTo>
                  <a:pt x="525649" y="101422"/>
                </a:lnTo>
                <a:lnTo>
                  <a:pt x="532434" y="92278"/>
                </a:lnTo>
                <a:lnTo>
                  <a:pt x="498084" y="72643"/>
                </a:lnTo>
                <a:lnTo>
                  <a:pt x="483768" y="69867"/>
                </a:lnTo>
                <a:lnTo>
                  <a:pt x="476199" y="69519"/>
                </a:lnTo>
                <a:close/>
              </a:path>
              <a:path w="1127759" h="314960">
                <a:moveTo>
                  <a:pt x="525649" y="101422"/>
                </a:moveTo>
                <a:lnTo>
                  <a:pt x="482460" y="101422"/>
                </a:lnTo>
                <a:lnTo>
                  <a:pt x="488099" y="102628"/>
                </a:lnTo>
                <a:lnTo>
                  <a:pt x="493102" y="105029"/>
                </a:lnTo>
                <a:lnTo>
                  <a:pt x="498157" y="107365"/>
                </a:lnTo>
                <a:lnTo>
                  <a:pt x="504964" y="111620"/>
                </a:lnTo>
                <a:lnTo>
                  <a:pt x="513511" y="117779"/>
                </a:lnTo>
                <a:lnTo>
                  <a:pt x="525649" y="101422"/>
                </a:lnTo>
                <a:close/>
              </a:path>
              <a:path w="1127759" h="314960">
                <a:moveTo>
                  <a:pt x="596849" y="0"/>
                </a:moveTo>
                <a:lnTo>
                  <a:pt x="560489" y="0"/>
                </a:lnTo>
                <a:lnTo>
                  <a:pt x="560489" y="242036"/>
                </a:lnTo>
                <a:lnTo>
                  <a:pt x="596849" y="242036"/>
                </a:lnTo>
                <a:lnTo>
                  <a:pt x="596849" y="124421"/>
                </a:lnTo>
                <a:lnTo>
                  <a:pt x="603580" y="117754"/>
                </a:lnTo>
                <a:lnTo>
                  <a:pt x="609803" y="112560"/>
                </a:lnTo>
                <a:lnTo>
                  <a:pt x="621334" y="105156"/>
                </a:lnTo>
                <a:lnTo>
                  <a:pt x="627722" y="103301"/>
                </a:lnTo>
                <a:lnTo>
                  <a:pt x="690482" y="103301"/>
                </a:lnTo>
                <a:lnTo>
                  <a:pt x="688202" y="96892"/>
                </a:lnTo>
                <a:lnTo>
                  <a:pt x="682485" y="87198"/>
                </a:lnTo>
                <a:lnTo>
                  <a:pt x="596226" y="87122"/>
                </a:lnTo>
                <a:lnTo>
                  <a:pt x="596795" y="71632"/>
                </a:lnTo>
                <a:lnTo>
                  <a:pt x="596849" y="0"/>
                </a:lnTo>
                <a:close/>
              </a:path>
              <a:path w="1127759" h="314960">
                <a:moveTo>
                  <a:pt x="690482" y="103301"/>
                </a:moveTo>
                <a:lnTo>
                  <a:pt x="643305" y="103301"/>
                </a:lnTo>
                <a:lnTo>
                  <a:pt x="649490" y="105994"/>
                </a:lnTo>
                <a:lnTo>
                  <a:pt x="653237" y="111353"/>
                </a:lnTo>
                <a:lnTo>
                  <a:pt x="658863" y="242036"/>
                </a:lnTo>
                <a:lnTo>
                  <a:pt x="695553" y="242036"/>
                </a:lnTo>
                <a:lnTo>
                  <a:pt x="695553" y="136702"/>
                </a:lnTo>
                <a:lnTo>
                  <a:pt x="694736" y="121643"/>
                </a:lnTo>
                <a:lnTo>
                  <a:pt x="692286" y="108373"/>
                </a:lnTo>
                <a:lnTo>
                  <a:pt x="690482" y="103301"/>
                </a:lnTo>
                <a:close/>
              </a:path>
              <a:path w="1127759" h="314960">
                <a:moveTo>
                  <a:pt x="641426" y="69519"/>
                </a:moveTo>
                <a:lnTo>
                  <a:pt x="601154" y="83540"/>
                </a:lnTo>
                <a:lnTo>
                  <a:pt x="596226" y="87122"/>
                </a:lnTo>
                <a:lnTo>
                  <a:pt x="682412" y="87122"/>
                </a:lnTo>
                <a:lnTo>
                  <a:pt x="675053" y="79463"/>
                </a:lnTo>
                <a:lnTo>
                  <a:pt x="665732" y="73939"/>
                </a:lnTo>
                <a:lnTo>
                  <a:pt x="654522" y="70624"/>
                </a:lnTo>
                <a:lnTo>
                  <a:pt x="641426" y="69519"/>
                </a:lnTo>
                <a:close/>
              </a:path>
              <a:path w="1127759" h="314960">
                <a:moveTo>
                  <a:pt x="758482" y="8051"/>
                </a:moveTo>
                <a:lnTo>
                  <a:pt x="745718" y="8051"/>
                </a:lnTo>
                <a:lnTo>
                  <a:pt x="740371" y="10185"/>
                </a:lnTo>
                <a:lnTo>
                  <a:pt x="731507" y="18745"/>
                </a:lnTo>
                <a:lnTo>
                  <a:pt x="729297" y="24053"/>
                </a:lnTo>
                <a:lnTo>
                  <a:pt x="729297" y="37198"/>
                </a:lnTo>
                <a:lnTo>
                  <a:pt x="731507" y="42722"/>
                </a:lnTo>
                <a:lnTo>
                  <a:pt x="735939" y="47002"/>
                </a:lnTo>
                <a:lnTo>
                  <a:pt x="740371" y="51219"/>
                </a:lnTo>
                <a:lnTo>
                  <a:pt x="745718" y="53327"/>
                </a:lnTo>
                <a:lnTo>
                  <a:pt x="758482" y="53327"/>
                </a:lnTo>
                <a:lnTo>
                  <a:pt x="763879" y="51193"/>
                </a:lnTo>
                <a:lnTo>
                  <a:pt x="768159" y="46926"/>
                </a:lnTo>
                <a:lnTo>
                  <a:pt x="772490" y="42646"/>
                </a:lnTo>
                <a:lnTo>
                  <a:pt x="774629" y="37198"/>
                </a:lnTo>
                <a:lnTo>
                  <a:pt x="774623" y="24053"/>
                </a:lnTo>
                <a:lnTo>
                  <a:pt x="772490" y="18821"/>
                </a:lnTo>
                <a:lnTo>
                  <a:pt x="768159" y="14541"/>
                </a:lnTo>
                <a:lnTo>
                  <a:pt x="763879" y="10210"/>
                </a:lnTo>
                <a:lnTo>
                  <a:pt x="758482" y="8051"/>
                </a:lnTo>
                <a:close/>
              </a:path>
              <a:path w="1127759" h="314960">
                <a:moveTo>
                  <a:pt x="769797" y="73355"/>
                </a:moveTo>
                <a:lnTo>
                  <a:pt x="733437" y="73355"/>
                </a:lnTo>
                <a:lnTo>
                  <a:pt x="733437" y="242036"/>
                </a:lnTo>
                <a:lnTo>
                  <a:pt x="769797" y="242036"/>
                </a:lnTo>
                <a:lnTo>
                  <a:pt x="769797" y="73355"/>
                </a:lnTo>
                <a:close/>
              </a:path>
              <a:path w="1127759" h="314960">
                <a:moveTo>
                  <a:pt x="842924" y="73355"/>
                </a:moveTo>
                <a:lnTo>
                  <a:pt x="810945" y="73355"/>
                </a:lnTo>
                <a:lnTo>
                  <a:pt x="810945" y="242036"/>
                </a:lnTo>
                <a:lnTo>
                  <a:pt x="847305" y="242036"/>
                </a:lnTo>
                <a:lnTo>
                  <a:pt x="847305" y="124421"/>
                </a:lnTo>
                <a:lnTo>
                  <a:pt x="854036" y="117754"/>
                </a:lnTo>
                <a:lnTo>
                  <a:pt x="860259" y="112560"/>
                </a:lnTo>
                <a:lnTo>
                  <a:pt x="871778" y="105156"/>
                </a:lnTo>
                <a:lnTo>
                  <a:pt x="878179" y="103301"/>
                </a:lnTo>
                <a:lnTo>
                  <a:pt x="940934" y="103301"/>
                </a:lnTo>
                <a:lnTo>
                  <a:pt x="939125" y="98209"/>
                </a:lnTo>
                <a:lnTo>
                  <a:pt x="840143" y="98209"/>
                </a:lnTo>
                <a:lnTo>
                  <a:pt x="842924" y="73355"/>
                </a:lnTo>
                <a:close/>
              </a:path>
              <a:path w="1127759" h="314960">
                <a:moveTo>
                  <a:pt x="940934" y="103301"/>
                </a:moveTo>
                <a:lnTo>
                  <a:pt x="893762" y="103301"/>
                </a:lnTo>
                <a:lnTo>
                  <a:pt x="899934" y="105994"/>
                </a:lnTo>
                <a:lnTo>
                  <a:pt x="903693" y="111353"/>
                </a:lnTo>
                <a:lnTo>
                  <a:pt x="909320" y="242036"/>
                </a:lnTo>
                <a:lnTo>
                  <a:pt x="945997" y="242036"/>
                </a:lnTo>
                <a:lnTo>
                  <a:pt x="945997" y="136702"/>
                </a:lnTo>
                <a:lnTo>
                  <a:pt x="945182" y="121643"/>
                </a:lnTo>
                <a:lnTo>
                  <a:pt x="942736" y="108373"/>
                </a:lnTo>
                <a:lnTo>
                  <a:pt x="940934" y="103301"/>
                </a:lnTo>
                <a:close/>
              </a:path>
              <a:path w="1127759" h="314960">
                <a:moveTo>
                  <a:pt x="891882" y="69519"/>
                </a:moveTo>
                <a:lnTo>
                  <a:pt x="854537" y="82096"/>
                </a:lnTo>
                <a:lnTo>
                  <a:pt x="840143" y="98209"/>
                </a:lnTo>
                <a:lnTo>
                  <a:pt x="939125" y="98209"/>
                </a:lnTo>
                <a:lnTo>
                  <a:pt x="904977" y="70624"/>
                </a:lnTo>
                <a:lnTo>
                  <a:pt x="891882" y="69519"/>
                </a:lnTo>
                <a:close/>
              </a:path>
              <a:path w="1127759" h="314960">
                <a:moveTo>
                  <a:pt x="1047445" y="69519"/>
                </a:moveTo>
                <a:lnTo>
                  <a:pt x="1042809" y="69519"/>
                </a:lnTo>
                <a:lnTo>
                  <a:pt x="1034301" y="69998"/>
                </a:lnTo>
                <a:lnTo>
                  <a:pt x="997837" y="86410"/>
                </a:lnTo>
                <a:lnTo>
                  <a:pt x="979303" y="122463"/>
                </a:lnTo>
                <a:lnTo>
                  <a:pt x="978750" y="131610"/>
                </a:lnTo>
                <a:lnTo>
                  <a:pt x="979186" y="139182"/>
                </a:lnTo>
                <a:lnTo>
                  <a:pt x="1000074" y="173659"/>
                </a:lnTo>
                <a:lnTo>
                  <a:pt x="995845" y="174764"/>
                </a:lnTo>
                <a:lnTo>
                  <a:pt x="991895" y="177723"/>
                </a:lnTo>
                <a:lnTo>
                  <a:pt x="988212" y="182524"/>
                </a:lnTo>
                <a:lnTo>
                  <a:pt x="983843" y="188264"/>
                </a:lnTo>
                <a:lnTo>
                  <a:pt x="981646" y="195199"/>
                </a:lnTo>
                <a:lnTo>
                  <a:pt x="981700" y="210832"/>
                </a:lnTo>
                <a:lnTo>
                  <a:pt x="983297" y="216839"/>
                </a:lnTo>
                <a:lnTo>
                  <a:pt x="989253" y="226123"/>
                </a:lnTo>
                <a:lnTo>
                  <a:pt x="992682" y="228650"/>
                </a:lnTo>
                <a:lnTo>
                  <a:pt x="996823" y="229565"/>
                </a:lnTo>
                <a:lnTo>
                  <a:pt x="989520" y="232117"/>
                </a:lnTo>
                <a:lnTo>
                  <a:pt x="983805" y="236562"/>
                </a:lnTo>
                <a:lnTo>
                  <a:pt x="975055" y="250037"/>
                </a:lnTo>
                <a:lnTo>
                  <a:pt x="972731" y="257683"/>
                </a:lnTo>
                <a:lnTo>
                  <a:pt x="972731" y="265811"/>
                </a:lnTo>
                <a:lnTo>
                  <a:pt x="993032" y="301929"/>
                </a:lnTo>
                <a:lnTo>
                  <a:pt x="1033511" y="314101"/>
                </a:lnTo>
                <a:lnTo>
                  <a:pt x="1043432" y="314452"/>
                </a:lnTo>
                <a:lnTo>
                  <a:pt x="1055583" y="313939"/>
                </a:lnTo>
                <a:lnTo>
                  <a:pt x="1096063" y="301828"/>
                </a:lnTo>
                <a:lnTo>
                  <a:pt x="1116422" y="284505"/>
                </a:lnTo>
                <a:lnTo>
                  <a:pt x="1046632" y="284505"/>
                </a:lnTo>
                <a:lnTo>
                  <a:pt x="1037281" y="284114"/>
                </a:lnTo>
                <a:lnTo>
                  <a:pt x="1006513" y="268909"/>
                </a:lnTo>
                <a:lnTo>
                  <a:pt x="1006513" y="259067"/>
                </a:lnTo>
                <a:lnTo>
                  <a:pt x="1007579" y="255358"/>
                </a:lnTo>
                <a:lnTo>
                  <a:pt x="1011859" y="247650"/>
                </a:lnTo>
                <a:lnTo>
                  <a:pt x="1014704" y="244436"/>
                </a:lnTo>
                <a:lnTo>
                  <a:pt x="1018247" y="241884"/>
                </a:lnTo>
                <a:lnTo>
                  <a:pt x="1125705" y="241884"/>
                </a:lnTo>
                <a:lnTo>
                  <a:pt x="1123351" y="234608"/>
                </a:lnTo>
                <a:lnTo>
                  <a:pt x="1080755" y="211478"/>
                </a:lnTo>
                <a:lnTo>
                  <a:pt x="1067130" y="210832"/>
                </a:lnTo>
                <a:lnTo>
                  <a:pt x="1027214" y="210832"/>
                </a:lnTo>
                <a:lnTo>
                  <a:pt x="1021511" y="209765"/>
                </a:lnTo>
                <a:lnTo>
                  <a:pt x="1016393" y="205498"/>
                </a:lnTo>
                <a:lnTo>
                  <a:pt x="1015123" y="202882"/>
                </a:lnTo>
                <a:lnTo>
                  <a:pt x="1015123" y="196684"/>
                </a:lnTo>
                <a:lnTo>
                  <a:pt x="1015847" y="194068"/>
                </a:lnTo>
                <a:lnTo>
                  <a:pt x="1017308" y="191985"/>
                </a:lnTo>
                <a:lnTo>
                  <a:pt x="1018768" y="189852"/>
                </a:lnTo>
                <a:lnTo>
                  <a:pt x="1019657" y="188645"/>
                </a:lnTo>
                <a:lnTo>
                  <a:pt x="1019962" y="188391"/>
                </a:lnTo>
                <a:lnTo>
                  <a:pt x="1067142" y="188391"/>
                </a:lnTo>
                <a:lnTo>
                  <a:pt x="1074242" y="185178"/>
                </a:lnTo>
                <a:lnTo>
                  <a:pt x="1097297" y="163360"/>
                </a:lnTo>
                <a:lnTo>
                  <a:pt x="1037640" y="163360"/>
                </a:lnTo>
                <a:lnTo>
                  <a:pt x="1032954" y="162090"/>
                </a:lnTo>
                <a:lnTo>
                  <a:pt x="1014488" y="138137"/>
                </a:lnTo>
                <a:lnTo>
                  <a:pt x="1014488" y="121500"/>
                </a:lnTo>
                <a:lnTo>
                  <a:pt x="1017257" y="113728"/>
                </a:lnTo>
                <a:lnTo>
                  <a:pt x="1028306" y="102831"/>
                </a:lnTo>
                <a:lnTo>
                  <a:pt x="1034986" y="100101"/>
                </a:lnTo>
                <a:lnTo>
                  <a:pt x="1124686" y="100101"/>
                </a:lnTo>
                <a:lnTo>
                  <a:pt x="1124686" y="73355"/>
                </a:lnTo>
                <a:lnTo>
                  <a:pt x="1065555" y="73355"/>
                </a:lnTo>
                <a:lnTo>
                  <a:pt x="1063421" y="72466"/>
                </a:lnTo>
                <a:lnTo>
                  <a:pt x="1060246" y="71602"/>
                </a:lnTo>
                <a:lnTo>
                  <a:pt x="1051852" y="69938"/>
                </a:lnTo>
                <a:lnTo>
                  <a:pt x="1047445" y="69519"/>
                </a:lnTo>
                <a:close/>
              </a:path>
              <a:path w="1127759" h="314960">
                <a:moveTo>
                  <a:pt x="1125705" y="241884"/>
                </a:moveTo>
                <a:lnTo>
                  <a:pt x="1018247" y="241884"/>
                </a:lnTo>
                <a:lnTo>
                  <a:pt x="1020127" y="242354"/>
                </a:lnTo>
                <a:lnTo>
                  <a:pt x="1023023" y="242824"/>
                </a:lnTo>
                <a:lnTo>
                  <a:pt x="1030833" y="243763"/>
                </a:lnTo>
                <a:lnTo>
                  <a:pt x="1034097" y="243992"/>
                </a:lnTo>
                <a:lnTo>
                  <a:pt x="1074712" y="243992"/>
                </a:lnTo>
                <a:lnTo>
                  <a:pt x="1081379" y="245008"/>
                </a:lnTo>
                <a:lnTo>
                  <a:pt x="1085189" y="247040"/>
                </a:lnTo>
                <a:lnTo>
                  <a:pt x="1088999" y="249135"/>
                </a:lnTo>
                <a:lnTo>
                  <a:pt x="1090904" y="252628"/>
                </a:lnTo>
                <a:lnTo>
                  <a:pt x="1090904" y="261645"/>
                </a:lnTo>
                <a:lnTo>
                  <a:pt x="1089177" y="265760"/>
                </a:lnTo>
                <a:lnTo>
                  <a:pt x="1085645" y="269997"/>
                </a:lnTo>
                <a:lnTo>
                  <a:pt x="1082344" y="274002"/>
                </a:lnTo>
                <a:lnTo>
                  <a:pt x="1077315" y="277469"/>
                </a:lnTo>
                <a:lnTo>
                  <a:pt x="1063967" y="283095"/>
                </a:lnTo>
                <a:lnTo>
                  <a:pt x="1055966" y="284505"/>
                </a:lnTo>
                <a:lnTo>
                  <a:pt x="1116422" y="284505"/>
                </a:lnTo>
                <a:lnTo>
                  <a:pt x="1127264" y="254317"/>
                </a:lnTo>
                <a:lnTo>
                  <a:pt x="1126286" y="243680"/>
                </a:lnTo>
                <a:lnTo>
                  <a:pt x="1125705" y="241884"/>
                </a:lnTo>
                <a:close/>
              </a:path>
              <a:path w="1127759" h="314960">
                <a:moveTo>
                  <a:pt x="1067142" y="188391"/>
                </a:moveTo>
                <a:lnTo>
                  <a:pt x="1019962" y="188391"/>
                </a:lnTo>
                <a:lnTo>
                  <a:pt x="1021537" y="189128"/>
                </a:lnTo>
                <a:lnTo>
                  <a:pt x="1024585" y="190030"/>
                </a:lnTo>
                <a:lnTo>
                  <a:pt x="1029119" y="191135"/>
                </a:lnTo>
                <a:lnTo>
                  <a:pt x="1033653" y="192176"/>
                </a:lnTo>
                <a:lnTo>
                  <a:pt x="1038212" y="192697"/>
                </a:lnTo>
                <a:lnTo>
                  <a:pt x="1042809" y="192697"/>
                </a:lnTo>
                <a:lnTo>
                  <a:pt x="1051253" y="192227"/>
                </a:lnTo>
                <a:lnTo>
                  <a:pt x="1059307" y="190819"/>
                </a:lnTo>
                <a:lnTo>
                  <a:pt x="1066969" y="188469"/>
                </a:lnTo>
                <a:lnTo>
                  <a:pt x="1067142" y="188391"/>
                </a:lnTo>
                <a:close/>
              </a:path>
              <a:path w="1127759" h="314960">
                <a:moveTo>
                  <a:pt x="1124686" y="100101"/>
                </a:moveTo>
                <a:lnTo>
                  <a:pt x="1047965" y="100101"/>
                </a:lnTo>
                <a:lnTo>
                  <a:pt x="1052626" y="101346"/>
                </a:lnTo>
                <a:lnTo>
                  <a:pt x="1056805" y="103847"/>
                </a:lnTo>
                <a:lnTo>
                  <a:pt x="1061021" y="106299"/>
                </a:lnTo>
                <a:lnTo>
                  <a:pt x="1064387" y="109842"/>
                </a:lnTo>
                <a:lnTo>
                  <a:pt x="1066888" y="114490"/>
                </a:lnTo>
                <a:lnTo>
                  <a:pt x="1069441" y="119126"/>
                </a:lnTo>
                <a:lnTo>
                  <a:pt x="1070724" y="124841"/>
                </a:lnTo>
                <a:lnTo>
                  <a:pt x="1070724" y="138137"/>
                </a:lnTo>
                <a:lnTo>
                  <a:pt x="1047699" y="163360"/>
                </a:lnTo>
                <a:lnTo>
                  <a:pt x="1097297" y="163360"/>
                </a:lnTo>
                <a:lnTo>
                  <a:pt x="1100650" y="156961"/>
                </a:lnTo>
                <a:lnTo>
                  <a:pt x="1103314" y="149232"/>
                </a:lnTo>
                <a:lnTo>
                  <a:pt x="1104912" y="140888"/>
                </a:lnTo>
                <a:lnTo>
                  <a:pt x="1105446" y="131927"/>
                </a:lnTo>
                <a:lnTo>
                  <a:pt x="1105446" y="123952"/>
                </a:lnTo>
                <a:lnTo>
                  <a:pt x="1103985" y="116674"/>
                </a:lnTo>
                <a:lnTo>
                  <a:pt x="1099096" y="105625"/>
                </a:lnTo>
                <a:lnTo>
                  <a:pt x="1097292" y="102882"/>
                </a:lnTo>
                <a:lnTo>
                  <a:pt x="1095667" y="101892"/>
                </a:lnTo>
                <a:lnTo>
                  <a:pt x="1124686" y="101892"/>
                </a:lnTo>
                <a:lnTo>
                  <a:pt x="1124686" y="100101"/>
                </a:lnTo>
                <a:close/>
              </a:path>
              <a:path w="1127759" h="314960">
                <a:moveTo>
                  <a:pt x="1124686" y="101892"/>
                </a:moveTo>
                <a:lnTo>
                  <a:pt x="1095667" y="101892"/>
                </a:lnTo>
                <a:lnTo>
                  <a:pt x="1124686" y="104952"/>
                </a:lnTo>
                <a:lnTo>
                  <a:pt x="1124686" y="101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0640" y="4785411"/>
            <a:ext cx="1964486" cy="24587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2825" y="5166411"/>
            <a:ext cx="1653794" cy="24587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816068" y="4313421"/>
            <a:ext cx="8653780" cy="1943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120"/>
              </a:spcBef>
              <a:tabLst>
                <a:tab pos="8027670" algn="l"/>
              </a:tabLst>
            </a:pPr>
            <a:r>
              <a:rPr dirty="0" sz="2500" spc="-55">
                <a:latin typeface="Tahoma"/>
                <a:cs typeface="Tahoma"/>
              </a:rPr>
              <a:t>Understanding</a:t>
            </a:r>
            <a:r>
              <a:rPr dirty="0" sz="2500" spc="-204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the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25">
                <a:latin typeface="Tahoma"/>
                <a:cs typeface="Tahoma"/>
              </a:rPr>
              <a:t>is</a:t>
            </a:r>
            <a:endParaRPr sz="2500">
              <a:latin typeface="Tahoma"/>
              <a:cs typeface="Tahoma"/>
            </a:endParaRPr>
          </a:p>
          <a:p>
            <a:pPr marL="122555">
              <a:lnSpc>
                <a:spcPct val="100000"/>
              </a:lnSpc>
              <a:tabLst>
                <a:tab pos="6188075" algn="l"/>
              </a:tabLst>
            </a:pPr>
            <a:r>
              <a:rPr dirty="0" sz="2500" spc="-25">
                <a:latin typeface="Tahoma"/>
                <a:cs typeface="Tahoma"/>
              </a:rPr>
              <a:t>crucial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-70">
                <a:latin typeface="Tahoma"/>
                <a:cs typeface="Tahoma"/>
              </a:rPr>
              <a:t>for</a:t>
            </a:r>
            <a:r>
              <a:rPr dirty="0" sz="2500" spc="-210">
                <a:latin typeface="Tahoma"/>
                <a:cs typeface="Tahoma"/>
              </a:rPr>
              <a:t> </a:t>
            </a:r>
            <a:r>
              <a:rPr dirty="0" sz="2500" spc="-75">
                <a:latin typeface="Tahoma"/>
                <a:cs typeface="Tahoma"/>
              </a:rPr>
              <a:t>effective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protection.</a:t>
            </a:r>
            <a:r>
              <a:rPr dirty="0" sz="2500" spc="-210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From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25">
                <a:latin typeface="Tahoma"/>
                <a:cs typeface="Tahoma"/>
              </a:rPr>
              <a:t>to</a:t>
            </a:r>
            <a:endParaRPr sz="2500">
              <a:latin typeface="Tahoma"/>
              <a:cs typeface="Tahoma"/>
            </a:endParaRPr>
          </a:p>
          <a:p>
            <a:pPr marL="12700" indent="1694814">
              <a:lnSpc>
                <a:spcPct val="100000"/>
              </a:lnSpc>
            </a:pPr>
            <a:r>
              <a:rPr dirty="0" sz="2500" spc="-160">
                <a:latin typeface="Tahoma"/>
                <a:cs typeface="Tahoma"/>
              </a:rPr>
              <a:t>,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40">
                <a:latin typeface="Tahoma"/>
                <a:cs typeface="Tahoma"/>
              </a:rPr>
              <a:t>cybercriminals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80">
                <a:latin typeface="Tahoma"/>
                <a:cs typeface="Tahoma"/>
              </a:rPr>
              <a:t>are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constantly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60">
                <a:latin typeface="Tahoma"/>
                <a:cs typeface="Tahoma"/>
              </a:rPr>
              <a:t>evolving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-40">
                <a:latin typeface="Tahoma"/>
                <a:cs typeface="Tahoma"/>
              </a:rPr>
              <a:t>their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tactics.</a:t>
            </a:r>
            <a:endParaRPr sz="2500">
              <a:latin typeface="Tahoma"/>
              <a:cs typeface="Tahoma"/>
            </a:endParaRPr>
          </a:p>
          <a:p>
            <a:pPr marL="3588385" marR="5080" indent="-3576320">
              <a:lnSpc>
                <a:spcPct val="100000"/>
              </a:lnSpc>
              <a:spcBef>
                <a:spcPts val="75"/>
              </a:spcBef>
            </a:pPr>
            <a:r>
              <a:rPr dirty="0" sz="2500" spc="-90">
                <a:latin typeface="Tahoma"/>
                <a:cs typeface="Tahoma"/>
              </a:rPr>
              <a:t>Stay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ahead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of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the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95">
                <a:latin typeface="Tahoma"/>
                <a:cs typeface="Tahoma"/>
              </a:rPr>
              <a:t>game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35">
                <a:latin typeface="Tahoma"/>
                <a:cs typeface="Tahoma"/>
              </a:rPr>
              <a:t>to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80">
                <a:latin typeface="Tahoma"/>
                <a:cs typeface="Tahoma"/>
              </a:rPr>
              <a:t>safeguard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your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organization's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60">
                <a:latin typeface="Tahoma"/>
                <a:cs typeface="Tahoma"/>
              </a:rPr>
              <a:t>data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and </a:t>
            </a:r>
            <a:r>
              <a:rPr dirty="0" sz="2500" spc="-10">
                <a:latin typeface="Tahoma"/>
                <a:cs typeface="Tahoma"/>
              </a:rPr>
              <a:t>reputation.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242342" y="3109772"/>
            <a:ext cx="5801995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30"/>
              <a:t>Email</a:t>
            </a:r>
            <a:r>
              <a:rPr dirty="0" spc="-780"/>
              <a:t> </a:t>
            </a:r>
            <a:r>
              <a:rPr dirty="0" spc="-710"/>
              <a:t>Security</a:t>
            </a:r>
            <a:r>
              <a:rPr dirty="0" spc="-780"/>
              <a:t> </a:t>
            </a:r>
            <a:r>
              <a:rPr dirty="0" spc="-695"/>
              <a:t>Threats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52817"/>
            <a:ext cx="6569075" cy="8451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-860"/>
              <a:t>Spam</a:t>
            </a:r>
            <a:r>
              <a:rPr dirty="0" sz="5350" spc="-745"/>
              <a:t> </a:t>
            </a:r>
            <a:r>
              <a:rPr dirty="0" sz="5350" spc="-530"/>
              <a:t>Filtering</a:t>
            </a:r>
            <a:r>
              <a:rPr dirty="0" sz="5350" spc="-740"/>
              <a:t> </a:t>
            </a:r>
            <a:r>
              <a:rPr dirty="0" sz="5350" spc="-765"/>
              <a:t>Techniques</a:t>
            </a:r>
            <a:endParaRPr sz="5350"/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4756" y="2402319"/>
            <a:ext cx="3563239" cy="3183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1540" y="3168154"/>
            <a:ext cx="3775951" cy="31446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24628" y="3168154"/>
            <a:ext cx="2352535" cy="30867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31291" y="3558679"/>
            <a:ext cx="1051674" cy="309930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301624" y="2315172"/>
            <a:ext cx="6531609" cy="1943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00905" algn="l"/>
              </a:tabLst>
            </a:pPr>
            <a:r>
              <a:rPr dirty="0" sz="2500" spc="-10">
                <a:latin typeface="Tahoma"/>
                <a:cs typeface="Tahoma"/>
              </a:rPr>
              <a:t>Explore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50">
                <a:latin typeface="Tahoma"/>
                <a:cs typeface="Tahoma"/>
              </a:rPr>
              <a:t>techniques</a:t>
            </a:r>
            <a:r>
              <a:rPr dirty="0" sz="2500" spc="-19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to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500" spc="-30">
                <a:latin typeface="Tahoma"/>
                <a:cs typeface="Tahoma"/>
              </a:rPr>
              <a:t>minimize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the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30">
                <a:latin typeface="Tahoma"/>
                <a:cs typeface="Tahoma"/>
              </a:rPr>
              <a:t>impact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of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60">
                <a:latin typeface="Tahoma"/>
                <a:cs typeface="Tahoma"/>
              </a:rPr>
              <a:t>unwanted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emails.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From</a:t>
            </a:r>
            <a:endParaRPr sz="2500">
              <a:latin typeface="Tahoma"/>
              <a:cs typeface="Tahoma"/>
            </a:endParaRPr>
          </a:p>
          <a:p>
            <a:pPr marL="3876675">
              <a:lnSpc>
                <a:spcPct val="100000"/>
              </a:lnSpc>
            </a:pPr>
            <a:r>
              <a:rPr dirty="0" sz="2500" spc="-25">
                <a:latin typeface="Tahoma"/>
                <a:cs typeface="Tahoma"/>
              </a:rPr>
              <a:t>to</a:t>
            </a:r>
            <a:endParaRPr sz="2500">
              <a:latin typeface="Tahoma"/>
              <a:cs typeface="Tahoma"/>
            </a:endParaRPr>
          </a:p>
          <a:p>
            <a:pPr marL="12700" marR="5080" indent="1065530">
              <a:lnSpc>
                <a:spcPct val="100000"/>
              </a:lnSpc>
              <a:spcBef>
                <a:spcPts val="75"/>
              </a:spcBef>
            </a:pPr>
            <a:r>
              <a:rPr dirty="0" sz="2500" spc="-160">
                <a:latin typeface="Tahoma"/>
                <a:cs typeface="Tahoma"/>
              </a:rPr>
              <a:t>,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discover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the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55">
                <a:latin typeface="Tahoma"/>
                <a:cs typeface="Tahoma"/>
              </a:rPr>
              <a:t>arsenal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of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30">
                <a:latin typeface="Tahoma"/>
                <a:cs typeface="Tahoma"/>
              </a:rPr>
              <a:t>tools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40">
                <a:latin typeface="Tahoma"/>
                <a:cs typeface="Tahoma"/>
              </a:rPr>
              <a:t>available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to </a:t>
            </a:r>
            <a:r>
              <a:rPr dirty="0" sz="2500" spc="-60">
                <a:latin typeface="Tahoma"/>
                <a:cs typeface="Tahoma"/>
              </a:rPr>
              <a:t>fortify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65">
                <a:latin typeface="Tahoma"/>
                <a:cs typeface="Tahoma"/>
              </a:rPr>
              <a:t>your</a:t>
            </a:r>
            <a:r>
              <a:rPr dirty="0" sz="2500" spc="-240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email</a:t>
            </a:r>
            <a:r>
              <a:rPr dirty="0" sz="2500" spc="-23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security.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55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504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23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85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55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75641" y="2159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6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54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606"/>
                  </a:lnTo>
                  <a:lnTo>
                    <a:pt x="128144" y="2158"/>
                  </a:lnTo>
                  <a:lnTo>
                    <a:pt x="136145" y="723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67768" y="723"/>
                  </a:lnTo>
                  <a:lnTo>
                    <a:pt x="175769" y="2158"/>
                  </a:lnTo>
                  <a:lnTo>
                    <a:pt x="183643" y="3606"/>
                  </a:lnTo>
                  <a:lnTo>
                    <a:pt x="191517" y="5041"/>
                  </a:lnTo>
                  <a:lnTo>
                    <a:pt x="228221" y="20167"/>
                  </a:lnTo>
                  <a:lnTo>
                    <a:pt x="259209" y="44640"/>
                  </a:lnTo>
                  <a:lnTo>
                    <a:pt x="265051" y="50405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54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16"/>
                  </a:lnTo>
                  <a:lnTo>
                    <a:pt x="303152" y="151916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87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16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59" y="174942"/>
                  </a:lnTo>
                  <a:lnTo>
                    <a:pt x="3601" y="185737"/>
                  </a:lnTo>
                  <a:lnTo>
                    <a:pt x="720" y="208775"/>
                  </a:lnTo>
                  <a:lnTo>
                    <a:pt x="720" y="220294"/>
                  </a:lnTo>
                  <a:lnTo>
                    <a:pt x="0" y="220294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78"/>
                  </a:lnTo>
                  <a:lnTo>
                    <a:pt x="35272" y="340512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57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94"/>
                  </a:lnTo>
                  <a:lnTo>
                    <a:pt x="440566" y="208775"/>
                  </a:lnTo>
                  <a:lnTo>
                    <a:pt x="432648" y="163423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43"/>
                  </a:lnTo>
                  <a:lnTo>
                    <a:pt x="265638" y="5765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94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78"/>
                  </a:lnTo>
                  <a:lnTo>
                    <a:pt x="411053" y="330428"/>
                  </a:lnTo>
                  <a:lnTo>
                    <a:pt x="405293" y="340512"/>
                  </a:lnTo>
                  <a:lnTo>
                    <a:pt x="398815" y="349859"/>
                  </a:lnTo>
                  <a:lnTo>
                    <a:pt x="391617" y="359219"/>
                  </a:lnTo>
                  <a:lnTo>
                    <a:pt x="383698" y="367868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60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48949" y="359219"/>
                  </a:lnTo>
                  <a:lnTo>
                    <a:pt x="41751" y="349859"/>
                  </a:lnTo>
                  <a:lnTo>
                    <a:pt x="35272" y="340512"/>
                  </a:lnTo>
                  <a:lnTo>
                    <a:pt x="29517" y="330428"/>
                  </a:lnTo>
                  <a:lnTo>
                    <a:pt x="23757" y="320357"/>
                  </a:lnTo>
                  <a:lnTo>
                    <a:pt x="7198" y="277152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94"/>
                  </a:lnTo>
                  <a:lnTo>
                    <a:pt x="720" y="220294"/>
                  </a:lnTo>
                  <a:lnTo>
                    <a:pt x="720" y="208775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42"/>
                  </a:lnTo>
                  <a:lnTo>
                    <a:pt x="7918" y="163423"/>
                  </a:lnTo>
                  <a:lnTo>
                    <a:pt x="24477" y="120218"/>
                  </a:lnTo>
                  <a:lnTo>
                    <a:pt x="49673" y="82067"/>
                  </a:lnTo>
                  <a:lnTo>
                    <a:pt x="82068" y="49682"/>
                  </a:lnTo>
                  <a:lnTo>
                    <a:pt x="120218" y="24485"/>
                  </a:lnTo>
                  <a:lnTo>
                    <a:pt x="141818" y="15125"/>
                  </a:lnTo>
                  <a:lnTo>
                    <a:pt x="152613" y="10807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65"/>
                  </a:lnTo>
                  <a:lnTo>
                    <a:pt x="277153" y="7924"/>
                  </a:lnTo>
                  <a:lnTo>
                    <a:pt x="320347" y="24485"/>
                  </a:lnTo>
                  <a:lnTo>
                    <a:pt x="358501" y="49682"/>
                  </a:lnTo>
                  <a:lnTo>
                    <a:pt x="367139" y="56870"/>
                  </a:lnTo>
                  <a:lnTo>
                    <a:pt x="398095" y="91427"/>
                  </a:lnTo>
                  <a:lnTo>
                    <a:pt x="421129" y="131025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23"/>
                  </a:lnTo>
                  <a:lnTo>
                    <a:pt x="435526" y="174942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75"/>
                  </a:lnTo>
                  <a:lnTo>
                    <a:pt x="440566" y="220294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80"/>
              <a:t>ADVANCED</a:t>
            </a:r>
            <a:r>
              <a:rPr dirty="0" spc="-790"/>
              <a:t> </a:t>
            </a:r>
            <a:r>
              <a:rPr dirty="0" spc="-990"/>
              <a:t>MACHINE</a:t>
            </a:r>
            <a:r>
              <a:rPr dirty="0" spc="-785"/>
              <a:t> </a:t>
            </a:r>
            <a:r>
              <a:rPr dirty="0" spc="-1055"/>
              <a:t>LEARNING</a:t>
            </a: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3072" y="2534208"/>
            <a:ext cx="2082368" cy="28641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8784" y="2877108"/>
            <a:ext cx="1514983" cy="28113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609178" y="2450212"/>
            <a:ext cx="15018385" cy="71882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35"/>
              </a:spcBef>
              <a:tabLst>
                <a:tab pos="4785995" algn="l"/>
                <a:tab pos="13541375" algn="l"/>
              </a:tabLst>
            </a:pPr>
            <a:r>
              <a:rPr dirty="0" sz="2300" spc="-80">
                <a:latin typeface="Tahoma"/>
                <a:cs typeface="Tahoma"/>
              </a:rPr>
              <a:t>Harness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60">
                <a:latin typeface="Tahoma"/>
                <a:cs typeface="Tahoma"/>
              </a:rPr>
              <a:t>the</a:t>
            </a:r>
            <a:r>
              <a:rPr dirty="0" sz="2300" spc="-215">
                <a:latin typeface="Tahoma"/>
                <a:cs typeface="Tahoma"/>
              </a:rPr>
              <a:t> </a:t>
            </a:r>
            <a:r>
              <a:rPr dirty="0" sz="2300" spc="-65">
                <a:latin typeface="Tahoma"/>
                <a:cs typeface="Tahoma"/>
              </a:rPr>
              <a:t>power</a:t>
            </a:r>
            <a:r>
              <a:rPr dirty="0" sz="2300" spc="-215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of</a:t>
            </a:r>
            <a:r>
              <a:rPr dirty="0" sz="2300">
                <a:latin typeface="Tahoma"/>
                <a:cs typeface="Tahoma"/>
              </a:rPr>
              <a:t>	</a:t>
            </a:r>
            <a:r>
              <a:rPr dirty="0" sz="2300" spc="-35">
                <a:latin typeface="Tahoma"/>
                <a:cs typeface="Tahoma"/>
              </a:rPr>
              <a:t>to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60">
                <a:latin typeface="Tahoma"/>
                <a:cs typeface="Tahoma"/>
              </a:rPr>
              <a:t>detect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subtle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75">
                <a:latin typeface="Tahoma"/>
                <a:cs typeface="Tahoma"/>
              </a:rPr>
              <a:t>patterns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and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anomalies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in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40">
                <a:latin typeface="Tahoma"/>
                <a:cs typeface="Tahoma"/>
              </a:rPr>
              <a:t>email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60">
                <a:latin typeface="Tahoma"/>
                <a:cs typeface="Tahoma"/>
              </a:rPr>
              <a:t>content.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85">
                <a:latin typeface="Tahoma"/>
                <a:cs typeface="Tahoma"/>
              </a:rPr>
              <a:t>By</a:t>
            </a:r>
            <a:r>
              <a:rPr dirty="0" sz="2300" spc="-220">
                <a:latin typeface="Tahoma"/>
                <a:cs typeface="Tahoma"/>
              </a:rPr>
              <a:t> </a:t>
            </a:r>
            <a:r>
              <a:rPr dirty="0" sz="2300" spc="-80">
                <a:latin typeface="Tahoma"/>
                <a:cs typeface="Tahoma"/>
              </a:rPr>
              <a:t>leveraging</a:t>
            </a:r>
            <a:r>
              <a:rPr dirty="0" sz="2300" spc="-22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sophisticated </a:t>
            </a:r>
            <a:r>
              <a:rPr dirty="0" sz="2300" spc="-65">
                <a:latin typeface="Tahoma"/>
                <a:cs typeface="Tahoma"/>
              </a:rPr>
              <a:t>algorithms,</a:t>
            </a:r>
            <a:r>
              <a:rPr dirty="0" sz="2300" spc="-210">
                <a:latin typeface="Tahoma"/>
                <a:cs typeface="Tahoma"/>
              </a:rPr>
              <a:t> </a:t>
            </a:r>
            <a:r>
              <a:rPr dirty="0" sz="2300" spc="-65">
                <a:latin typeface="Tahoma"/>
                <a:cs typeface="Tahoma"/>
              </a:rPr>
              <a:t>organizations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65">
                <a:latin typeface="Tahoma"/>
                <a:cs typeface="Tahoma"/>
              </a:rPr>
              <a:t>can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signiﬁcantly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80">
                <a:latin typeface="Tahoma"/>
                <a:cs typeface="Tahoma"/>
              </a:rPr>
              <a:t>enhance</a:t>
            </a:r>
            <a:r>
              <a:rPr dirty="0" sz="2300" spc="-210">
                <a:latin typeface="Tahoma"/>
                <a:cs typeface="Tahoma"/>
              </a:rPr>
              <a:t> </a:t>
            </a:r>
            <a:r>
              <a:rPr dirty="0" sz="2300" spc="-45">
                <a:latin typeface="Tahoma"/>
                <a:cs typeface="Tahoma"/>
              </a:rPr>
              <a:t>their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ability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35">
                <a:latin typeface="Tahoma"/>
                <a:cs typeface="Tahoma"/>
              </a:rPr>
              <a:t>to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identify</a:t>
            </a:r>
            <a:r>
              <a:rPr dirty="0" sz="2300" spc="-210">
                <a:latin typeface="Tahoma"/>
                <a:cs typeface="Tahoma"/>
              </a:rPr>
              <a:t> </a:t>
            </a:r>
            <a:r>
              <a:rPr dirty="0" sz="2300" spc="-55">
                <a:latin typeface="Tahoma"/>
                <a:cs typeface="Tahoma"/>
              </a:rPr>
              <a:t>and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60">
                <a:latin typeface="Tahoma"/>
                <a:cs typeface="Tahoma"/>
              </a:rPr>
              <a:t>quarantine</a:t>
            </a:r>
            <a:r>
              <a:rPr dirty="0" sz="2300" spc="-204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potential</a:t>
            </a:r>
            <a:r>
              <a:rPr dirty="0" sz="2300">
                <a:latin typeface="Tahoma"/>
                <a:cs typeface="Tahoma"/>
              </a:rPr>
              <a:t>	</a:t>
            </a:r>
            <a:r>
              <a:rPr dirty="0" sz="2300" spc="-50">
                <a:latin typeface="Tahoma"/>
                <a:cs typeface="Tahoma"/>
              </a:rPr>
              <a:t>.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361" y="6056236"/>
            <a:ext cx="7219949" cy="320992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03156" y="6056236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55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504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23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85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55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75641" y="2159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6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54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606"/>
                  </a:lnTo>
                  <a:lnTo>
                    <a:pt x="128144" y="2158"/>
                  </a:lnTo>
                  <a:lnTo>
                    <a:pt x="136145" y="723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67768" y="723"/>
                  </a:lnTo>
                  <a:lnTo>
                    <a:pt x="175769" y="2158"/>
                  </a:lnTo>
                  <a:lnTo>
                    <a:pt x="183643" y="3606"/>
                  </a:lnTo>
                  <a:lnTo>
                    <a:pt x="191517" y="5041"/>
                  </a:lnTo>
                  <a:lnTo>
                    <a:pt x="228221" y="20167"/>
                  </a:lnTo>
                  <a:lnTo>
                    <a:pt x="259209" y="44640"/>
                  </a:lnTo>
                  <a:lnTo>
                    <a:pt x="265051" y="50405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54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16"/>
                  </a:lnTo>
                  <a:lnTo>
                    <a:pt x="303152" y="151916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87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16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59" y="174942"/>
                  </a:lnTo>
                  <a:lnTo>
                    <a:pt x="3601" y="185737"/>
                  </a:lnTo>
                  <a:lnTo>
                    <a:pt x="720" y="208775"/>
                  </a:lnTo>
                  <a:lnTo>
                    <a:pt x="720" y="220294"/>
                  </a:lnTo>
                  <a:lnTo>
                    <a:pt x="0" y="220294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78"/>
                  </a:lnTo>
                  <a:lnTo>
                    <a:pt x="35272" y="340512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57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94"/>
                  </a:lnTo>
                  <a:lnTo>
                    <a:pt x="440566" y="208775"/>
                  </a:lnTo>
                  <a:lnTo>
                    <a:pt x="432648" y="163423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43"/>
                  </a:lnTo>
                  <a:lnTo>
                    <a:pt x="265638" y="5765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94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78"/>
                  </a:lnTo>
                  <a:lnTo>
                    <a:pt x="411053" y="330428"/>
                  </a:lnTo>
                  <a:lnTo>
                    <a:pt x="405293" y="340512"/>
                  </a:lnTo>
                  <a:lnTo>
                    <a:pt x="398815" y="349859"/>
                  </a:lnTo>
                  <a:lnTo>
                    <a:pt x="391617" y="359219"/>
                  </a:lnTo>
                  <a:lnTo>
                    <a:pt x="383698" y="367868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60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48949" y="359219"/>
                  </a:lnTo>
                  <a:lnTo>
                    <a:pt x="41751" y="349859"/>
                  </a:lnTo>
                  <a:lnTo>
                    <a:pt x="35272" y="340512"/>
                  </a:lnTo>
                  <a:lnTo>
                    <a:pt x="29517" y="330428"/>
                  </a:lnTo>
                  <a:lnTo>
                    <a:pt x="23757" y="320357"/>
                  </a:lnTo>
                  <a:lnTo>
                    <a:pt x="7198" y="277152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94"/>
                  </a:lnTo>
                  <a:lnTo>
                    <a:pt x="720" y="220294"/>
                  </a:lnTo>
                  <a:lnTo>
                    <a:pt x="720" y="208775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42"/>
                  </a:lnTo>
                  <a:lnTo>
                    <a:pt x="7918" y="163423"/>
                  </a:lnTo>
                  <a:lnTo>
                    <a:pt x="24477" y="120218"/>
                  </a:lnTo>
                  <a:lnTo>
                    <a:pt x="49673" y="82067"/>
                  </a:lnTo>
                  <a:lnTo>
                    <a:pt x="82068" y="49682"/>
                  </a:lnTo>
                  <a:lnTo>
                    <a:pt x="120218" y="24485"/>
                  </a:lnTo>
                  <a:lnTo>
                    <a:pt x="141818" y="15125"/>
                  </a:lnTo>
                  <a:lnTo>
                    <a:pt x="152613" y="10807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65"/>
                  </a:lnTo>
                  <a:lnTo>
                    <a:pt x="277153" y="7924"/>
                  </a:lnTo>
                  <a:lnTo>
                    <a:pt x="320347" y="24485"/>
                  </a:lnTo>
                  <a:lnTo>
                    <a:pt x="358501" y="49682"/>
                  </a:lnTo>
                  <a:lnTo>
                    <a:pt x="367139" y="56870"/>
                  </a:lnTo>
                  <a:lnTo>
                    <a:pt x="398095" y="91427"/>
                  </a:lnTo>
                  <a:lnTo>
                    <a:pt x="421129" y="131025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23"/>
                  </a:lnTo>
                  <a:lnTo>
                    <a:pt x="435526" y="174942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75"/>
                  </a:lnTo>
                  <a:lnTo>
                    <a:pt x="440566" y="220294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20"/>
              <a:t>BEHAVIORAL</a:t>
            </a:r>
            <a:r>
              <a:rPr dirty="0" spc="-775"/>
              <a:t> </a:t>
            </a:r>
            <a:r>
              <a:rPr dirty="0" spc="-1105"/>
              <a:t>ANA</a:t>
            </a:r>
            <a:r>
              <a:rPr dirty="0" spc="-1725"/>
              <a:t>L</a:t>
            </a:r>
            <a:r>
              <a:rPr dirty="0" spc="-1105"/>
              <a:t>YSI</a:t>
            </a:r>
            <a:r>
              <a:rPr dirty="0" spc="-1095"/>
              <a:t>S</a:t>
            </a: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9724" y="2538857"/>
            <a:ext cx="2437752" cy="300723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4054" y="2919857"/>
            <a:ext cx="3136633" cy="300723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609178" y="2450212"/>
            <a:ext cx="15012669" cy="779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  <a:tabLst>
                <a:tab pos="4017645" algn="l"/>
                <a:tab pos="10341610" algn="l"/>
              </a:tabLst>
            </a:pPr>
            <a:r>
              <a:rPr dirty="0" sz="2450" spc="-10">
                <a:latin typeface="Tahoma"/>
                <a:cs typeface="Tahoma"/>
              </a:rPr>
              <a:t>Implement</a:t>
            </a:r>
            <a:r>
              <a:rPr dirty="0" sz="2450">
                <a:latin typeface="Tahoma"/>
                <a:cs typeface="Tahoma"/>
              </a:rPr>
              <a:t>	</a:t>
            </a:r>
            <a:r>
              <a:rPr dirty="0" sz="2450" spc="-40">
                <a:latin typeface="Tahoma"/>
                <a:cs typeface="Tahoma"/>
              </a:rPr>
              <a:t>to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50">
                <a:latin typeface="Tahoma"/>
                <a:cs typeface="Tahoma"/>
              </a:rPr>
              <a:t>scrutinize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40">
                <a:latin typeface="Tahoma"/>
                <a:cs typeface="Tahoma"/>
              </a:rPr>
              <a:t>email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interactions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and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detect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abnormal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85">
                <a:latin typeface="Tahoma"/>
                <a:cs typeface="Tahoma"/>
              </a:rPr>
              <a:t>patterns.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95">
                <a:latin typeface="Tahoma"/>
                <a:cs typeface="Tahoma"/>
              </a:rPr>
              <a:t>By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understanding </a:t>
            </a:r>
            <a:r>
              <a:rPr dirty="0" sz="2450" spc="-45">
                <a:latin typeface="Tahoma"/>
                <a:cs typeface="Tahoma"/>
              </a:rPr>
              <a:t>normal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80">
                <a:latin typeface="Tahoma"/>
                <a:cs typeface="Tahoma"/>
              </a:rPr>
              <a:t>user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85">
                <a:latin typeface="Tahoma"/>
                <a:cs typeface="Tahoma"/>
              </a:rPr>
              <a:t>behavior,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organizations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60">
                <a:latin typeface="Tahoma"/>
                <a:cs typeface="Tahoma"/>
              </a:rPr>
              <a:t>can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swiftly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identify</a:t>
            </a:r>
            <a:r>
              <a:rPr dirty="0" sz="2450">
                <a:latin typeface="Tahoma"/>
                <a:cs typeface="Tahoma"/>
              </a:rPr>
              <a:t>	</a:t>
            </a:r>
            <a:r>
              <a:rPr dirty="0" sz="2450" spc="-45">
                <a:latin typeface="Tahoma"/>
                <a:cs typeface="Tahoma"/>
              </a:rPr>
              <a:t>and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mitigate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40">
                <a:latin typeface="Tahoma"/>
                <a:cs typeface="Tahoma"/>
              </a:rPr>
              <a:t>potential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60">
                <a:latin typeface="Tahoma"/>
                <a:cs typeface="Tahoma"/>
              </a:rPr>
              <a:t>security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25">
                <a:latin typeface="Tahoma"/>
                <a:cs typeface="Tahoma"/>
              </a:rPr>
              <a:t>risks.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6361" y="6056236"/>
            <a:ext cx="7219949" cy="320992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03156" y="6056236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2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8"/>
                  </a:lnTo>
                  <a:lnTo>
                    <a:pt x="23997" y="1956640"/>
                  </a:lnTo>
                  <a:lnTo>
                    <a:pt x="40449" y="2000303"/>
                  </a:lnTo>
                  <a:lnTo>
                    <a:pt x="60138" y="2042255"/>
                  </a:lnTo>
                  <a:lnTo>
                    <a:pt x="82909" y="2082343"/>
                  </a:lnTo>
                  <a:lnTo>
                    <a:pt x="108605" y="2120415"/>
                  </a:lnTo>
                  <a:lnTo>
                    <a:pt x="137070" y="2156318"/>
                  </a:lnTo>
                  <a:lnTo>
                    <a:pt x="168147" y="2189900"/>
                  </a:lnTo>
                  <a:lnTo>
                    <a:pt x="201681" y="2221007"/>
                  </a:lnTo>
                  <a:lnTo>
                    <a:pt x="237515" y="2249488"/>
                  </a:lnTo>
                  <a:lnTo>
                    <a:pt x="275492" y="2275190"/>
                  </a:lnTo>
                  <a:lnTo>
                    <a:pt x="315457" y="2297960"/>
                  </a:lnTo>
                  <a:lnTo>
                    <a:pt x="357253" y="2317646"/>
                  </a:lnTo>
                  <a:lnTo>
                    <a:pt x="400724" y="2334094"/>
                  </a:lnTo>
                  <a:lnTo>
                    <a:pt x="445713" y="2347153"/>
                  </a:lnTo>
                  <a:lnTo>
                    <a:pt x="492064" y="2356670"/>
                  </a:lnTo>
                  <a:lnTo>
                    <a:pt x="539621" y="2362492"/>
                  </a:lnTo>
                  <a:lnTo>
                    <a:pt x="588228" y="2364467"/>
                  </a:lnTo>
                  <a:lnTo>
                    <a:pt x="637094" y="2362494"/>
                  </a:lnTo>
                  <a:lnTo>
                    <a:pt x="684877" y="2356679"/>
                  </a:lnTo>
                  <a:lnTo>
                    <a:pt x="731423" y="2347175"/>
                  </a:lnTo>
                  <a:lnTo>
                    <a:pt x="776579" y="2334135"/>
                  </a:lnTo>
                  <a:lnTo>
                    <a:pt x="820191" y="2317712"/>
                  </a:lnTo>
                  <a:lnTo>
                    <a:pt x="862104" y="2298060"/>
                  </a:lnTo>
                  <a:lnTo>
                    <a:pt x="902165" y="2275332"/>
                  </a:lnTo>
                  <a:lnTo>
                    <a:pt x="940220" y="2249682"/>
                  </a:lnTo>
                  <a:lnTo>
                    <a:pt x="976115" y="2221263"/>
                  </a:lnTo>
                  <a:lnTo>
                    <a:pt x="1009695" y="2190228"/>
                  </a:lnTo>
                  <a:lnTo>
                    <a:pt x="1040809" y="2156731"/>
                  </a:lnTo>
                  <a:lnTo>
                    <a:pt x="1069300" y="2120925"/>
                  </a:lnTo>
                  <a:lnTo>
                    <a:pt x="1095016" y="2082963"/>
                  </a:lnTo>
                  <a:lnTo>
                    <a:pt x="1117802" y="2042999"/>
                  </a:lnTo>
                  <a:lnTo>
                    <a:pt x="1137505" y="2001186"/>
                  </a:lnTo>
                  <a:lnTo>
                    <a:pt x="1153971" y="1957677"/>
                  </a:lnTo>
                  <a:lnTo>
                    <a:pt x="1167046" y="1912626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0"/>
                  </a:lnTo>
                  <a:lnTo>
                    <a:pt x="276288" y="1263590"/>
                  </a:lnTo>
                  <a:lnTo>
                    <a:pt x="238165" y="1289371"/>
                  </a:lnTo>
                  <a:lnTo>
                    <a:pt x="202204" y="1317955"/>
                  </a:lnTo>
                  <a:lnTo>
                    <a:pt x="168560" y="1349185"/>
                  </a:lnTo>
                  <a:lnTo>
                    <a:pt x="137388" y="1382904"/>
                  </a:lnTo>
                  <a:lnTo>
                    <a:pt x="108844" y="1418955"/>
                  </a:lnTo>
                  <a:lnTo>
                    <a:pt x="83082" y="1457181"/>
                  </a:lnTo>
                  <a:lnTo>
                    <a:pt x="60258" y="1497424"/>
                  </a:lnTo>
                  <a:lnTo>
                    <a:pt x="40525" y="1539528"/>
                  </a:lnTo>
                  <a:lnTo>
                    <a:pt x="24040" y="1583335"/>
                  </a:lnTo>
                  <a:lnTo>
                    <a:pt x="10958" y="1628689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59"/>
                  </a:moveTo>
                  <a:lnTo>
                    <a:pt x="1433" y="690473"/>
                  </a:lnTo>
                  <a:lnTo>
                    <a:pt x="10958" y="736963"/>
                  </a:lnTo>
                  <a:lnTo>
                    <a:pt x="24040" y="782095"/>
                  </a:lnTo>
                  <a:lnTo>
                    <a:pt x="40525" y="825711"/>
                  </a:lnTo>
                  <a:lnTo>
                    <a:pt x="60258" y="867651"/>
                  </a:lnTo>
                  <a:lnTo>
                    <a:pt x="83082" y="907756"/>
                  </a:lnTo>
                  <a:lnTo>
                    <a:pt x="108844" y="945866"/>
                  </a:lnTo>
                  <a:lnTo>
                    <a:pt x="137388" y="981822"/>
                  </a:lnTo>
                  <a:lnTo>
                    <a:pt x="168560" y="1015466"/>
                  </a:lnTo>
                  <a:lnTo>
                    <a:pt x="202204" y="1046637"/>
                  </a:lnTo>
                  <a:lnTo>
                    <a:pt x="238165" y="1075177"/>
                  </a:lnTo>
                  <a:lnTo>
                    <a:pt x="276288" y="1100926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3"/>
              <a:ext cx="126712" cy="197201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4"/>
                  </a:lnTo>
                  <a:lnTo>
                    <a:pt x="269264" y="168930"/>
                  </a:lnTo>
                  <a:lnTo>
                    <a:pt x="240388" y="205686"/>
                  </a:lnTo>
                  <a:lnTo>
                    <a:pt x="207099" y="238790"/>
                  </a:lnTo>
                  <a:lnTo>
                    <a:pt x="170125" y="267513"/>
                  </a:lnTo>
                  <a:lnTo>
                    <a:pt x="130198" y="291124"/>
                  </a:lnTo>
                  <a:lnTo>
                    <a:pt x="88047" y="308893"/>
                  </a:lnTo>
                  <a:lnTo>
                    <a:pt x="44404" y="320090"/>
                  </a:lnTo>
                  <a:lnTo>
                    <a:pt x="0" y="323984"/>
                  </a:lnTo>
                  <a:lnTo>
                    <a:pt x="44404" y="327913"/>
                  </a:lnTo>
                  <a:lnTo>
                    <a:pt x="88047" y="339205"/>
                  </a:lnTo>
                  <a:lnTo>
                    <a:pt x="130198" y="357122"/>
                  </a:lnTo>
                  <a:lnTo>
                    <a:pt x="170125" y="380922"/>
                  </a:lnTo>
                  <a:lnTo>
                    <a:pt x="207099" y="409867"/>
                  </a:lnTo>
                  <a:lnTo>
                    <a:pt x="240388" y="443216"/>
                  </a:lnTo>
                  <a:lnTo>
                    <a:pt x="269264" y="480228"/>
                  </a:lnTo>
                  <a:lnTo>
                    <a:pt x="292994" y="520165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5"/>
                  </a:lnTo>
                  <a:lnTo>
                    <a:pt x="382599" y="480228"/>
                  </a:lnTo>
                  <a:lnTo>
                    <a:pt x="411426" y="443216"/>
                  </a:lnTo>
                  <a:lnTo>
                    <a:pt x="444681" y="409867"/>
                  </a:lnTo>
                  <a:lnTo>
                    <a:pt x="481644" y="380922"/>
                  </a:lnTo>
                  <a:lnTo>
                    <a:pt x="521593" y="357122"/>
                  </a:lnTo>
                  <a:lnTo>
                    <a:pt x="563807" y="339205"/>
                  </a:lnTo>
                  <a:lnTo>
                    <a:pt x="607565" y="327913"/>
                  </a:lnTo>
                  <a:lnTo>
                    <a:pt x="652145" y="323984"/>
                  </a:lnTo>
                  <a:lnTo>
                    <a:pt x="607565" y="320090"/>
                  </a:lnTo>
                  <a:lnTo>
                    <a:pt x="563807" y="308893"/>
                  </a:lnTo>
                  <a:lnTo>
                    <a:pt x="521593" y="291124"/>
                  </a:lnTo>
                  <a:lnTo>
                    <a:pt x="481644" y="267513"/>
                  </a:lnTo>
                  <a:lnTo>
                    <a:pt x="444681" y="238790"/>
                  </a:lnTo>
                  <a:lnTo>
                    <a:pt x="411426" y="205686"/>
                  </a:lnTo>
                  <a:lnTo>
                    <a:pt x="382599" y="168930"/>
                  </a:lnTo>
                  <a:lnTo>
                    <a:pt x="358923" y="129254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33" y="320082"/>
                  </a:lnTo>
                  <a:lnTo>
                    <a:pt x="88100" y="308885"/>
                  </a:lnTo>
                  <a:lnTo>
                    <a:pt x="130268" y="291117"/>
                  </a:lnTo>
                  <a:lnTo>
                    <a:pt x="170209" y="267506"/>
                  </a:lnTo>
                  <a:lnTo>
                    <a:pt x="207193" y="238784"/>
                  </a:lnTo>
                  <a:lnTo>
                    <a:pt x="240490" y="205680"/>
                  </a:lnTo>
                  <a:lnTo>
                    <a:pt x="269369" y="168925"/>
                  </a:lnTo>
                  <a:lnTo>
                    <a:pt x="293101" y="129249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9"/>
                  </a:lnTo>
                  <a:lnTo>
                    <a:pt x="382704" y="168925"/>
                  </a:lnTo>
                  <a:lnTo>
                    <a:pt x="411529" y="205680"/>
                  </a:lnTo>
                  <a:lnTo>
                    <a:pt x="444783" y="238784"/>
                  </a:lnTo>
                  <a:lnTo>
                    <a:pt x="481744" y="267506"/>
                  </a:lnTo>
                  <a:lnTo>
                    <a:pt x="521691" y="291117"/>
                  </a:lnTo>
                  <a:lnTo>
                    <a:pt x="563902" y="308885"/>
                  </a:lnTo>
                  <a:lnTo>
                    <a:pt x="607657" y="320082"/>
                  </a:lnTo>
                  <a:lnTo>
                    <a:pt x="652234" y="323977"/>
                  </a:lnTo>
                  <a:lnTo>
                    <a:pt x="607657" y="327906"/>
                  </a:lnTo>
                  <a:lnTo>
                    <a:pt x="563902" y="339198"/>
                  </a:lnTo>
                  <a:lnTo>
                    <a:pt x="521691" y="357115"/>
                  </a:lnTo>
                  <a:lnTo>
                    <a:pt x="481744" y="380915"/>
                  </a:lnTo>
                  <a:lnTo>
                    <a:pt x="444783" y="409860"/>
                  </a:lnTo>
                  <a:lnTo>
                    <a:pt x="411529" y="443208"/>
                  </a:lnTo>
                  <a:lnTo>
                    <a:pt x="382704" y="480221"/>
                  </a:lnTo>
                  <a:lnTo>
                    <a:pt x="359029" y="520158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8"/>
                  </a:lnTo>
                  <a:lnTo>
                    <a:pt x="269369" y="480221"/>
                  </a:lnTo>
                  <a:lnTo>
                    <a:pt x="240490" y="443208"/>
                  </a:lnTo>
                  <a:lnTo>
                    <a:pt x="207193" y="409860"/>
                  </a:lnTo>
                  <a:lnTo>
                    <a:pt x="170209" y="380915"/>
                  </a:lnTo>
                  <a:lnTo>
                    <a:pt x="130268" y="357115"/>
                  </a:lnTo>
                  <a:lnTo>
                    <a:pt x="88100" y="339198"/>
                  </a:lnTo>
                  <a:lnTo>
                    <a:pt x="44433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512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23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43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11053" y="330428"/>
                  </a:lnTo>
                  <a:lnTo>
                    <a:pt x="405293" y="340512"/>
                  </a:lnTo>
                  <a:lnTo>
                    <a:pt x="398815" y="349859"/>
                  </a:lnTo>
                  <a:lnTo>
                    <a:pt x="391617" y="359219"/>
                  </a:lnTo>
                  <a:lnTo>
                    <a:pt x="383698" y="367868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48949" y="359219"/>
                  </a:lnTo>
                  <a:lnTo>
                    <a:pt x="41751" y="349859"/>
                  </a:lnTo>
                  <a:lnTo>
                    <a:pt x="35272" y="340512"/>
                  </a:lnTo>
                  <a:lnTo>
                    <a:pt x="29517" y="330428"/>
                  </a:lnTo>
                  <a:lnTo>
                    <a:pt x="23757" y="320344"/>
                  </a:lnTo>
                  <a:lnTo>
                    <a:pt x="7198" y="277152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23"/>
                  </a:lnTo>
                  <a:lnTo>
                    <a:pt x="24477" y="120218"/>
                  </a:lnTo>
                  <a:lnTo>
                    <a:pt x="49673" y="82067"/>
                  </a:lnTo>
                  <a:lnTo>
                    <a:pt x="82068" y="49669"/>
                  </a:lnTo>
                  <a:lnTo>
                    <a:pt x="120218" y="24472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23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95"/>
              <a:t>SENDER</a:t>
            </a:r>
            <a:r>
              <a:rPr dirty="0" spc="-770"/>
              <a:t> </a:t>
            </a:r>
            <a:r>
              <a:rPr dirty="0" spc="-1025"/>
              <a:t>REPUTATION</a:t>
            </a:r>
            <a:r>
              <a:rPr dirty="0" spc="-765"/>
              <a:t> </a:t>
            </a:r>
            <a:r>
              <a:rPr dirty="0" spc="-1140"/>
              <a:t>MANAGEMENT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609185" y="2450212"/>
            <a:ext cx="14307819" cy="1242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-635">
              <a:lnSpc>
                <a:spcPct val="100200"/>
              </a:lnSpc>
              <a:spcBef>
                <a:spcPts val="114"/>
              </a:spcBef>
            </a:pPr>
            <a:r>
              <a:rPr dirty="0" sz="2650" spc="-70">
                <a:latin typeface="Trebuchet MS"/>
                <a:cs typeface="Trebuchet MS"/>
              </a:rPr>
              <a:t>Establish</a:t>
            </a:r>
            <a:r>
              <a:rPr dirty="0" sz="2650" spc="-215">
                <a:latin typeface="Trebuchet MS"/>
                <a:cs typeface="Trebuchet MS"/>
              </a:rPr>
              <a:t> </a:t>
            </a:r>
            <a:r>
              <a:rPr dirty="0" sz="2650" spc="-65">
                <a:latin typeface="Trebuchet MS"/>
                <a:cs typeface="Trebuchet MS"/>
              </a:rPr>
              <a:t>robust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85" b="1">
                <a:latin typeface="Trebuchet MS"/>
                <a:cs typeface="Trebuchet MS"/>
              </a:rPr>
              <a:t>sender</a:t>
            </a:r>
            <a:r>
              <a:rPr dirty="0" sz="2650" spc="-215" b="1">
                <a:latin typeface="Trebuchet MS"/>
                <a:cs typeface="Trebuchet MS"/>
              </a:rPr>
              <a:t> </a:t>
            </a:r>
            <a:r>
              <a:rPr dirty="0" sz="2650" spc="-85" b="1">
                <a:latin typeface="Trebuchet MS"/>
                <a:cs typeface="Trebuchet MS"/>
              </a:rPr>
              <a:t>reputation</a:t>
            </a:r>
            <a:r>
              <a:rPr dirty="0" sz="2650" spc="-210" b="1">
                <a:latin typeface="Trebuchet MS"/>
                <a:cs typeface="Trebuchet MS"/>
              </a:rPr>
              <a:t> </a:t>
            </a:r>
            <a:r>
              <a:rPr dirty="0" sz="2650" spc="-55" b="1">
                <a:latin typeface="Trebuchet MS"/>
                <a:cs typeface="Trebuchet MS"/>
              </a:rPr>
              <a:t>management</a:t>
            </a:r>
            <a:r>
              <a:rPr dirty="0" sz="2650" spc="-210" b="1">
                <a:latin typeface="Trebuchet MS"/>
                <a:cs typeface="Trebuchet MS"/>
              </a:rPr>
              <a:t> </a:t>
            </a:r>
            <a:r>
              <a:rPr dirty="0" sz="2650" spc="-80">
                <a:latin typeface="Trebuchet MS"/>
                <a:cs typeface="Trebuchet MS"/>
              </a:rPr>
              <a:t>protocols</a:t>
            </a:r>
            <a:r>
              <a:rPr dirty="0" sz="2650" spc="-215">
                <a:latin typeface="Trebuchet MS"/>
                <a:cs typeface="Trebuchet MS"/>
              </a:rPr>
              <a:t> </a:t>
            </a:r>
            <a:r>
              <a:rPr dirty="0" sz="2650" spc="-100">
                <a:latin typeface="Trebuchet MS"/>
                <a:cs typeface="Trebuchet MS"/>
              </a:rPr>
              <a:t>to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25">
                <a:latin typeface="Trebuchet MS"/>
                <a:cs typeface="Trebuchet MS"/>
              </a:rPr>
              <a:t>assess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120">
                <a:latin typeface="Trebuchet MS"/>
                <a:cs typeface="Trebuchet MS"/>
              </a:rPr>
              <a:t>the</a:t>
            </a:r>
            <a:r>
              <a:rPr dirty="0" sz="2650" spc="-215">
                <a:latin typeface="Trebuchet MS"/>
                <a:cs typeface="Trebuchet MS"/>
              </a:rPr>
              <a:t> </a:t>
            </a:r>
            <a:r>
              <a:rPr dirty="0" sz="2650" spc="-80">
                <a:latin typeface="Trebuchet MS"/>
                <a:cs typeface="Trebuchet MS"/>
              </a:rPr>
              <a:t>trustworthiness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110">
                <a:latin typeface="Trebuchet MS"/>
                <a:cs typeface="Trebuchet MS"/>
              </a:rPr>
              <a:t>of</a:t>
            </a:r>
            <a:r>
              <a:rPr dirty="0" sz="2650" spc="-215">
                <a:latin typeface="Trebuchet MS"/>
                <a:cs typeface="Trebuchet MS"/>
              </a:rPr>
              <a:t> </a:t>
            </a:r>
            <a:r>
              <a:rPr dirty="0" sz="2650" spc="-10">
                <a:latin typeface="Trebuchet MS"/>
                <a:cs typeface="Trebuchet MS"/>
              </a:rPr>
              <a:t>incoming </a:t>
            </a:r>
            <a:r>
              <a:rPr dirty="0" sz="2650" spc="-114">
                <a:latin typeface="Trebuchet MS"/>
                <a:cs typeface="Trebuchet MS"/>
              </a:rPr>
              <a:t>emails.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40">
                <a:latin typeface="Trebuchet MS"/>
                <a:cs typeface="Trebuchet MS"/>
              </a:rPr>
              <a:t>By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95">
                <a:latin typeface="Trebuchet MS"/>
                <a:cs typeface="Trebuchet MS"/>
              </a:rPr>
              <a:t>evaluating</a:t>
            </a:r>
            <a:r>
              <a:rPr dirty="0" sz="2650" spc="-204">
                <a:latin typeface="Trebuchet MS"/>
                <a:cs typeface="Trebuchet MS"/>
              </a:rPr>
              <a:t> </a:t>
            </a:r>
            <a:r>
              <a:rPr dirty="0" sz="2650" spc="-75">
                <a:latin typeface="Trebuchet MS"/>
                <a:cs typeface="Trebuchet MS"/>
              </a:rPr>
              <a:t>sender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120">
                <a:latin typeface="Trebuchet MS"/>
                <a:cs typeface="Trebuchet MS"/>
              </a:rPr>
              <a:t>reputation,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80">
                <a:latin typeface="Trebuchet MS"/>
                <a:cs typeface="Trebuchet MS"/>
              </a:rPr>
              <a:t>organizations</a:t>
            </a:r>
            <a:r>
              <a:rPr dirty="0" sz="2650" spc="-204">
                <a:latin typeface="Trebuchet MS"/>
                <a:cs typeface="Trebuchet MS"/>
              </a:rPr>
              <a:t> </a:t>
            </a:r>
            <a:r>
              <a:rPr dirty="0" sz="2650" spc="-75">
                <a:latin typeface="Trebuchet MS"/>
                <a:cs typeface="Trebuchet MS"/>
              </a:rPr>
              <a:t>can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160">
                <a:latin typeface="Trebuchet MS"/>
                <a:cs typeface="Trebuchet MS"/>
              </a:rPr>
              <a:t>effectively</a:t>
            </a:r>
            <a:r>
              <a:rPr dirty="0" sz="2650" spc="-204">
                <a:latin typeface="Trebuchet MS"/>
                <a:cs typeface="Trebuchet MS"/>
              </a:rPr>
              <a:t> </a:t>
            </a:r>
            <a:r>
              <a:rPr dirty="0" sz="2650" spc="-160">
                <a:latin typeface="Trebuchet MS"/>
                <a:cs typeface="Trebuchet MS"/>
              </a:rPr>
              <a:t>ﬁlter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65">
                <a:latin typeface="Trebuchet MS"/>
                <a:cs typeface="Trebuchet MS"/>
              </a:rPr>
              <a:t>out</a:t>
            </a:r>
            <a:r>
              <a:rPr dirty="0" sz="2650" spc="-210">
                <a:latin typeface="Trebuchet MS"/>
                <a:cs typeface="Trebuchet MS"/>
              </a:rPr>
              <a:t> </a:t>
            </a:r>
            <a:r>
              <a:rPr dirty="0" sz="2650" spc="-40" b="1">
                <a:latin typeface="Trebuchet MS"/>
                <a:cs typeface="Trebuchet MS"/>
              </a:rPr>
              <a:t>suspicious</a:t>
            </a:r>
            <a:r>
              <a:rPr dirty="0" sz="2650" spc="-204" b="1">
                <a:latin typeface="Trebuchet MS"/>
                <a:cs typeface="Trebuchet MS"/>
              </a:rPr>
              <a:t> </a:t>
            </a:r>
            <a:r>
              <a:rPr dirty="0" sz="2650" spc="-25" b="1">
                <a:latin typeface="Trebuchet MS"/>
                <a:cs typeface="Trebuchet MS"/>
              </a:rPr>
              <a:t>or </a:t>
            </a:r>
            <a:r>
              <a:rPr dirty="0" sz="2650" spc="-65" b="1">
                <a:latin typeface="Trebuchet MS"/>
                <a:cs typeface="Trebuchet MS"/>
              </a:rPr>
              <a:t>untrustworthy</a:t>
            </a:r>
            <a:r>
              <a:rPr dirty="0" sz="2650" spc="-200" b="1">
                <a:latin typeface="Trebuchet MS"/>
                <a:cs typeface="Trebuchet MS"/>
              </a:rPr>
              <a:t> </a:t>
            </a:r>
            <a:r>
              <a:rPr dirty="0" sz="2650" spc="-10" b="1">
                <a:latin typeface="Trebuchet MS"/>
                <a:cs typeface="Trebuchet MS"/>
              </a:rPr>
              <a:t>sources</a:t>
            </a:r>
            <a:r>
              <a:rPr dirty="0" sz="2650" spc="-10">
                <a:latin typeface="Trebuchet MS"/>
                <a:cs typeface="Trebuchet MS"/>
              </a:rPr>
              <a:t>.</a:t>
            </a:r>
            <a:endParaRPr sz="2650">
              <a:latin typeface="Trebuchet MS"/>
              <a:cs typeface="Trebuchet MS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43292"/>
            <a:ext cx="6623684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-515"/>
              <a:t>Real-</a:t>
            </a:r>
            <a:r>
              <a:rPr dirty="0" sz="4850" spc="-465"/>
              <a:t>time</a:t>
            </a:r>
            <a:r>
              <a:rPr dirty="0" sz="4850" spc="-660"/>
              <a:t> </a:t>
            </a:r>
            <a:r>
              <a:rPr dirty="0" sz="4850" spc="-550"/>
              <a:t>Threat</a:t>
            </a:r>
            <a:r>
              <a:rPr dirty="0" sz="4850" spc="-660"/>
              <a:t> </a:t>
            </a:r>
            <a:r>
              <a:rPr dirty="0" sz="4850" spc="-470"/>
              <a:t>Intelligence</a:t>
            </a:r>
            <a:endParaRPr sz="4850"/>
          </a:p>
        </p:txBody>
      </p:sp>
      <p:sp>
        <p:nvSpPr>
          <p:cNvPr id="12" name="object 12" descr=""/>
          <p:cNvSpPr txBox="1"/>
          <p:nvPr/>
        </p:nvSpPr>
        <p:spPr>
          <a:xfrm>
            <a:off x="7301624" y="2315172"/>
            <a:ext cx="6424295" cy="2324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dirty="0" sz="2500" spc="-110">
                <a:latin typeface="Trebuchet MS"/>
                <a:cs typeface="Trebuchet MS"/>
              </a:rPr>
              <a:t>Leverage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-110" b="1">
                <a:latin typeface="Trebuchet MS"/>
                <a:cs typeface="Trebuchet MS"/>
              </a:rPr>
              <a:t>real-</a:t>
            </a:r>
            <a:r>
              <a:rPr dirty="0" sz="2500" spc="-75" b="1">
                <a:latin typeface="Trebuchet MS"/>
                <a:cs typeface="Trebuchet MS"/>
              </a:rPr>
              <a:t>time</a:t>
            </a:r>
            <a:r>
              <a:rPr dirty="0" sz="2500" spc="-185" b="1">
                <a:latin typeface="Trebuchet MS"/>
                <a:cs typeface="Trebuchet MS"/>
              </a:rPr>
              <a:t> </a:t>
            </a:r>
            <a:r>
              <a:rPr dirty="0" sz="2500" spc="-90" b="1">
                <a:latin typeface="Trebuchet MS"/>
                <a:cs typeface="Trebuchet MS"/>
              </a:rPr>
              <a:t>threat</a:t>
            </a:r>
            <a:r>
              <a:rPr dirty="0" sz="2500" spc="-190" b="1">
                <a:latin typeface="Trebuchet MS"/>
                <a:cs typeface="Trebuchet MS"/>
              </a:rPr>
              <a:t> </a:t>
            </a:r>
            <a:r>
              <a:rPr dirty="0" sz="2500" spc="-90" b="1">
                <a:latin typeface="Trebuchet MS"/>
                <a:cs typeface="Trebuchet MS"/>
              </a:rPr>
              <a:t>intelligence</a:t>
            </a:r>
            <a:r>
              <a:rPr dirty="0" sz="2500" spc="-185" b="1">
                <a:latin typeface="Trebuchet MS"/>
                <a:cs typeface="Trebuchet MS"/>
              </a:rPr>
              <a:t> </a:t>
            </a:r>
            <a:r>
              <a:rPr dirty="0" sz="2500" spc="-100">
                <a:latin typeface="Trebuchet MS"/>
                <a:cs typeface="Trebuchet MS"/>
              </a:rPr>
              <a:t>feeds</a:t>
            </a:r>
            <a:r>
              <a:rPr dirty="0" sz="2500" spc="-185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to </a:t>
            </a:r>
            <a:r>
              <a:rPr dirty="0" sz="2500" spc="-95">
                <a:latin typeface="Trebuchet MS"/>
                <a:cs typeface="Trebuchet MS"/>
              </a:rPr>
              <a:t>stay</a:t>
            </a:r>
            <a:r>
              <a:rPr dirty="0" sz="2500" spc="-210">
                <a:latin typeface="Trebuchet MS"/>
                <a:cs typeface="Trebuchet MS"/>
              </a:rPr>
              <a:t> </a:t>
            </a:r>
            <a:r>
              <a:rPr dirty="0" sz="2500" spc="-65">
                <a:latin typeface="Trebuchet MS"/>
                <a:cs typeface="Trebuchet MS"/>
              </a:rPr>
              <a:t>ahead</a:t>
            </a:r>
            <a:r>
              <a:rPr dirty="0" sz="2500" spc="-215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of</a:t>
            </a:r>
            <a:r>
              <a:rPr dirty="0" sz="2500" spc="-210">
                <a:latin typeface="Trebuchet MS"/>
                <a:cs typeface="Trebuchet MS"/>
              </a:rPr>
              <a:t> </a:t>
            </a:r>
            <a:r>
              <a:rPr dirty="0" sz="2500" spc="-75">
                <a:latin typeface="Trebuchet MS"/>
                <a:cs typeface="Trebuchet MS"/>
              </a:rPr>
              <a:t>emerging</a:t>
            </a:r>
            <a:r>
              <a:rPr dirty="0" sz="2500" spc="-210">
                <a:latin typeface="Trebuchet MS"/>
                <a:cs typeface="Trebuchet MS"/>
              </a:rPr>
              <a:t> </a:t>
            </a:r>
            <a:r>
              <a:rPr dirty="0" sz="2500" spc="-90">
                <a:latin typeface="Trebuchet MS"/>
                <a:cs typeface="Trebuchet MS"/>
              </a:rPr>
              <a:t>email</a:t>
            </a:r>
            <a:r>
              <a:rPr dirty="0" sz="2500" spc="-210">
                <a:latin typeface="Trebuchet MS"/>
                <a:cs typeface="Trebuchet MS"/>
              </a:rPr>
              <a:t> </a:t>
            </a:r>
            <a:r>
              <a:rPr dirty="0" sz="2500" spc="-140">
                <a:latin typeface="Trebuchet MS"/>
                <a:cs typeface="Trebuchet MS"/>
              </a:rPr>
              <a:t>threats.</a:t>
            </a:r>
            <a:r>
              <a:rPr dirty="0" sz="2500" spc="-210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By </a:t>
            </a:r>
            <a:r>
              <a:rPr dirty="0" sz="2500" spc="-100">
                <a:latin typeface="Trebuchet MS"/>
                <a:cs typeface="Trebuchet MS"/>
              </a:rPr>
              <a:t>integrating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-80">
                <a:latin typeface="Trebuchet MS"/>
                <a:cs typeface="Trebuchet MS"/>
              </a:rPr>
              <a:t>up-</a:t>
            </a:r>
            <a:r>
              <a:rPr dirty="0" sz="2500" spc="-110">
                <a:latin typeface="Trebuchet MS"/>
                <a:cs typeface="Trebuchet MS"/>
              </a:rPr>
              <a:t>to-date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threat</a:t>
            </a:r>
            <a:r>
              <a:rPr dirty="0" sz="2500" spc="-185">
                <a:latin typeface="Trebuchet MS"/>
                <a:cs typeface="Trebuchet MS"/>
              </a:rPr>
              <a:t> </a:t>
            </a:r>
            <a:r>
              <a:rPr dirty="0" sz="2500" spc="-140">
                <a:latin typeface="Trebuchet MS"/>
                <a:cs typeface="Trebuchet MS"/>
              </a:rPr>
              <a:t>data,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-30">
                <a:latin typeface="Trebuchet MS"/>
                <a:cs typeface="Trebuchet MS"/>
              </a:rPr>
              <a:t>organizations </a:t>
            </a:r>
            <a:r>
              <a:rPr dirty="0" sz="2500" spc="-70">
                <a:latin typeface="Trebuchet MS"/>
                <a:cs typeface="Trebuchet MS"/>
              </a:rPr>
              <a:t>can</a:t>
            </a:r>
            <a:r>
              <a:rPr dirty="0" sz="2500" spc="-215">
                <a:latin typeface="Trebuchet MS"/>
                <a:cs typeface="Trebuchet MS"/>
              </a:rPr>
              <a:t> </a:t>
            </a:r>
            <a:r>
              <a:rPr dirty="0" sz="2500" spc="-105">
                <a:latin typeface="Trebuchet MS"/>
                <a:cs typeface="Trebuchet MS"/>
              </a:rPr>
              <a:t>proactively</a:t>
            </a:r>
            <a:r>
              <a:rPr dirty="0" sz="2500" spc="-200">
                <a:latin typeface="Trebuchet MS"/>
                <a:cs typeface="Trebuchet MS"/>
              </a:rPr>
              <a:t> </a:t>
            </a:r>
            <a:r>
              <a:rPr dirty="0" sz="2500" spc="-110">
                <a:latin typeface="Trebuchet MS"/>
                <a:cs typeface="Trebuchet MS"/>
              </a:rPr>
              <a:t>identify</a:t>
            </a:r>
            <a:r>
              <a:rPr dirty="0" sz="2500" spc="-204">
                <a:latin typeface="Trebuchet MS"/>
                <a:cs typeface="Trebuchet MS"/>
              </a:rPr>
              <a:t> </a:t>
            </a:r>
            <a:r>
              <a:rPr dirty="0" sz="2500" spc="-30">
                <a:latin typeface="Trebuchet MS"/>
                <a:cs typeface="Trebuchet MS"/>
              </a:rPr>
              <a:t>and</a:t>
            </a:r>
            <a:r>
              <a:rPr dirty="0" sz="2500" spc="-200">
                <a:latin typeface="Trebuchet MS"/>
                <a:cs typeface="Trebuchet MS"/>
              </a:rPr>
              <a:t> </a:t>
            </a:r>
            <a:r>
              <a:rPr dirty="0" sz="2500" spc="-60">
                <a:latin typeface="Trebuchet MS"/>
                <a:cs typeface="Trebuchet MS"/>
              </a:rPr>
              <a:t>block</a:t>
            </a:r>
            <a:r>
              <a:rPr dirty="0" sz="2500" spc="-200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sophisticated </a:t>
            </a:r>
            <a:r>
              <a:rPr dirty="0" sz="2500" spc="-25" b="1">
                <a:latin typeface="Trebuchet MS"/>
                <a:cs typeface="Trebuchet MS"/>
              </a:rPr>
              <a:t>spam</a:t>
            </a:r>
            <a:r>
              <a:rPr dirty="0" sz="2500" spc="-204" b="1">
                <a:latin typeface="Trebuchet MS"/>
                <a:cs typeface="Trebuchet MS"/>
              </a:rPr>
              <a:t> </a:t>
            </a:r>
            <a:r>
              <a:rPr dirty="0" sz="2500" spc="-40" b="1">
                <a:latin typeface="Trebuchet MS"/>
                <a:cs typeface="Trebuchet MS"/>
              </a:rPr>
              <a:t>campaigns</a:t>
            </a:r>
            <a:r>
              <a:rPr dirty="0" sz="2500" spc="-204" b="1">
                <a:latin typeface="Trebuchet MS"/>
                <a:cs typeface="Trebuchet MS"/>
              </a:rPr>
              <a:t> </a:t>
            </a:r>
            <a:r>
              <a:rPr dirty="0" sz="2500" spc="-114">
                <a:latin typeface="Trebuchet MS"/>
                <a:cs typeface="Trebuchet MS"/>
              </a:rPr>
              <a:t>before</a:t>
            </a:r>
            <a:r>
              <a:rPr dirty="0" sz="2500" spc="-204">
                <a:latin typeface="Trebuchet MS"/>
                <a:cs typeface="Trebuchet MS"/>
              </a:rPr>
              <a:t> </a:t>
            </a:r>
            <a:r>
              <a:rPr dirty="0" sz="2500" spc="-100">
                <a:latin typeface="Trebuchet MS"/>
                <a:cs typeface="Trebuchet MS"/>
              </a:rPr>
              <a:t>they</a:t>
            </a:r>
            <a:r>
              <a:rPr dirty="0" sz="2500" spc="-204">
                <a:latin typeface="Trebuchet MS"/>
                <a:cs typeface="Trebuchet MS"/>
              </a:rPr>
              <a:t> </a:t>
            </a:r>
            <a:r>
              <a:rPr dirty="0" sz="2500" spc="-130">
                <a:latin typeface="Trebuchet MS"/>
                <a:cs typeface="Trebuchet MS"/>
              </a:rPr>
              <a:t>inﬁltrate</a:t>
            </a:r>
            <a:r>
              <a:rPr dirty="0" sz="2500" spc="-204">
                <a:latin typeface="Trebuchet MS"/>
                <a:cs typeface="Trebuchet MS"/>
              </a:rPr>
              <a:t> </a:t>
            </a:r>
            <a:r>
              <a:rPr dirty="0" sz="2500" spc="-25">
                <a:latin typeface="Trebuchet MS"/>
                <a:cs typeface="Trebuchet MS"/>
              </a:rPr>
              <a:t>the </a:t>
            </a:r>
            <a:r>
              <a:rPr dirty="0" sz="2500" spc="-10">
                <a:latin typeface="Trebuchet MS"/>
                <a:cs typeface="Trebuchet MS"/>
              </a:rPr>
              <a:t>network.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5"/>
              <a:t>EMPLOYEE</a:t>
            </a:r>
            <a:r>
              <a:rPr dirty="0" spc="-785"/>
              <a:t> </a:t>
            </a:r>
            <a:r>
              <a:rPr dirty="0" spc="-1315"/>
              <a:t>AWARENESS</a:t>
            </a:r>
            <a:r>
              <a:rPr dirty="0" spc="-780"/>
              <a:t> </a:t>
            </a:r>
            <a:r>
              <a:rPr dirty="0" spc="-860"/>
              <a:t>TRAINING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609185" y="2450212"/>
            <a:ext cx="15123160" cy="6864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dirty="0" sz="2150" spc="-70">
                <a:latin typeface="Trebuchet MS"/>
                <a:cs typeface="Trebuchet MS"/>
              </a:rPr>
              <a:t>Empower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your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workforce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with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90" b="1">
                <a:latin typeface="Trebuchet MS"/>
                <a:cs typeface="Trebuchet MS"/>
              </a:rPr>
              <a:t>comprehensive</a:t>
            </a:r>
            <a:r>
              <a:rPr dirty="0" sz="2150" spc="-175" b="1">
                <a:latin typeface="Trebuchet MS"/>
                <a:cs typeface="Trebuchet MS"/>
              </a:rPr>
              <a:t> </a:t>
            </a:r>
            <a:r>
              <a:rPr dirty="0" sz="2150" spc="-70" b="1">
                <a:latin typeface="Trebuchet MS"/>
                <a:cs typeface="Trebuchet MS"/>
              </a:rPr>
              <a:t>email</a:t>
            </a:r>
            <a:r>
              <a:rPr dirty="0" sz="2150" spc="-170" b="1">
                <a:latin typeface="Trebuchet MS"/>
                <a:cs typeface="Trebuchet MS"/>
              </a:rPr>
              <a:t> </a:t>
            </a:r>
            <a:r>
              <a:rPr dirty="0" sz="2150" spc="-80" b="1">
                <a:latin typeface="Trebuchet MS"/>
                <a:cs typeface="Trebuchet MS"/>
              </a:rPr>
              <a:t>security</a:t>
            </a:r>
            <a:r>
              <a:rPr dirty="0" sz="2150" spc="-170" b="1">
                <a:latin typeface="Trebuchet MS"/>
                <a:cs typeface="Trebuchet MS"/>
              </a:rPr>
              <a:t> </a:t>
            </a:r>
            <a:r>
              <a:rPr dirty="0" sz="2150" spc="-65" b="1">
                <a:latin typeface="Trebuchet MS"/>
                <a:cs typeface="Trebuchet MS"/>
              </a:rPr>
              <a:t>training</a:t>
            </a:r>
            <a:r>
              <a:rPr dirty="0" sz="2150" spc="-170" b="1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to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enhance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10">
                <a:latin typeface="Trebuchet MS"/>
                <a:cs typeface="Trebuchet MS"/>
              </a:rPr>
              <a:t>their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ability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to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recognize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and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report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potential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email </a:t>
            </a:r>
            <a:r>
              <a:rPr dirty="0" sz="2150" spc="-130">
                <a:latin typeface="Trebuchet MS"/>
                <a:cs typeface="Trebuchet MS"/>
              </a:rPr>
              <a:t>threats.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By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95">
                <a:latin typeface="Trebuchet MS"/>
                <a:cs typeface="Trebuchet MS"/>
              </a:rPr>
              <a:t>fostering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a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culture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5">
                <a:latin typeface="Trebuchet MS"/>
                <a:cs typeface="Trebuchet MS"/>
              </a:rPr>
              <a:t>of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85" b="1">
                <a:latin typeface="Trebuchet MS"/>
                <a:cs typeface="Trebuchet MS"/>
              </a:rPr>
              <a:t>cybersecurity</a:t>
            </a:r>
            <a:r>
              <a:rPr dirty="0" sz="2150" spc="-170" b="1">
                <a:latin typeface="Trebuchet MS"/>
                <a:cs typeface="Trebuchet MS"/>
              </a:rPr>
              <a:t> </a:t>
            </a:r>
            <a:r>
              <a:rPr dirty="0" sz="2150" spc="-95" b="1">
                <a:latin typeface="Trebuchet MS"/>
                <a:cs typeface="Trebuchet MS"/>
              </a:rPr>
              <a:t>awareness</a:t>
            </a:r>
            <a:r>
              <a:rPr dirty="0" sz="2150" spc="-95">
                <a:latin typeface="Trebuchet MS"/>
                <a:cs typeface="Trebuchet MS"/>
              </a:rPr>
              <a:t>,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organizations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can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strengthen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10">
                <a:latin typeface="Trebuchet MS"/>
                <a:cs typeface="Trebuchet MS"/>
              </a:rPr>
              <a:t>their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defense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70">
                <a:latin typeface="Trebuchet MS"/>
                <a:cs typeface="Trebuchet MS"/>
              </a:rPr>
              <a:t>against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0">
                <a:latin typeface="Trebuchet MS"/>
                <a:cs typeface="Trebuchet MS"/>
              </a:rPr>
              <a:t>email-</a:t>
            </a:r>
            <a:r>
              <a:rPr dirty="0" sz="2150" spc="-60">
                <a:latin typeface="Trebuchet MS"/>
                <a:cs typeface="Trebuchet MS"/>
              </a:rPr>
              <a:t>based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attacks.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2024-04-04T17:57:46Z</dcterms:created>
  <dcterms:modified xsi:type="dcterms:W3CDTF">2024-04-04T17:57:46Z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  <property fmtid="{D5CDD505-2E9C-101B-9397-08002B2CF9AE}" pid="5" name="Producer">
    <vt:lpwstr>GPL Ghostscript 10.02.0</vt:lpwstr>
  </property>
</Properties>
</file>