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450237"/>
            <a:ext cx="8128000" cy="1837055"/>
          </a:xfrm>
          <a:custGeom>
            <a:avLst/>
            <a:gdLst/>
            <a:ahLst/>
            <a:cxnLst/>
            <a:rect l="l" t="t" r="r" b="b"/>
            <a:pathLst>
              <a:path w="8128000" h="1837054">
                <a:moveTo>
                  <a:pt x="8127923" y="1836762"/>
                </a:moveTo>
                <a:lnTo>
                  <a:pt x="0" y="1836762"/>
                </a:lnTo>
                <a:lnTo>
                  <a:pt x="0" y="15292"/>
                </a:lnTo>
                <a:lnTo>
                  <a:pt x="64042" y="10935"/>
                </a:lnTo>
                <a:lnTo>
                  <a:pt x="146715" y="6483"/>
                </a:lnTo>
                <a:lnTo>
                  <a:pt x="230507" y="3192"/>
                </a:lnTo>
                <a:lnTo>
                  <a:pt x="315429" y="1038"/>
                </a:lnTo>
                <a:lnTo>
                  <a:pt x="401495" y="0"/>
                </a:lnTo>
                <a:lnTo>
                  <a:pt x="488717" y="52"/>
                </a:lnTo>
                <a:lnTo>
                  <a:pt x="621745" y="2124"/>
                </a:lnTo>
                <a:lnTo>
                  <a:pt x="757445" y="6520"/>
                </a:lnTo>
                <a:lnTo>
                  <a:pt x="895861" y="13159"/>
                </a:lnTo>
                <a:lnTo>
                  <a:pt x="1037036" y="21964"/>
                </a:lnTo>
                <a:lnTo>
                  <a:pt x="1229633" y="36935"/>
                </a:lnTo>
                <a:lnTo>
                  <a:pt x="1427311" y="55427"/>
                </a:lnTo>
                <a:lnTo>
                  <a:pt x="1681710" y="83209"/>
                </a:lnTo>
                <a:lnTo>
                  <a:pt x="1997958" y="122909"/>
                </a:lnTo>
                <a:lnTo>
                  <a:pt x="2382473" y="177197"/>
                </a:lnTo>
                <a:lnTo>
                  <a:pt x="3082129" y="287459"/>
                </a:lnTo>
                <a:lnTo>
                  <a:pt x="4539589" y="536768"/>
                </a:lnTo>
                <a:lnTo>
                  <a:pt x="5025175" y="626175"/>
                </a:lnTo>
                <a:lnTo>
                  <a:pt x="5367005" y="693563"/>
                </a:lnTo>
                <a:lnTo>
                  <a:pt x="5637645" y="750701"/>
                </a:lnTo>
                <a:lnTo>
                  <a:pt x="5845067" y="797450"/>
                </a:lnTo>
                <a:lnTo>
                  <a:pt x="5995433" y="833302"/>
                </a:lnTo>
                <a:lnTo>
                  <a:pt x="6141413" y="869962"/>
                </a:lnTo>
                <a:lnTo>
                  <a:pt x="6236329" y="894910"/>
                </a:lnTo>
                <a:lnTo>
                  <a:pt x="6329345" y="920305"/>
                </a:lnTo>
                <a:lnTo>
                  <a:pt x="6420479" y="946183"/>
                </a:lnTo>
                <a:lnTo>
                  <a:pt x="6509751" y="972578"/>
                </a:lnTo>
                <a:lnTo>
                  <a:pt x="6597180" y="999526"/>
                </a:lnTo>
                <a:lnTo>
                  <a:pt x="6640210" y="1013218"/>
                </a:lnTo>
                <a:lnTo>
                  <a:pt x="6682786" y="1027062"/>
                </a:lnTo>
                <a:lnTo>
                  <a:pt x="6724911" y="1041061"/>
                </a:lnTo>
                <a:lnTo>
                  <a:pt x="6766588" y="1055221"/>
                </a:lnTo>
                <a:lnTo>
                  <a:pt x="6807818" y="1069544"/>
                </a:lnTo>
                <a:lnTo>
                  <a:pt x="6848605" y="1084037"/>
                </a:lnTo>
                <a:lnTo>
                  <a:pt x="6888950" y="1098703"/>
                </a:lnTo>
                <a:lnTo>
                  <a:pt x="6928857" y="1113547"/>
                </a:lnTo>
                <a:lnTo>
                  <a:pt x="6968327" y="1128573"/>
                </a:lnTo>
                <a:lnTo>
                  <a:pt x="7007362" y="1143785"/>
                </a:lnTo>
                <a:lnTo>
                  <a:pt x="7045967" y="1159188"/>
                </a:lnTo>
                <a:lnTo>
                  <a:pt x="7084141" y="1174787"/>
                </a:lnTo>
                <a:lnTo>
                  <a:pt x="7121889" y="1190585"/>
                </a:lnTo>
                <a:lnTo>
                  <a:pt x="7159213" y="1206587"/>
                </a:lnTo>
                <a:lnTo>
                  <a:pt x="7196114" y="1222797"/>
                </a:lnTo>
                <a:lnTo>
                  <a:pt x="7232596" y="1239220"/>
                </a:lnTo>
                <a:lnTo>
                  <a:pt x="7268661" y="1255861"/>
                </a:lnTo>
                <a:lnTo>
                  <a:pt x="7304311" y="1272723"/>
                </a:lnTo>
                <a:lnTo>
                  <a:pt x="7339548" y="1289811"/>
                </a:lnTo>
                <a:lnTo>
                  <a:pt x="7374376" y="1307129"/>
                </a:lnTo>
                <a:lnTo>
                  <a:pt x="7408796" y="1324683"/>
                </a:lnTo>
                <a:lnTo>
                  <a:pt x="7442811" y="1342475"/>
                </a:lnTo>
                <a:lnTo>
                  <a:pt x="7476423" y="1360511"/>
                </a:lnTo>
                <a:lnTo>
                  <a:pt x="7542449" y="1397331"/>
                </a:lnTo>
                <a:lnTo>
                  <a:pt x="7606894" y="1435177"/>
                </a:lnTo>
                <a:lnTo>
                  <a:pt x="7669776" y="1474086"/>
                </a:lnTo>
                <a:lnTo>
                  <a:pt x="7731114" y="1514092"/>
                </a:lnTo>
                <a:lnTo>
                  <a:pt x="7790929" y="1555230"/>
                </a:lnTo>
                <a:lnTo>
                  <a:pt x="7849240" y="1597535"/>
                </a:lnTo>
                <a:lnTo>
                  <a:pt x="7906065" y="1641043"/>
                </a:lnTo>
                <a:lnTo>
                  <a:pt x="7961425" y="1685789"/>
                </a:lnTo>
                <a:lnTo>
                  <a:pt x="8015338" y="1731807"/>
                </a:lnTo>
                <a:lnTo>
                  <a:pt x="8067824" y="1779133"/>
                </a:lnTo>
                <a:lnTo>
                  <a:pt x="8118902" y="1827802"/>
                </a:lnTo>
                <a:lnTo>
                  <a:pt x="8127923" y="1836762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3499" y="7342199"/>
            <a:ext cx="6734809" cy="0"/>
          </a:xfrm>
          <a:custGeom>
            <a:avLst/>
            <a:gdLst/>
            <a:ahLst/>
            <a:cxnLst/>
            <a:rect l="l" t="t" r="r" b="b"/>
            <a:pathLst>
              <a:path w="6734809">
                <a:moveTo>
                  <a:pt x="0" y="0"/>
                </a:moveTo>
                <a:lnTo>
                  <a:pt x="6734197" y="0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792055" y="0"/>
            <a:ext cx="3496310" cy="2864485"/>
          </a:xfrm>
          <a:custGeom>
            <a:avLst/>
            <a:gdLst/>
            <a:ahLst/>
            <a:cxnLst/>
            <a:rect l="l" t="t" r="r" b="b"/>
            <a:pathLst>
              <a:path w="3496309" h="2864485">
                <a:moveTo>
                  <a:pt x="3495944" y="2864481"/>
                </a:moveTo>
                <a:lnTo>
                  <a:pt x="3435303" y="2853506"/>
                </a:lnTo>
                <a:lnTo>
                  <a:pt x="3387036" y="2843242"/>
                </a:lnTo>
                <a:lnTo>
                  <a:pt x="3339057" y="2831791"/>
                </a:lnTo>
                <a:lnTo>
                  <a:pt x="3291371" y="2819182"/>
                </a:lnTo>
                <a:lnTo>
                  <a:pt x="3243987" y="2805447"/>
                </a:lnTo>
                <a:lnTo>
                  <a:pt x="3196913" y="2790616"/>
                </a:lnTo>
                <a:lnTo>
                  <a:pt x="3150156" y="2774720"/>
                </a:lnTo>
                <a:lnTo>
                  <a:pt x="3103723" y="2757790"/>
                </a:lnTo>
                <a:lnTo>
                  <a:pt x="3057622" y="2739856"/>
                </a:lnTo>
                <a:lnTo>
                  <a:pt x="3011860" y="2720950"/>
                </a:lnTo>
                <a:lnTo>
                  <a:pt x="2966446" y="2701102"/>
                </a:lnTo>
                <a:lnTo>
                  <a:pt x="2921386" y="2680343"/>
                </a:lnTo>
                <a:lnTo>
                  <a:pt x="2876688" y="2658704"/>
                </a:lnTo>
                <a:lnTo>
                  <a:pt x="2832360" y="2636215"/>
                </a:lnTo>
                <a:lnTo>
                  <a:pt x="2788408" y="2612908"/>
                </a:lnTo>
                <a:lnTo>
                  <a:pt x="2744842" y="2588813"/>
                </a:lnTo>
                <a:lnTo>
                  <a:pt x="2701667" y="2563961"/>
                </a:lnTo>
                <a:lnTo>
                  <a:pt x="2658892" y="2538383"/>
                </a:lnTo>
                <a:lnTo>
                  <a:pt x="2616524" y="2512109"/>
                </a:lnTo>
                <a:lnTo>
                  <a:pt x="2574571" y="2485171"/>
                </a:lnTo>
                <a:lnTo>
                  <a:pt x="2533040" y="2457598"/>
                </a:lnTo>
                <a:lnTo>
                  <a:pt x="2491939" y="2429423"/>
                </a:lnTo>
                <a:lnTo>
                  <a:pt x="2451275" y="2400675"/>
                </a:lnTo>
                <a:lnTo>
                  <a:pt x="2411055" y="2371386"/>
                </a:lnTo>
                <a:lnTo>
                  <a:pt x="2371288" y="2341586"/>
                </a:lnTo>
                <a:lnTo>
                  <a:pt x="2331981" y="2311307"/>
                </a:lnTo>
                <a:lnTo>
                  <a:pt x="2293141" y="2280578"/>
                </a:lnTo>
                <a:lnTo>
                  <a:pt x="2254776" y="2249431"/>
                </a:lnTo>
                <a:lnTo>
                  <a:pt x="2216033" y="2217285"/>
                </a:lnTo>
                <a:lnTo>
                  <a:pt x="2177637" y="2184782"/>
                </a:lnTo>
                <a:lnTo>
                  <a:pt x="2139571" y="2151942"/>
                </a:lnTo>
                <a:lnTo>
                  <a:pt x="2101816" y="2118783"/>
                </a:lnTo>
                <a:lnTo>
                  <a:pt x="2064354" y="2085324"/>
                </a:lnTo>
                <a:lnTo>
                  <a:pt x="2027168" y="2051584"/>
                </a:lnTo>
                <a:lnTo>
                  <a:pt x="1990240" y="2017581"/>
                </a:lnTo>
                <a:lnTo>
                  <a:pt x="1953551" y="1983334"/>
                </a:lnTo>
                <a:lnTo>
                  <a:pt x="1917084" y="1948862"/>
                </a:lnTo>
                <a:lnTo>
                  <a:pt x="1880820" y="1914183"/>
                </a:lnTo>
                <a:lnTo>
                  <a:pt x="1844743" y="1879316"/>
                </a:lnTo>
                <a:lnTo>
                  <a:pt x="1808833" y="1844280"/>
                </a:lnTo>
                <a:lnTo>
                  <a:pt x="1773073" y="1809094"/>
                </a:lnTo>
                <a:lnTo>
                  <a:pt x="1737445" y="1773775"/>
                </a:lnTo>
                <a:lnTo>
                  <a:pt x="1701931" y="1738344"/>
                </a:lnTo>
                <a:lnTo>
                  <a:pt x="1631174" y="1667216"/>
                </a:lnTo>
                <a:lnTo>
                  <a:pt x="1419772" y="1453063"/>
                </a:lnTo>
                <a:lnTo>
                  <a:pt x="1349117" y="1381921"/>
                </a:lnTo>
                <a:lnTo>
                  <a:pt x="1313673" y="1346479"/>
                </a:lnTo>
                <a:lnTo>
                  <a:pt x="1278128" y="1311148"/>
                </a:lnTo>
                <a:lnTo>
                  <a:pt x="1242463" y="1275947"/>
                </a:lnTo>
                <a:lnTo>
                  <a:pt x="1206662" y="1240895"/>
                </a:lnTo>
                <a:lnTo>
                  <a:pt x="1170705" y="1206011"/>
                </a:lnTo>
                <a:lnTo>
                  <a:pt x="1134575" y="1171312"/>
                </a:lnTo>
                <a:lnTo>
                  <a:pt x="1098254" y="1136818"/>
                </a:lnTo>
                <a:lnTo>
                  <a:pt x="1061724" y="1102547"/>
                </a:lnTo>
                <a:lnTo>
                  <a:pt x="1024967" y="1068519"/>
                </a:lnTo>
                <a:lnTo>
                  <a:pt x="987965" y="1034751"/>
                </a:lnTo>
                <a:lnTo>
                  <a:pt x="950701" y="1001263"/>
                </a:lnTo>
                <a:lnTo>
                  <a:pt x="913155" y="968073"/>
                </a:lnTo>
                <a:lnTo>
                  <a:pt x="875311" y="935200"/>
                </a:lnTo>
                <a:lnTo>
                  <a:pt x="837151" y="902663"/>
                </a:lnTo>
                <a:lnTo>
                  <a:pt x="798655" y="870479"/>
                </a:lnTo>
                <a:lnTo>
                  <a:pt x="759808" y="838669"/>
                </a:lnTo>
                <a:lnTo>
                  <a:pt x="681506" y="775180"/>
                </a:lnTo>
                <a:lnTo>
                  <a:pt x="642412" y="743354"/>
                </a:lnTo>
                <a:lnTo>
                  <a:pt x="603461" y="711377"/>
                </a:lnTo>
                <a:lnTo>
                  <a:pt x="564731" y="679176"/>
                </a:lnTo>
                <a:lnTo>
                  <a:pt x="526300" y="646680"/>
                </a:lnTo>
                <a:lnTo>
                  <a:pt x="488246" y="613814"/>
                </a:lnTo>
                <a:lnTo>
                  <a:pt x="450649" y="580508"/>
                </a:lnTo>
                <a:lnTo>
                  <a:pt x="413585" y="546687"/>
                </a:lnTo>
                <a:lnTo>
                  <a:pt x="377134" y="512280"/>
                </a:lnTo>
                <a:lnTo>
                  <a:pt x="341373" y="477214"/>
                </a:lnTo>
                <a:lnTo>
                  <a:pt x="306382" y="441416"/>
                </a:lnTo>
                <a:lnTo>
                  <a:pt x="272238" y="404813"/>
                </a:lnTo>
                <a:lnTo>
                  <a:pt x="239019" y="367334"/>
                </a:lnTo>
                <a:lnTo>
                  <a:pt x="206805" y="328905"/>
                </a:lnTo>
                <a:lnTo>
                  <a:pt x="175673" y="289454"/>
                </a:lnTo>
                <a:lnTo>
                  <a:pt x="145702" y="248908"/>
                </a:lnTo>
                <a:lnTo>
                  <a:pt x="116970" y="207195"/>
                </a:lnTo>
                <a:lnTo>
                  <a:pt x="89584" y="164808"/>
                </a:lnTo>
                <a:lnTo>
                  <a:pt x="63540" y="121500"/>
                </a:lnTo>
                <a:lnTo>
                  <a:pt x="38850" y="77327"/>
                </a:lnTo>
                <a:lnTo>
                  <a:pt x="15524" y="32345"/>
                </a:lnTo>
                <a:lnTo>
                  <a:pt x="0" y="0"/>
                </a:lnTo>
                <a:lnTo>
                  <a:pt x="3495944" y="0"/>
                </a:lnTo>
                <a:lnTo>
                  <a:pt x="3495944" y="2864481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0316" y="3111226"/>
            <a:ext cx="6034007" cy="54105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147396" y="3386255"/>
            <a:ext cx="4947920" cy="2946400"/>
          </a:xfrm>
          <a:custGeom>
            <a:avLst/>
            <a:gdLst/>
            <a:ahLst/>
            <a:cxnLst/>
            <a:rect l="l" t="t" r="r" b="b"/>
            <a:pathLst>
              <a:path w="4947919" h="2946400">
                <a:moveTo>
                  <a:pt x="4940589" y="2945907"/>
                </a:moveTo>
                <a:lnTo>
                  <a:pt x="4947617" y="2945907"/>
                </a:lnTo>
                <a:lnTo>
                  <a:pt x="4947617" y="0"/>
                </a:lnTo>
                <a:lnTo>
                  <a:pt x="0" y="0"/>
                </a:lnTo>
                <a:lnTo>
                  <a:pt x="0" y="412915"/>
                </a:lnTo>
                <a:lnTo>
                  <a:pt x="1117272" y="1769296"/>
                </a:lnTo>
                <a:lnTo>
                  <a:pt x="1740328" y="820285"/>
                </a:lnTo>
                <a:lnTo>
                  <a:pt x="3552821" y="2483729"/>
                </a:lnTo>
                <a:lnTo>
                  <a:pt x="3818367" y="1870050"/>
                </a:lnTo>
                <a:lnTo>
                  <a:pt x="4940589" y="2945907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1756" y="3696437"/>
            <a:ext cx="5495074" cy="60715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2452" y="1415110"/>
            <a:ext cx="8114030" cy="448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1" i="0">
                <a:solidFill>
                  <a:srgbClr val="658B7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rgbClr val="658B7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rgbClr val="658B7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rgbClr val="658B7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rgbClr val="658B7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rgbClr val="658B7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532" y="514438"/>
            <a:ext cx="13349482" cy="2438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1" i="0">
                <a:solidFill>
                  <a:srgbClr val="658B7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9656" y="4204660"/>
            <a:ext cx="7665719" cy="4569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rgbClr val="658B7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700" marR="5080">
              <a:lnSpc>
                <a:spcPts val="10950"/>
              </a:lnSpc>
              <a:spcBef>
                <a:spcPts val="2340"/>
              </a:spcBef>
            </a:pPr>
            <a:r>
              <a:rPr sz="11000" spc="660" dirty="0"/>
              <a:t>MALICIOUS </a:t>
            </a:r>
            <a:r>
              <a:rPr sz="11000" spc="765" dirty="0"/>
              <a:t>URL </a:t>
            </a:r>
            <a:r>
              <a:rPr sz="11000" spc="495" dirty="0"/>
              <a:t>DETECTOR</a:t>
            </a:r>
            <a:endParaRPr sz="11000"/>
          </a:p>
        </p:txBody>
      </p:sp>
      <p:sp>
        <p:nvSpPr>
          <p:cNvPr id="3" name="object 3"/>
          <p:cNvSpPr txBox="1"/>
          <p:nvPr/>
        </p:nvSpPr>
        <p:spPr>
          <a:xfrm>
            <a:off x="1320799" y="6394775"/>
            <a:ext cx="3342640" cy="660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150" dirty="0">
                <a:solidFill>
                  <a:srgbClr val="464646"/>
                </a:solidFill>
                <a:latin typeface="Lucida Sans Unicode"/>
                <a:cs typeface="Lucida Sans Unicode"/>
              </a:rPr>
              <a:t>BY</a:t>
            </a:r>
            <a:r>
              <a:rPr sz="4150" spc="-15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4150" spc="-434" dirty="0">
                <a:solidFill>
                  <a:srgbClr val="464646"/>
                </a:solidFill>
                <a:latin typeface="Lucida Sans Unicode"/>
                <a:cs typeface="Lucida Sans Unicode"/>
              </a:rPr>
              <a:t>:</a:t>
            </a:r>
            <a:r>
              <a:rPr sz="4150" spc="-1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4150" dirty="0">
                <a:solidFill>
                  <a:srgbClr val="464646"/>
                </a:solidFill>
                <a:latin typeface="Lucida Sans Unicode"/>
                <a:cs typeface="Lucida Sans Unicode"/>
              </a:rPr>
              <a:t>GROUP</a:t>
            </a:r>
            <a:r>
              <a:rPr sz="4150" spc="-1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4150" spc="-50" dirty="0">
                <a:solidFill>
                  <a:srgbClr val="464646"/>
                </a:solidFill>
                <a:latin typeface="Lucida Sans Unicode"/>
                <a:cs typeface="Lucida Sans Unicode"/>
              </a:rPr>
              <a:t>6</a:t>
            </a:r>
            <a:endParaRPr sz="4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7642" y="2073169"/>
            <a:ext cx="5115560" cy="0"/>
          </a:xfrm>
          <a:custGeom>
            <a:avLst/>
            <a:gdLst/>
            <a:ahLst/>
            <a:cxnLst/>
            <a:rect l="l" t="t" r="r" b="b"/>
            <a:pathLst>
              <a:path w="5115559">
                <a:moveTo>
                  <a:pt x="5114931" y="0"/>
                </a:moveTo>
                <a:lnTo>
                  <a:pt x="0" y="0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27" rIns="0" bIns="0" rtlCol="0">
            <a:spAutoFit/>
          </a:bodyPr>
          <a:lstStyle/>
          <a:p>
            <a:pPr marL="4893310">
              <a:lnSpc>
                <a:spcPct val="100000"/>
              </a:lnSpc>
              <a:spcBef>
                <a:spcPts val="120"/>
              </a:spcBef>
            </a:pPr>
            <a:r>
              <a:rPr sz="8100" spc="210" dirty="0"/>
              <a:t>ARCHITECTURE</a:t>
            </a:r>
            <a:endParaRPr sz="8100"/>
          </a:p>
        </p:txBody>
      </p:sp>
      <p:grpSp>
        <p:nvGrpSpPr>
          <p:cNvPr id="4" name="object 4"/>
          <p:cNvGrpSpPr/>
          <p:nvPr/>
        </p:nvGrpSpPr>
        <p:grpSpPr>
          <a:xfrm>
            <a:off x="2828140" y="3057840"/>
            <a:ext cx="15459075" cy="7225030"/>
            <a:chOff x="2828140" y="3057840"/>
            <a:chExt cx="15459075" cy="7225030"/>
          </a:xfrm>
        </p:grpSpPr>
        <p:sp>
          <p:nvSpPr>
            <p:cNvPr id="5" name="object 5"/>
            <p:cNvSpPr/>
            <p:nvPr/>
          </p:nvSpPr>
          <p:spPr>
            <a:xfrm>
              <a:off x="7195989" y="5708166"/>
              <a:ext cx="11091545" cy="4574540"/>
            </a:xfrm>
            <a:custGeom>
              <a:avLst/>
              <a:gdLst/>
              <a:ahLst/>
              <a:cxnLst/>
              <a:rect l="l" t="t" r="r" b="b"/>
              <a:pathLst>
                <a:path w="11091544" h="4574540">
                  <a:moveTo>
                    <a:pt x="9321750" y="6560"/>
                  </a:moveTo>
                  <a:lnTo>
                    <a:pt x="8790678" y="85375"/>
                  </a:lnTo>
                  <a:lnTo>
                    <a:pt x="8829827" y="66726"/>
                  </a:lnTo>
                  <a:lnTo>
                    <a:pt x="9279445" y="0"/>
                  </a:lnTo>
                  <a:lnTo>
                    <a:pt x="9321750" y="6560"/>
                  </a:lnTo>
                  <a:close/>
                </a:path>
                <a:path w="11091544" h="4574540">
                  <a:moveTo>
                    <a:pt x="9404122" y="7175"/>
                  </a:moveTo>
                  <a:lnTo>
                    <a:pt x="8710604" y="110098"/>
                  </a:lnTo>
                  <a:lnTo>
                    <a:pt x="8749690" y="91458"/>
                  </a:lnTo>
                  <a:lnTo>
                    <a:pt x="9362070" y="576"/>
                  </a:lnTo>
                  <a:lnTo>
                    <a:pt x="9404122" y="7175"/>
                  </a:lnTo>
                  <a:close/>
                </a:path>
                <a:path w="11091544" h="4574540">
                  <a:moveTo>
                    <a:pt x="9527506" y="14542"/>
                  </a:moveTo>
                  <a:lnTo>
                    <a:pt x="8591817" y="153405"/>
                  </a:lnTo>
                  <a:lnTo>
                    <a:pt x="8669702" y="116168"/>
                  </a:lnTo>
                  <a:lnTo>
                    <a:pt x="9444166" y="1232"/>
                  </a:lnTo>
                  <a:lnTo>
                    <a:pt x="9527506" y="14542"/>
                  </a:lnTo>
                  <a:close/>
                </a:path>
                <a:path w="11091544" h="4574540">
                  <a:moveTo>
                    <a:pt x="11090711" y="1605702"/>
                  </a:moveTo>
                  <a:lnTo>
                    <a:pt x="4979825" y="2512605"/>
                  </a:lnTo>
                  <a:lnTo>
                    <a:pt x="5029336" y="2492418"/>
                  </a:lnTo>
                  <a:lnTo>
                    <a:pt x="5131865" y="2477201"/>
                  </a:lnTo>
                  <a:lnTo>
                    <a:pt x="5181122" y="2457052"/>
                  </a:lnTo>
                  <a:lnTo>
                    <a:pt x="5232148" y="2449480"/>
                  </a:lnTo>
                  <a:lnTo>
                    <a:pt x="5330149" y="2409257"/>
                  </a:lnTo>
                  <a:lnTo>
                    <a:pt x="5380786" y="2401742"/>
                  </a:lnTo>
                  <a:lnTo>
                    <a:pt x="5717118" y="2261954"/>
                  </a:lnTo>
                  <a:lnTo>
                    <a:pt x="5762430" y="2229552"/>
                  </a:lnTo>
                  <a:lnTo>
                    <a:pt x="5802839" y="2210716"/>
                  </a:lnTo>
                  <a:lnTo>
                    <a:pt x="5838588" y="2192571"/>
                  </a:lnTo>
                  <a:lnTo>
                    <a:pt x="5900869" y="2170489"/>
                  </a:lnTo>
                  <a:lnTo>
                    <a:pt x="5926985" y="2153774"/>
                  </a:lnTo>
                  <a:lnTo>
                    <a:pt x="5951338" y="2137321"/>
                  </a:lnTo>
                  <a:lnTo>
                    <a:pt x="5976517" y="2133584"/>
                  </a:lnTo>
                  <a:lnTo>
                    <a:pt x="6022928" y="2101018"/>
                  </a:lnTo>
                  <a:lnTo>
                    <a:pt x="6047473" y="2084536"/>
                  </a:lnTo>
                  <a:lnTo>
                    <a:pt x="6073876" y="2067779"/>
                  </a:lnTo>
                  <a:lnTo>
                    <a:pt x="6102863" y="2050638"/>
                  </a:lnTo>
                  <a:lnTo>
                    <a:pt x="6135156" y="2033006"/>
                  </a:lnTo>
                  <a:lnTo>
                    <a:pt x="6169617" y="2002214"/>
                  </a:lnTo>
                  <a:lnTo>
                    <a:pt x="6210697" y="1983278"/>
                  </a:lnTo>
                  <a:lnTo>
                    <a:pt x="6255393" y="1950966"/>
                  </a:lnTo>
                  <a:lnTo>
                    <a:pt x="6306294" y="1917734"/>
                  </a:lnTo>
                  <a:lnTo>
                    <a:pt x="6362258" y="1870911"/>
                  </a:lnTo>
                  <a:lnTo>
                    <a:pt x="6427740" y="1835515"/>
                  </a:lnTo>
                  <a:lnTo>
                    <a:pt x="6497870" y="1773751"/>
                  </a:lnTo>
                  <a:lnTo>
                    <a:pt x="6520753" y="1757516"/>
                  </a:lnTo>
                  <a:lnTo>
                    <a:pt x="6544619" y="1741135"/>
                  </a:lnTo>
                  <a:lnTo>
                    <a:pt x="6569453" y="1724610"/>
                  </a:lnTo>
                  <a:lnTo>
                    <a:pt x="6595239" y="1707944"/>
                  </a:lnTo>
                  <a:lnTo>
                    <a:pt x="6620098" y="1678577"/>
                  </a:lnTo>
                  <a:lnTo>
                    <a:pt x="6647746" y="1661635"/>
                  </a:lnTo>
                  <a:lnTo>
                    <a:pt x="6674437" y="1631995"/>
                  </a:lnTo>
                  <a:lnTo>
                    <a:pt x="6702022" y="1602223"/>
                  </a:lnTo>
                  <a:lnTo>
                    <a:pt x="6732351" y="1584883"/>
                  </a:lnTo>
                  <a:lnTo>
                    <a:pt x="6761681" y="1554852"/>
                  </a:lnTo>
                  <a:lnTo>
                    <a:pt x="6791860" y="1524695"/>
                  </a:lnTo>
                  <a:lnTo>
                    <a:pt x="6822874" y="1494414"/>
                  </a:lnTo>
                  <a:lnTo>
                    <a:pt x="6854708" y="1464011"/>
                  </a:lnTo>
                  <a:lnTo>
                    <a:pt x="6887349" y="1433489"/>
                  </a:lnTo>
                  <a:lnTo>
                    <a:pt x="6920780" y="1402850"/>
                  </a:lnTo>
                  <a:lnTo>
                    <a:pt x="6988094" y="1328664"/>
                  </a:lnTo>
                  <a:lnTo>
                    <a:pt x="7023810" y="1297685"/>
                  </a:lnTo>
                  <a:lnTo>
                    <a:pt x="7060259" y="1266598"/>
                  </a:lnTo>
                  <a:lnTo>
                    <a:pt x="7097426" y="1235404"/>
                  </a:lnTo>
                  <a:lnTo>
                    <a:pt x="7133431" y="1191543"/>
                  </a:lnTo>
                  <a:lnTo>
                    <a:pt x="7211221" y="1128642"/>
                  </a:lnTo>
                  <a:lnTo>
                    <a:pt x="7249247" y="1084482"/>
                  </a:lnTo>
                  <a:lnTo>
                    <a:pt x="7289781" y="1052788"/>
                  </a:lnTo>
                  <a:lnTo>
                    <a:pt x="7329081" y="1008438"/>
                  </a:lnTo>
                  <a:lnTo>
                    <a:pt x="7370860" y="976560"/>
                  </a:lnTo>
                  <a:lnTo>
                    <a:pt x="7411375" y="932030"/>
                  </a:lnTo>
                  <a:lnTo>
                    <a:pt x="7497874" y="867836"/>
                  </a:lnTo>
                  <a:lnTo>
                    <a:pt x="7540101" y="823052"/>
                  </a:lnTo>
                  <a:lnTo>
                    <a:pt x="7629894" y="758370"/>
                  </a:lnTo>
                  <a:lnTo>
                    <a:pt x="7673701" y="713351"/>
                  </a:lnTo>
                  <a:lnTo>
                    <a:pt x="7766521" y="648219"/>
                  </a:lnTo>
                  <a:lnTo>
                    <a:pt x="7811776" y="602986"/>
                  </a:lnTo>
                  <a:lnTo>
                    <a:pt x="8004638" y="471651"/>
                  </a:lnTo>
                  <a:lnTo>
                    <a:pt x="8254483" y="306181"/>
                  </a:lnTo>
                  <a:lnTo>
                    <a:pt x="8307338" y="285498"/>
                  </a:lnTo>
                  <a:lnTo>
                    <a:pt x="8358635" y="252207"/>
                  </a:lnTo>
                  <a:lnTo>
                    <a:pt x="8551128" y="159444"/>
                  </a:lnTo>
                  <a:lnTo>
                    <a:pt x="9567051" y="8673"/>
                  </a:lnTo>
                  <a:lnTo>
                    <a:pt x="9850990" y="56408"/>
                  </a:lnTo>
                  <a:lnTo>
                    <a:pt x="9892435" y="75935"/>
                  </a:lnTo>
                  <a:lnTo>
                    <a:pt x="9970747" y="89991"/>
                  </a:lnTo>
                  <a:lnTo>
                    <a:pt x="10011319" y="109648"/>
                  </a:lnTo>
                  <a:lnTo>
                    <a:pt x="10049714" y="116789"/>
                  </a:lnTo>
                  <a:lnTo>
                    <a:pt x="10089649" y="136541"/>
                  </a:lnTo>
                  <a:lnTo>
                    <a:pt x="10127384" y="143780"/>
                  </a:lnTo>
                  <a:lnTo>
                    <a:pt x="10205528" y="183539"/>
                  </a:lnTo>
                  <a:lnTo>
                    <a:pt x="10244051" y="203500"/>
                  </a:lnTo>
                  <a:lnTo>
                    <a:pt x="10280329" y="210955"/>
                  </a:lnTo>
                  <a:lnTo>
                    <a:pt x="10355424" y="251167"/>
                  </a:lnTo>
                  <a:lnTo>
                    <a:pt x="10428859" y="291625"/>
                  </a:lnTo>
                  <a:lnTo>
                    <a:pt x="10466789" y="324513"/>
                  </a:lnTo>
                  <a:lnTo>
                    <a:pt x="10502407" y="344905"/>
                  </a:lnTo>
                  <a:lnTo>
                    <a:pt x="10537564" y="365366"/>
                  </a:lnTo>
                  <a:lnTo>
                    <a:pt x="10572249" y="385897"/>
                  </a:lnTo>
                  <a:lnTo>
                    <a:pt x="10608316" y="419061"/>
                  </a:lnTo>
                  <a:lnTo>
                    <a:pt x="10642025" y="439737"/>
                  </a:lnTo>
                  <a:lnTo>
                    <a:pt x="10677092" y="473050"/>
                  </a:lnTo>
                  <a:lnTo>
                    <a:pt x="10709778" y="493877"/>
                  </a:lnTo>
                  <a:lnTo>
                    <a:pt x="10743800" y="527345"/>
                  </a:lnTo>
                  <a:lnTo>
                    <a:pt x="10777283" y="560894"/>
                  </a:lnTo>
                  <a:lnTo>
                    <a:pt x="10808350" y="581961"/>
                  </a:lnTo>
                  <a:lnTo>
                    <a:pt x="10840720" y="615674"/>
                  </a:lnTo>
                  <a:lnTo>
                    <a:pt x="10872517" y="649473"/>
                  </a:lnTo>
                  <a:lnTo>
                    <a:pt x="10903729" y="683358"/>
                  </a:lnTo>
                  <a:lnTo>
                    <a:pt x="10934345" y="717332"/>
                  </a:lnTo>
                  <a:lnTo>
                    <a:pt x="10964353" y="751395"/>
                  </a:lnTo>
                  <a:lnTo>
                    <a:pt x="10993743" y="785551"/>
                  </a:lnTo>
                  <a:lnTo>
                    <a:pt x="11022504" y="819800"/>
                  </a:lnTo>
                  <a:lnTo>
                    <a:pt x="11052487" y="866707"/>
                  </a:lnTo>
                  <a:lnTo>
                    <a:pt x="11079953" y="901148"/>
                  </a:lnTo>
                  <a:lnTo>
                    <a:pt x="11090662" y="912398"/>
                  </a:lnTo>
                  <a:lnTo>
                    <a:pt x="11090711" y="1605702"/>
                  </a:lnTo>
                  <a:close/>
                </a:path>
                <a:path w="11091544" h="4574540">
                  <a:moveTo>
                    <a:pt x="2146049" y="2368239"/>
                  </a:moveTo>
                  <a:lnTo>
                    <a:pt x="1919738" y="2401825"/>
                  </a:lnTo>
                  <a:lnTo>
                    <a:pt x="1962892" y="2382582"/>
                  </a:lnTo>
                  <a:lnTo>
                    <a:pt x="2098697" y="2362427"/>
                  </a:lnTo>
                  <a:lnTo>
                    <a:pt x="2146049" y="2368239"/>
                  </a:lnTo>
                  <a:close/>
                </a:path>
                <a:path w="11091544" h="4574540">
                  <a:moveTo>
                    <a:pt x="2284906" y="2360470"/>
                  </a:moveTo>
                  <a:lnTo>
                    <a:pt x="1743029" y="2440889"/>
                  </a:lnTo>
                  <a:lnTo>
                    <a:pt x="1785565" y="2421737"/>
                  </a:lnTo>
                  <a:lnTo>
                    <a:pt x="2237299" y="2354696"/>
                  </a:lnTo>
                  <a:lnTo>
                    <a:pt x="2284906" y="2360470"/>
                  </a:lnTo>
                  <a:close/>
                </a:path>
                <a:path w="11091544" h="4574540">
                  <a:moveTo>
                    <a:pt x="11090922" y="4571502"/>
                  </a:moveTo>
                  <a:lnTo>
                    <a:pt x="0" y="4574076"/>
                  </a:lnTo>
                  <a:lnTo>
                    <a:pt x="3913" y="4547817"/>
                  </a:lnTo>
                  <a:lnTo>
                    <a:pt x="15826" y="4507532"/>
                  </a:lnTo>
                  <a:lnTo>
                    <a:pt x="26610" y="4467414"/>
                  </a:lnTo>
                  <a:lnTo>
                    <a:pt x="36419" y="4427441"/>
                  </a:lnTo>
                  <a:lnTo>
                    <a:pt x="45411" y="4387590"/>
                  </a:lnTo>
                  <a:lnTo>
                    <a:pt x="55603" y="4360399"/>
                  </a:lnTo>
                  <a:lnTo>
                    <a:pt x="63424" y="4320721"/>
                  </a:lnTo>
                  <a:lnTo>
                    <a:pt x="72756" y="4293658"/>
                  </a:lnTo>
                  <a:lnTo>
                    <a:pt x="90987" y="4239596"/>
                  </a:lnTo>
                  <a:lnTo>
                    <a:pt x="100196" y="4212551"/>
                  </a:lnTo>
                  <a:lnTo>
                    <a:pt x="109674" y="4185466"/>
                  </a:lnTo>
                  <a:lnTo>
                    <a:pt x="119578" y="4158318"/>
                  </a:lnTo>
                  <a:lnTo>
                    <a:pt x="130061" y="4131084"/>
                  </a:lnTo>
                  <a:lnTo>
                    <a:pt x="139417" y="4091178"/>
                  </a:lnTo>
                  <a:lnTo>
                    <a:pt x="151528" y="4063703"/>
                  </a:lnTo>
                  <a:lnTo>
                    <a:pt x="162821" y="4023509"/>
                  </a:lnTo>
                  <a:lnTo>
                    <a:pt x="182006" y="3982145"/>
                  </a:lnTo>
                  <a:lnTo>
                    <a:pt x="199950" y="3928126"/>
                  </a:lnTo>
                  <a:lnTo>
                    <a:pt x="218507" y="3874015"/>
                  </a:lnTo>
                  <a:lnTo>
                    <a:pt x="239533" y="3832377"/>
                  </a:lnTo>
                  <a:lnTo>
                    <a:pt x="259291" y="3778089"/>
                  </a:lnTo>
                  <a:lnTo>
                    <a:pt x="281498" y="3736276"/>
                  </a:lnTo>
                  <a:lnTo>
                    <a:pt x="302418" y="3681815"/>
                  </a:lnTo>
                  <a:lnTo>
                    <a:pt x="325770" y="3639832"/>
                  </a:lnTo>
                  <a:lnTo>
                    <a:pt x="349680" y="3597766"/>
                  </a:lnTo>
                  <a:lnTo>
                    <a:pt x="372275" y="3543056"/>
                  </a:lnTo>
                  <a:lnTo>
                    <a:pt x="397273" y="3500829"/>
                  </a:lnTo>
                  <a:lnTo>
                    <a:pt x="422802" y="3458523"/>
                  </a:lnTo>
                  <a:lnTo>
                    <a:pt x="448852" y="3416140"/>
                  </a:lnTo>
                  <a:lnTo>
                    <a:pt x="475413" y="3373681"/>
                  </a:lnTo>
                  <a:lnTo>
                    <a:pt x="502478" y="3331147"/>
                  </a:lnTo>
                  <a:lnTo>
                    <a:pt x="531899" y="3301102"/>
                  </a:lnTo>
                  <a:lnTo>
                    <a:pt x="559941" y="3258423"/>
                  </a:lnTo>
                  <a:lnTo>
                    <a:pt x="588457" y="3215674"/>
                  </a:lnTo>
                  <a:lnTo>
                    <a:pt x="619302" y="3185418"/>
                  </a:lnTo>
                  <a:lnTo>
                    <a:pt x="648740" y="3142532"/>
                  </a:lnTo>
                  <a:lnTo>
                    <a:pt x="680489" y="3112142"/>
                  </a:lnTo>
                  <a:lnTo>
                    <a:pt x="710811" y="3069125"/>
                  </a:lnTo>
                  <a:lnTo>
                    <a:pt x="776459" y="3008026"/>
                  </a:lnTo>
                  <a:lnTo>
                    <a:pt x="843746" y="2946684"/>
                  </a:lnTo>
                  <a:lnTo>
                    <a:pt x="912597" y="2885109"/>
                  </a:lnTo>
                  <a:lnTo>
                    <a:pt x="1018646" y="2792336"/>
                  </a:lnTo>
                  <a:lnTo>
                    <a:pt x="1056562" y="2773870"/>
                  </a:lnTo>
                  <a:lnTo>
                    <a:pt x="1129662" y="2711665"/>
                  </a:lnTo>
                  <a:lnTo>
                    <a:pt x="1207759" y="2674396"/>
                  </a:lnTo>
                  <a:lnTo>
                    <a:pt x="1245396" y="2643133"/>
                  </a:lnTo>
                  <a:lnTo>
                    <a:pt x="1612798" y="2473055"/>
                  </a:lnTo>
                  <a:lnTo>
                    <a:pt x="1656637" y="2466549"/>
                  </a:lnTo>
                  <a:lnTo>
                    <a:pt x="1698807" y="2447452"/>
                  </a:lnTo>
                  <a:lnTo>
                    <a:pt x="2376582" y="2346865"/>
                  </a:lnTo>
                  <a:lnTo>
                    <a:pt x="2472179" y="2358356"/>
                  </a:lnTo>
                  <a:lnTo>
                    <a:pt x="2518161" y="2351532"/>
                  </a:lnTo>
                  <a:lnTo>
                    <a:pt x="2661785" y="2368734"/>
                  </a:lnTo>
                  <a:lnTo>
                    <a:pt x="2700202" y="2375872"/>
                  </a:lnTo>
                  <a:lnTo>
                    <a:pt x="2741734" y="2382547"/>
                  </a:lnTo>
                  <a:lnTo>
                    <a:pt x="2786085" y="2388804"/>
                  </a:lnTo>
                  <a:lnTo>
                    <a:pt x="2832964" y="2394686"/>
                  </a:lnTo>
                  <a:lnTo>
                    <a:pt x="2882075" y="2400237"/>
                  </a:lnTo>
                  <a:lnTo>
                    <a:pt x="2985821" y="2410518"/>
                  </a:lnTo>
                  <a:lnTo>
                    <a:pt x="3094975" y="2419997"/>
                  </a:lnTo>
                  <a:lnTo>
                    <a:pt x="3152710" y="2437107"/>
                  </a:lnTo>
                  <a:lnTo>
                    <a:pt x="3265569" y="2446036"/>
                  </a:lnTo>
                  <a:lnTo>
                    <a:pt x="3323835" y="2463067"/>
                  </a:lnTo>
                  <a:lnTo>
                    <a:pt x="3489405" y="2477013"/>
                  </a:lnTo>
                  <a:lnTo>
                    <a:pt x="3544268" y="2494549"/>
                  </a:lnTo>
                  <a:lnTo>
                    <a:pt x="3645217" y="2505245"/>
                  </a:lnTo>
                  <a:lnTo>
                    <a:pt x="3692579" y="2511055"/>
                  </a:lnTo>
                  <a:lnTo>
                    <a:pt x="3737476" y="2517231"/>
                  </a:lnTo>
                  <a:lnTo>
                    <a:pt x="3790036" y="2535109"/>
                  </a:lnTo>
                  <a:lnTo>
                    <a:pt x="4256225" y="2581475"/>
                  </a:lnTo>
                  <a:lnTo>
                    <a:pt x="4307052" y="2573932"/>
                  </a:lnTo>
                  <a:lnTo>
                    <a:pt x="4359849" y="2578936"/>
                  </a:lnTo>
                  <a:lnTo>
                    <a:pt x="4410889" y="2571361"/>
                  </a:lnTo>
                  <a:lnTo>
                    <a:pt x="4463900" y="2576333"/>
                  </a:lnTo>
                  <a:lnTo>
                    <a:pt x="4566480" y="2561109"/>
                  </a:lnTo>
                  <a:lnTo>
                    <a:pt x="4619709" y="2566049"/>
                  </a:lnTo>
                  <a:lnTo>
                    <a:pt x="11090711" y="1605702"/>
                  </a:lnTo>
                  <a:lnTo>
                    <a:pt x="11090922" y="4571502"/>
                  </a:lnTo>
                  <a:close/>
                </a:path>
              </a:pathLst>
            </a:custGeom>
            <a:solidFill>
              <a:srgbClr val="B5DA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8140" y="3057840"/>
              <a:ext cx="13344524" cy="620077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5"/>
            <a:ext cx="3910965" cy="1710055"/>
          </a:xfrm>
          <a:custGeom>
            <a:avLst/>
            <a:gdLst/>
            <a:ahLst/>
            <a:cxnLst/>
            <a:rect l="l" t="t" r="r" b="b"/>
            <a:pathLst>
              <a:path w="3910965" h="1710055">
                <a:moveTo>
                  <a:pt x="3910720" y="0"/>
                </a:moveTo>
                <a:lnTo>
                  <a:pt x="3878820" y="47347"/>
                </a:lnTo>
                <a:lnTo>
                  <a:pt x="3844915" y="94781"/>
                </a:lnTo>
                <a:lnTo>
                  <a:pt x="3810896" y="139564"/>
                </a:lnTo>
                <a:lnTo>
                  <a:pt x="3776766" y="181763"/>
                </a:lnTo>
                <a:lnTo>
                  <a:pt x="3742528" y="221442"/>
                </a:lnTo>
                <a:lnTo>
                  <a:pt x="3708186" y="258668"/>
                </a:lnTo>
                <a:lnTo>
                  <a:pt x="3673743" y="293506"/>
                </a:lnTo>
                <a:lnTo>
                  <a:pt x="3639203" y="326021"/>
                </a:lnTo>
                <a:lnTo>
                  <a:pt x="3604569" y="356280"/>
                </a:lnTo>
                <a:lnTo>
                  <a:pt x="3569844" y="384348"/>
                </a:lnTo>
                <a:lnTo>
                  <a:pt x="3535031" y="410290"/>
                </a:lnTo>
                <a:lnTo>
                  <a:pt x="3500135" y="434172"/>
                </a:lnTo>
                <a:lnTo>
                  <a:pt x="3465158" y="456061"/>
                </a:lnTo>
                <a:lnTo>
                  <a:pt x="3430103" y="476020"/>
                </a:lnTo>
                <a:lnTo>
                  <a:pt x="3394974" y="494116"/>
                </a:lnTo>
                <a:lnTo>
                  <a:pt x="3359775" y="510415"/>
                </a:lnTo>
                <a:lnTo>
                  <a:pt x="3324509" y="524981"/>
                </a:lnTo>
                <a:lnTo>
                  <a:pt x="3253787" y="549181"/>
                </a:lnTo>
                <a:lnTo>
                  <a:pt x="3182837" y="567241"/>
                </a:lnTo>
                <a:lnTo>
                  <a:pt x="3111684" y="579685"/>
                </a:lnTo>
                <a:lnTo>
                  <a:pt x="3040356" y="587038"/>
                </a:lnTo>
                <a:lnTo>
                  <a:pt x="2968880" y="589824"/>
                </a:lnTo>
                <a:lnTo>
                  <a:pt x="2933095" y="589669"/>
                </a:lnTo>
                <a:lnTo>
                  <a:pt x="2861446" y="586591"/>
                </a:lnTo>
                <a:lnTo>
                  <a:pt x="2789716" y="580258"/>
                </a:lnTo>
                <a:lnTo>
                  <a:pt x="2717932" y="571195"/>
                </a:lnTo>
                <a:lnTo>
                  <a:pt x="2646120" y="559928"/>
                </a:lnTo>
                <a:lnTo>
                  <a:pt x="2538409" y="540042"/>
                </a:lnTo>
                <a:lnTo>
                  <a:pt x="2287585" y="488891"/>
                </a:lnTo>
                <a:lnTo>
                  <a:pt x="2216170" y="475417"/>
                </a:lnTo>
                <a:lnTo>
                  <a:pt x="2144916" y="463411"/>
                </a:lnTo>
                <a:lnTo>
                  <a:pt x="2073849" y="453399"/>
                </a:lnTo>
                <a:lnTo>
                  <a:pt x="2002996" y="445906"/>
                </a:lnTo>
                <a:lnTo>
                  <a:pt x="1932383" y="441455"/>
                </a:lnTo>
                <a:lnTo>
                  <a:pt x="1897175" y="440535"/>
                </a:lnTo>
                <a:lnTo>
                  <a:pt x="1862038" y="440573"/>
                </a:lnTo>
                <a:lnTo>
                  <a:pt x="1791987" y="443783"/>
                </a:lnTo>
                <a:lnTo>
                  <a:pt x="1716590" y="452366"/>
                </a:lnTo>
                <a:lnTo>
                  <a:pt x="1677315" y="459487"/>
                </a:lnTo>
                <a:lnTo>
                  <a:pt x="1639199" y="468385"/>
                </a:lnTo>
                <a:lnTo>
                  <a:pt x="1602185" y="478993"/>
                </a:lnTo>
                <a:lnTo>
                  <a:pt x="1531237" y="505077"/>
                </a:lnTo>
                <a:lnTo>
                  <a:pt x="1464019" y="537212"/>
                </a:lnTo>
                <a:lnTo>
                  <a:pt x="1400078" y="574870"/>
                </a:lnTo>
                <a:lnTo>
                  <a:pt x="1338961" y="617522"/>
                </a:lnTo>
                <a:lnTo>
                  <a:pt x="1280216" y="664642"/>
                </a:lnTo>
                <a:lnTo>
                  <a:pt x="1223390" y="715701"/>
                </a:lnTo>
                <a:lnTo>
                  <a:pt x="1195555" y="742542"/>
                </a:lnTo>
                <a:lnTo>
                  <a:pt x="1168030" y="770171"/>
                </a:lnTo>
                <a:lnTo>
                  <a:pt x="1140758" y="798521"/>
                </a:lnTo>
                <a:lnTo>
                  <a:pt x="1113683" y="827526"/>
                </a:lnTo>
                <a:lnTo>
                  <a:pt x="1086748" y="857119"/>
                </a:lnTo>
                <a:lnTo>
                  <a:pt x="1059897" y="887236"/>
                </a:lnTo>
                <a:lnTo>
                  <a:pt x="1033072" y="917810"/>
                </a:lnTo>
                <a:lnTo>
                  <a:pt x="1006218" y="948774"/>
                </a:lnTo>
                <a:lnTo>
                  <a:pt x="979277" y="980064"/>
                </a:lnTo>
                <a:lnTo>
                  <a:pt x="924911" y="1043356"/>
                </a:lnTo>
                <a:lnTo>
                  <a:pt x="897372" y="1075225"/>
                </a:lnTo>
                <a:lnTo>
                  <a:pt x="869521" y="1107156"/>
                </a:lnTo>
                <a:lnTo>
                  <a:pt x="841300" y="1139082"/>
                </a:lnTo>
                <a:lnTo>
                  <a:pt x="812654" y="1170937"/>
                </a:lnTo>
                <a:lnTo>
                  <a:pt x="783525" y="1202655"/>
                </a:lnTo>
                <a:lnTo>
                  <a:pt x="753857" y="1234171"/>
                </a:lnTo>
                <a:lnTo>
                  <a:pt x="723593" y="1265418"/>
                </a:lnTo>
                <a:lnTo>
                  <a:pt x="692677" y="1296331"/>
                </a:lnTo>
                <a:lnTo>
                  <a:pt x="661053" y="1326843"/>
                </a:lnTo>
                <a:lnTo>
                  <a:pt x="628663" y="1356888"/>
                </a:lnTo>
                <a:lnTo>
                  <a:pt x="595451" y="1386401"/>
                </a:lnTo>
                <a:lnTo>
                  <a:pt x="561360" y="1415315"/>
                </a:lnTo>
                <a:lnTo>
                  <a:pt x="526334" y="1443565"/>
                </a:lnTo>
                <a:lnTo>
                  <a:pt x="490317" y="1471084"/>
                </a:lnTo>
                <a:lnTo>
                  <a:pt x="453251" y="1497807"/>
                </a:lnTo>
                <a:lnTo>
                  <a:pt x="415080" y="1523667"/>
                </a:lnTo>
                <a:lnTo>
                  <a:pt x="375747" y="1548600"/>
                </a:lnTo>
                <a:lnTo>
                  <a:pt x="335197" y="1572537"/>
                </a:lnTo>
                <a:lnTo>
                  <a:pt x="293371" y="1595415"/>
                </a:lnTo>
                <a:lnTo>
                  <a:pt x="250215" y="1617166"/>
                </a:lnTo>
                <a:lnTo>
                  <a:pt x="205670" y="1637724"/>
                </a:lnTo>
                <a:lnTo>
                  <a:pt x="159680" y="1657025"/>
                </a:lnTo>
                <a:lnTo>
                  <a:pt x="112190" y="1675001"/>
                </a:lnTo>
                <a:lnTo>
                  <a:pt x="63142" y="1691587"/>
                </a:lnTo>
                <a:lnTo>
                  <a:pt x="12479" y="1706717"/>
                </a:lnTo>
                <a:lnTo>
                  <a:pt x="0" y="1709962"/>
                </a:lnTo>
                <a:lnTo>
                  <a:pt x="0" y="0"/>
                </a:lnTo>
                <a:lnTo>
                  <a:pt x="3910720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7642" y="2073163"/>
            <a:ext cx="5115560" cy="0"/>
          </a:xfrm>
          <a:custGeom>
            <a:avLst/>
            <a:gdLst/>
            <a:ahLst/>
            <a:cxnLst/>
            <a:rect l="l" t="t" r="r" b="b"/>
            <a:pathLst>
              <a:path w="5115559">
                <a:moveTo>
                  <a:pt x="5114931" y="0"/>
                </a:moveTo>
                <a:lnTo>
                  <a:pt x="0" y="0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5987" y="5708160"/>
            <a:ext cx="11091545" cy="4574540"/>
          </a:xfrm>
          <a:custGeom>
            <a:avLst/>
            <a:gdLst/>
            <a:ahLst/>
            <a:cxnLst/>
            <a:rect l="l" t="t" r="r" b="b"/>
            <a:pathLst>
              <a:path w="11091544" h="4574540">
                <a:moveTo>
                  <a:pt x="9321753" y="6560"/>
                </a:moveTo>
                <a:lnTo>
                  <a:pt x="8790680" y="85375"/>
                </a:lnTo>
                <a:lnTo>
                  <a:pt x="8829829" y="66726"/>
                </a:lnTo>
                <a:lnTo>
                  <a:pt x="9279447" y="0"/>
                </a:lnTo>
                <a:lnTo>
                  <a:pt x="9321753" y="6560"/>
                </a:lnTo>
                <a:close/>
              </a:path>
              <a:path w="11091544" h="4574540">
                <a:moveTo>
                  <a:pt x="9404125" y="7175"/>
                </a:moveTo>
                <a:lnTo>
                  <a:pt x="8710606" y="110098"/>
                </a:lnTo>
                <a:lnTo>
                  <a:pt x="8749693" y="91458"/>
                </a:lnTo>
                <a:lnTo>
                  <a:pt x="9362073" y="576"/>
                </a:lnTo>
                <a:lnTo>
                  <a:pt x="9404125" y="7175"/>
                </a:lnTo>
                <a:close/>
              </a:path>
              <a:path w="11091544" h="4574540">
                <a:moveTo>
                  <a:pt x="9527509" y="14542"/>
                </a:moveTo>
                <a:lnTo>
                  <a:pt x="8591819" y="153405"/>
                </a:lnTo>
                <a:lnTo>
                  <a:pt x="8669704" y="116168"/>
                </a:lnTo>
                <a:lnTo>
                  <a:pt x="9444169" y="1232"/>
                </a:lnTo>
                <a:lnTo>
                  <a:pt x="9527509" y="14542"/>
                </a:lnTo>
                <a:close/>
              </a:path>
              <a:path w="11091544" h="4574540">
                <a:moveTo>
                  <a:pt x="11090713" y="1605702"/>
                </a:moveTo>
                <a:lnTo>
                  <a:pt x="4979827" y="2512605"/>
                </a:lnTo>
                <a:lnTo>
                  <a:pt x="5029338" y="2492418"/>
                </a:lnTo>
                <a:lnTo>
                  <a:pt x="5131868" y="2477201"/>
                </a:lnTo>
                <a:lnTo>
                  <a:pt x="5181124" y="2457052"/>
                </a:lnTo>
                <a:lnTo>
                  <a:pt x="5232150" y="2449480"/>
                </a:lnTo>
                <a:lnTo>
                  <a:pt x="5330151" y="2409257"/>
                </a:lnTo>
                <a:lnTo>
                  <a:pt x="5380789" y="2401742"/>
                </a:lnTo>
                <a:lnTo>
                  <a:pt x="5717121" y="2261954"/>
                </a:lnTo>
                <a:lnTo>
                  <a:pt x="5762432" y="2229552"/>
                </a:lnTo>
                <a:lnTo>
                  <a:pt x="5802841" y="2210716"/>
                </a:lnTo>
                <a:lnTo>
                  <a:pt x="5838591" y="2192571"/>
                </a:lnTo>
                <a:lnTo>
                  <a:pt x="5900872" y="2170489"/>
                </a:lnTo>
                <a:lnTo>
                  <a:pt x="5926987" y="2153774"/>
                </a:lnTo>
                <a:lnTo>
                  <a:pt x="5951340" y="2137321"/>
                </a:lnTo>
                <a:lnTo>
                  <a:pt x="5976519" y="2133584"/>
                </a:lnTo>
                <a:lnTo>
                  <a:pt x="6022930" y="2101018"/>
                </a:lnTo>
                <a:lnTo>
                  <a:pt x="6047475" y="2084536"/>
                </a:lnTo>
                <a:lnTo>
                  <a:pt x="6073878" y="2067779"/>
                </a:lnTo>
                <a:lnTo>
                  <a:pt x="6102865" y="2050638"/>
                </a:lnTo>
                <a:lnTo>
                  <a:pt x="6135158" y="2033006"/>
                </a:lnTo>
                <a:lnTo>
                  <a:pt x="6169619" y="2002214"/>
                </a:lnTo>
                <a:lnTo>
                  <a:pt x="6210699" y="1983278"/>
                </a:lnTo>
                <a:lnTo>
                  <a:pt x="6255396" y="1950966"/>
                </a:lnTo>
                <a:lnTo>
                  <a:pt x="6306296" y="1917734"/>
                </a:lnTo>
                <a:lnTo>
                  <a:pt x="6362260" y="1870911"/>
                </a:lnTo>
                <a:lnTo>
                  <a:pt x="6427742" y="1835515"/>
                </a:lnTo>
                <a:lnTo>
                  <a:pt x="6497872" y="1773751"/>
                </a:lnTo>
                <a:lnTo>
                  <a:pt x="6520756" y="1757516"/>
                </a:lnTo>
                <a:lnTo>
                  <a:pt x="6544622" y="1741135"/>
                </a:lnTo>
                <a:lnTo>
                  <a:pt x="6569455" y="1724610"/>
                </a:lnTo>
                <a:lnTo>
                  <a:pt x="6595241" y="1707944"/>
                </a:lnTo>
                <a:lnTo>
                  <a:pt x="6620101" y="1678577"/>
                </a:lnTo>
                <a:lnTo>
                  <a:pt x="6647748" y="1661635"/>
                </a:lnTo>
                <a:lnTo>
                  <a:pt x="6674439" y="1631995"/>
                </a:lnTo>
                <a:lnTo>
                  <a:pt x="6702025" y="1602223"/>
                </a:lnTo>
                <a:lnTo>
                  <a:pt x="6732354" y="1584883"/>
                </a:lnTo>
                <a:lnTo>
                  <a:pt x="6761683" y="1554852"/>
                </a:lnTo>
                <a:lnTo>
                  <a:pt x="6791862" y="1524695"/>
                </a:lnTo>
                <a:lnTo>
                  <a:pt x="6822876" y="1494414"/>
                </a:lnTo>
                <a:lnTo>
                  <a:pt x="6854711" y="1464011"/>
                </a:lnTo>
                <a:lnTo>
                  <a:pt x="6887351" y="1433489"/>
                </a:lnTo>
                <a:lnTo>
                  <a:pt x="6920783" y="1402850"/>
                </a:lnTo>
                <a:lnTo>
                  <a:pt x="6988096" y="1328664"/>
                </a:lnTo>
                <a:lnTo>
                  <a:pt x="7023813" y="1297685"/>
                </a:lnTo>
                <a:lnTo>
                  <a:pt x="7060262" y="1266598"/>
                </a:lnTo>
                <a:lnTo>
                  <a:pt x="7097428" y="1235404"/>
                </a:lnTo>
                <a:lnTo>
                  <a:pt x="7133434" y="1191543"/>
                </a:lnTo>
                <a:lnTo>
                  <a:pt x="7211223" y="1128642"/>
                </a:lnTo>
                <a:lnTo>
                  <a:pt x="7249249" y="1084482"/>
                </a:lnTo>
                <a:lnTo>
                  <a:pt x="7289783" y="1052788"/>
                </a:lnTo>
                <a:lnTo>
                  <a:pt x="7329083" y="1008438"/>
                </a:lnTo>
                <a:lnTo>
                  <a:pt x="7370862" y="976560"/>
                </a:lnTo>
                <a:lnTo>
                  <a:pt x="7411377" y="932030"/>
                </a:lnTo>
                <a:lnTo>
                  <a:pt x="7497877" y="867836"/>
                </a:lnTo>
                <a:lnTo>
                  <a:pt x="7540104" y="823052"/>
                </a:lnTo>
                <a:lnTo>
                  <a:pt x="7629896" y="758370"/>
                </a:lnTo>
                <a:lnTo>
                  <a:pt x="7673703" y="713351"/>
                </a:lnTo>
                <a:lnTo>
                  <a:pt x="7766523" y="648219"/>
                </a:lnTo>
                <a:lnTo>
                  <a:pt x="7811778" y="602986"/>
                </a:lnTo>
                <a:lnTo>
                  <a:pt x="8004641" y="471651"/>
                </a:lnTo>
                <a:lnTo>
                  <a:pt x="8254485" y="306181"/>
                </a:lnTo>
                <a:lnTo>
                  <a:pt x="8307340" y="285498"/>
                </a:lnTo>
                <a:lnTo>
                  <a:pt x="8358637" y="252207"/>
                </a:lnTo>
                <a:lnTo>
                  <a:pt x="8551130" y="159444"/>
                </a:lnTo>
                <a:lnTo>
                  <a:pt x="9567053" y="8673"/>
                </a:lnTo>
                <a:lnTo>
                  <a:pt x="9850992" y="56408"/>
                </a:lnTo>
                <a:lnTo>
                  <a:pt x="9892437" y="75935"/>
                </a:lnTo>
                <a:lnTo>
                  <a:pt x="9970749" y="89991"/>
                </a:lnTo>
                <a:lnTo>
                  <a:pt x="10011322" y="109648"/>
                </a:lnTo>
                <a:lnTo>
                  <a:pt x="10049717" y="116789"/>
                </a:lnTo>
                <a:lnTo>
                  <a:pt x="10089651" y="136541"/>
                </a:lnTo>
                <a:lnTo>
                  <a:pt x="10127386" y="143780"/>
                </a:lnTo>
                <a:lnTo>
                  <a:pt x="10205530" y="183539"/>
                </a:lnTo>
                <a:lnTo>
                  <a:pt x="10244053" y="203500"/>
                </a:lnTo>
                <a:lnTo>
                  <a:pt x="10280331" y="210955"/>
                </a:lnTo>
                <a:lnTo>
                  <a:pt x="10355426" y="251167"/>
                </a:lnTo>
                <a:lnTo>
                  <a:pt x="10428861" y="291625"/>
                </a:lnTo>
                <a:lnTo>
                  <a:pt x="10466792" y="324513"/>
                </a:lnTo>
                <a:lnTo>
                  <a:pt x="10502409" y="344905"/>
                </a:lnTo>
                <a:lnTo>
                  <a:pt x="10537566" y="365366"/>
                </a:lnTo>
                <a:lnTo>
                  <a:pt x="10572252" y="385897"/>
                </a:lnTo>
                <a:lnTo>
                  <a:pt x="10608319" y="419061"/>
                </a:lnTo>
                <a:lnTo>
                  <a:pt x="10642027" y="439737"/>
                </a:lnTo>
                <a:lnTo>
                  <a:pt x="10677094" y="473050"/>
                </a:lnTo>
                <a:lnTo>
                  <a:pt x="10709780" y="493877"/>
                </a:lnTo>
                <a:lnTo>
                  <a:pt x="10743802" y="527345"/>
                </a:lnTo>
                <a:lnTo>
                  <a:pt x="10777285" y="560894"/>
                </a:lnTo>
                <a:lnTo>
                  <a:pt x="10808353" y="581961"/>
                </a:lnTo>
                <a:lnTo>
                  <a:pt x="10840723" y="615674"/>
                </a:lnTo>
                <a:lnTo>
                  <a:pt x="10872519" y="649473"/>
                </a:lnTo>
                <a:lnTo>
                  <a:pt x="10903731" y="683358"/>
                </a:lnTo>
                <a:lnTo>
                  <a:pt x="10934347" y="717332"/>
                </a:lnTo>
                <a:lnTo>
                  <a:pt x="10964356" y="751395"/>
                </a:lnTo>
                <a:lnTo>
                  <a:pt x="10993746" y="785551"/>
                </a:lnTo>
                <a:lnTo>
                  <a:pt x="11022506" y="819800"/>
                </a:lnTo>
                <a:lnTo>
                  <a:pt x="11052489" y="866707"/>
                </a:lnTo>
                <a:lnTo>
                  <a:pt x="11079956" y="901148"/>
                </a:lnTo>
                <a:lnTo>
                  <a:pt x="11090664" y="912398"/>
                </a:lnTo>
                <a:lnTo>
                  <a:pt x="11090713" y="1605702"/>
                </a:lnTo>
                <a:close/>
              </a:path>
              <a:path w="11091544" h="4574540">
                <a:moveTo>
                  <a:pt x="2146052" y="2368239"/>
                </a:moveTo>
                <a:lnTo>
                  <a:pt x="1919740" y="2401825"/>
                </a:lnTo>
                <a:lnTo>
                  <a:pt x="1962894" y="2382582"/>
                </a:lnTo>
                <a:lnTo>
                  <a:pt x="2098699" y="2362427"/>
                </a:lnTo>
                <a:lnTo>
                  <a:pt x="2146052" y="2368239"/>
                </a:lnTo>
                <a:close/>
              </a:path>
              <a:path w="11091544" h="4574540">
                <a:moveTo>
                  <a:pt x="2284909" y="2360470"/>
                </a:moveTo>
                <a:lnTo>
                  <a:pt x="1743031" y="2440889"/>
                </a:lnTo>
                <a:lnTo>
                  <a:pt x="1785567" y="2421737"/>
                </a:lnTo>
                <a:lnTo>
                  <a:pt x="2237301" y="2354696"/>
                </a:lnTo>
                <a:lnTo>
                  <a:pt x="2284909" y="2360470"/>
                </a:lnTo>
                <a:close/>
              </a:path>
              <a:path w="11091544" h="4574540">
                <a:moveTo>
                  <a:pt x="11090923" y="4571502"/>
                </a:moveTo>
                <a:lnTo>
                  <a:pt x="0" y="4574077"/>
                </a:lnTo>
                <a:lnTo>
                  <a:pt x="3915" y="4547817"/>
                </a:lnTo>
                <a:lnTo>
                  <a:pt x="15828" y="4507532"/>
                </a:lnTo>
                <a:lnTo>
                  <a:pt x="26612" y="4467414"/>
                </a:lnTo>
                <a:lnTo>
                  <a:pt x="36422" y="4427441"/>
                </a:lnTo>
                <a:lnTo>
                  <a:pt x="45413" y="4387590"/>
                </a:lnTo>
                <a:lnTo>
                  <a:pt x="55605" y="4360399"/>
                </a:lnTo>
                <a:lnTo>
                  <a:pt x="63426" y="4320721"/>
                </a:lnTo>
                <a:lnTo>
                  <a:pt x="72759" y="4293658"/>
                </a:lnTo>
                <a:lnTo>
                  <a:pt x="90989" y="4239596"/>
                </a:lnTo>
                <a:lnTo>
                  <a:pt x="100198" y="4212551"/>
                </a:lnTo>
                <a:lnTo>
                  <a:pt x="109676" y="4185466"/>
                </a:lnTo>
                <a:lnTo>
                  <a:pt x="119580" y="4158318"/>
                </a:lnTo>
                <a:lnTo>
                  <a:pt x="130064" y="4131084"/>
                </a:lnTo>
                <a:lnTo>
                  <a:pt x="139419" y="4091178"/>
                </a:lnTo>
                <a:lnTo>
                  <a:pt x="151530" y="4063703"/>
                </a:lnTo>
                <a:lnTo>
                  <a:pt x="162823" y="4023509"/>
                </a:lnTo>
                <a:lnTo>
                  <a:pt x="182008" y="3982145"/>
                </a:lnTo>
                <a:lnTo>
                  <a:pt x="199952" y="3928126"/>
                </a:lnTo>
                <a:lnTo>
                  <a:pt x="218509" y="3874015"/>
                </a:lnTo>
                <a:lnTo>
                  <a:pt x="239536" y="3832377"/>
                </a:lnTo>
                <a:lnTo>
                  <a:pt x="259293" y="3778089"/>
                </a:lnTo>
                <a:lnTo>
                  <a:pt x="281501" y="3736276"/>
                </a:lnTo>
                <a:lnTo>
                  <a:pt x="302421" y="3681815"/>
                </a:lnTo>
                <a:lnTo>
                  <a:pt x="325772" y="3639832"/>
                </a:lnTo>
                <a:lnTo>
                  <a:pt x="349682" y="3597766"/>
                </a:lnTo>
                <a:lnTo>
                  <a:pt x="372277" y="3543056"/>
                </a:lnTo>
                <a:lnTo>
                  <a:pt x="397275" y="3500829"/>
                </a:lnTo>
                <a:lnTo>
                  <a:pt x="422804" y="3458523"/>
                </a:lnTo>
                <a:lnTo>
                  <a:pt x="448854" y="3416140"/>
                </a:lnTo>
                <a:lnTo>
                  <a:pt x="475416" y="3373681"/>
                </a:lnTo>
                <a:lnTo>
                  <a:pt x="502480" y="3331147"/>
                </a:lnTo>
                <a:lnTo>
                  <a:pt x="531902" y="3301102"/>
                </a:lnTo>
                <a:lnTo>
                  <a:pt x="559943" y="3258423"/>
                </a:lnTo>
                <a:lnTo>
                  <a:pt x="588459" y="3215674"/>
                </a:lnTo>
                <a:lnTo>
                  <a:pt x="619305" y="3185418"/>
                </a:lnTo>
                <a:lnTo>
                  <a:pt x="648742" y="3142532"/>
                </a:lnTo>
                <a:lnTo>
                  <a:pt x="680491" y="3112142"/>
                </a:lnTo>
                <a:lnTo>
                  <a:pt x="710813" y="3069125"/>
                </a:lnTo>
                <a:lnTo>
                  <a:pt x="776461" y="3008026"/>
                </a:lnTo>
                <a:lnTo>
                  <a:pt x="843748" y="2946684"/>
                </a:lnTo>
                <a:lnTo>
                  <a:pt x="912599" y="2885109"/>
                </a:lnTo>
                <a:lnTo>
                  <a:pt x="1018648" y="2792336"/>
                </a:lnTo>
                <a:lnTo>
                  <a:pt x="1056564" y="2773870"/>
                </a:lnTo>
                <a:lnTo>
                  <a:pt x="1129665" y="2711665"/>
                </a:lnTo>
                <a:lnTo>
                  <a:pt x="1207761" y="2674396"/>
                </a:lnTo>
                <a:lnTo>
                  <a:pt x="1245398" y="2643133"/>
                </a:lnTo>
                <a:lnTo>
                  <a:pt x="1612800" y="2473055"/>
                </a:lnTo>
                <a:lnTo>
                  <a:pt x="1656639" y="2466549"/>
                </a:lnTo>
                <a:lnTo>
                  <a:pt x="1698809" y="2447452"/>
                </a:lnTo>
                <a:lnTo>
                  <a:pt x="2376585" y="2346865"/>
                </a:lnTo>
                <a:lnTo>
                  <a:pt x="2472181" y="2358356"/>
                </a:lnTo>
                <a:lnTo>
                  <a:pt x="2518163" y="2351532"/>
                </a:lnTo>
                <a:lnTo>
                  <a:pt x="2661787" y="2368734"/>
                </a:lnTo>
                <a:lnTo>
                  <a:pt x="2700204" y="2375872"/>
                </a:lnTo>
                <a:lnTo>
                  <a:pt x="2741736" y="2382547"/>
                </a:lnTo>
                <a:lnTo>
                  <a:pt x="2786088" y="2388804"/>
                </a:lnTo>
                <a:lnTo>
                  <a:pt x="2832966" y="2394686"/>
                </a:lnTo>
                <a:lnTo>
                  <a:pt x="2882077" y="2400237"/>
                </a:lnTo>
                <a:lnTo>
                  <a:pt x="2985823" y="2410518"/>
                </a:lnTo>
                <a:lnTo>
                  <a:pt x="3094977" y="2419997"/>
                </a:lnTo>
                <a:lnTo>
                  <a:pt x="3152712" y="2437107"/>
                </a:lnTo>
                <a:lnTo>
                  <a:pt x="3265571" y="2446036"/>
                </a:lnTo>
                <a:lnTo>
                  <a:pt x="3323837" y="2463067"/>
                </a:lnTo>
                <a:lnTo>
                  <a:pt x="3489407" y="2477013"/>
                </a:lnTo>
                <a:lnTo>
                  <a:pt x="3544270" y="2494549"/>
                </a:lnTo>
                <a:lnTo>
                  <a:pt x="3645219" y="2505245"/>
                </a:lnTo>
                <a:lnTo>
                  <a:pt x="3692582" y="2511055"/>
                </a:lnTo>
                <a:lnTo>
                  <a:pt x="3737478" y="2517231"/>
                </a:lnTo>
                <a:lnTo>
                  <a:pt x="3790038" y="2535109"/>
                </a:lnTo>
                <a:lnTo>
                  <a:pt x="4256227" y="2581475"/>
                </a:lnTo>
                <a:lnTo>
                  <a:pt x="4307054" y="2573932"/>
                </a:lnTo>
                <a:lnTo>
                  <a:pt x="4359852" y="2578936"/>
                </a:lnTo>
                <a:lnTo>
                  <a:pt x="4410892" y="2571361"/>
                </a:lnTo>
                <a:lnTo>
                  <a:pt x="4463902" y="2576333"/>
                </a:lnTo>
                <a:lnTo>
                  <a:pt x="4566482" y="2561109"/>
                </a:lnTo>
                <a:lnTo>
                  <a:pt x="4619711" y="2566049"/>
                </a:lnTo>
                <a:lnTo>
                  <a:pt x="11090713" y="1605702"/>
                </a:lnTo>
                <a:lnTo>
                  <a:pt x="11090923" y="4571502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910965" cy="1710055"/>
          </a:xfrm>
          <a:custGeom>
            <a:avLst/>
            <a:gdLst/>
            <a:ahLst/>
            <a:cxnLst/>
            <a:rect l="l" t="t" r="r" b="b"/>
            <a:pathLst>
              <a:path w="3910965" h="1710055">
                <a:moveTo>
                  <a:pt x="3910715" y="0"/>
                </a:moveTo>
                <a:lnTo>
                  <a:pt x="3878820" y="47341"/>
                </a:lnTo>
                <a:lnTo>
                  <a:pt x="3844915" y="94775"/>
                </a:lnTo>
                <a:lnTo>
                  <a:pt x="3810896" y="139558"/>
                </a:lnTo>
                <a:lnTo>
                  <a:pt x="3776766" y="181756"/>
                </a:lnTo>
                <a:lnTo>
                  <a:pt x="3742528" y="221435"/>
                </a:lnTo>
                <a:lnTo>
                  <a:pt x="3708186" y="258661"/>
                </a:lnTo>
                <a:lnTo>
                  <a:pt x="3673744" y="293499"/>
                </a:lnTo>
                <a:lnTo>
                  <a:pt x="3639203" y="326015"/>
                </a:lnTo>
                <a:lnTo>
                  <a:pt x="3604569" y="356274"/>
                </a:lnTo>
                <a:lnTo>
                  <a:pt x="3569844" y="384341"/>
                </a:lnTo>
                <a:lnTo>
                  <a:pt x="3535032" y="410284"/>
                </a:lnTo>
                <a:lnTo>
                  <a:pt x="3500135" y="434166"/>
                </a:lnTo>
                <a:lnTo>
                  <a:pt x="3465158" y="456054"/>
                </a:lnTo>
                <a:lnTo>
                  <a:pt x="3430103" y="476013"/>
                </a:lnTo>
                <a:lnTo>
                  <a:pt x="3394975" y="494110"/>
                </a:lnTo>
                <a:lnTo>
                  <a:pt x="3359775" y="510408"/>
                </a:lnTo>
                <a:lnTo>
                  <a:pt x="3324509" y="524975"/>
                </a:lnTo>
                <a:lnTo>
                  <a:pt x="3253787" y="549175"/>
                </a:lnTo>
                <a:lnTo>
                  <a:pt x="3182837" y="567235"/>
                </a:lnTo>
                <a:lnTo>
                  <a:pt x="3111684" y="579678"/>
                </a:lnTo>
                <a:lnTo>
                  <a:pt x="3040356" y="587031"/>
                </a:lnTo>
                <a:lnTo>
                  <a:pt x="2968880" y="589818"/>
                </a:lnTo>
                <a:lnTo>
                  <a:pt x="2933095" y="589663"/>
                </a:lnTo>
                <a:lnTo>
                  <a:pt x="2861446" y="586584"/>
                </a:lnTo>
                <a:lnTo>
                  <a:pt x="2789716" y="580251"/>
                </a:lnTo>
                <a:lnTo>
                  <a:pt x="2717932" y="571189"/>
                </a:lnTo>
                <a:lnTo>
                  <a:pt x="2646120" y="559922"/>
                </a:lnTo>
                <a:lnTo>
                  <a:pt x="2538409" y="540036"/>
                </a:lnTo>
                <a:lnTo>
                  <a:pt x="2287585" y="488885"/>
                </a:lnTo>
                <a:lnTo>
                  <a:pt x="2216170" y="475410"/>
                </a:lnTo>
                <a:lnTo>
                  <a:pt x="2144916" y="463405"/>
                </a:lnTo>
                <a:lnTo>
                  <a:pt x="2073849" y="453393"/>
                </a:lnTo>
                <a:lnTo>
                  <a:pt x="2002996" y="445899"/>
                </a:lnTo>
                <a:lnTo>
                  <a:pt x="1932383" y="441449"/>
                </a:lnTo>
                <a:lnTo>
                  <a:pt x="1897176" y="440529"/>
                </a:lnTo>
                <a:lnTo>
                  <a:pt x="1862038" y="440567"/>
                </a:lnTo>
                <a:lnTo>
                  <a:pt x="1791988" y="443777"/>
                </a:lnTo>
                <a:lnTo>
                  <a:pt x="1716590" y="452360"/>
                </a:lnTo>
                <a:lnTo>
                  <a:pt x="1677315" y="459481"/>
                </a:lnTo>
                <a:lnTo>
                  <a:pt x="1639199" y="468378"/>
                </a:lnTo>
                <a:lnTo>
                  <a:pt x="1602185" y="478987"/>
                </a:lnTo>
                <a:lnTo>
                  <a:pt x="1531237" y="505071"/>
                </a:lnTo>
                <a:lnTo>
                  <a:pt x="1464019" y="537206"/>
                </a:lnTo>
                <a:lnTo>
                  <a:pt x="1400078" y="574863"/>
                </a:lnTo>
                <a:lnTo>
                  <a:pt x="1338962" y="617516"/>
                </a:lnTo>
                <a:lnTo>
                  <a:pt x="1280217" y="664635"/>
                </a:lnTo>
                <a:lnTo>
                  <a:pt x="1223390" y="715694"/>
                </a:lnTo>
                <a:lnTo>
                  <a:pt x="1195555" y="742536"/>
                </a:lnTo>
                <a:lnTo>
                  <a:pt x="1168030" y="770165"/>
                </a:lnTo>
                <a:lnTo>
                  <a:pt x="1140758" y="798514"/>
                </a:lnTo>
                <a:lnTo>
                  <a:pt x="1113683" y="827519"/>
                </a:lnTo>
                <a:lnTo>
                  <a:pt x="1086748" y="857113"/>
                </a:lnTo>
                <a:lnTo>
                  <a:pt x="1059897" y="887230"/>
                </a:lnTo>
                <a:lnTo>
                  <a:pt x="1033072" y="917803"/>
                </a:lnTo>
                <a:lnTo>
                  <a:pt x="1006218" y="948768"/>
                </a:lnTo>
                <a:lnTo>
                  <a:pt x="979277" y="980058"/>
                </a:lnTo>
                <a:lnTo>
                  <a:pt x="924911" y="1043349"/>
                </a:lnTo>
                <a:lnTo>
                  <a:pt x="897373" y="1075219"/>
                </a:lnTo>
                <a:lnTo>
                  <a:pt x="869521" y="1107149"/>
                </a:lnTo>
                <a:lnTo>
                  <a:pt x="841300" y="1139075"/>
                </a:lnTo>
                <a:lnTo>
                  <a:pt x="812654" y="1170931"/>
                </a:lnTo>
                <a:lnTo>
                  <a:pt x="783525" y="1202649"/>
                </a:lnTo>
                <a:lnTo>
                  <a:pt x="753857" y="1234165"/>
                </a:lnTo>
                <a:lnTo>
                  <a:pt x="723593" y="1265412"/>
                </a:lnTo>
                <a:lnTo>
                  <a:pt x="692678" y="1296324"/>
                </a:lnTo>
                <a:lnTo>
                  <a:pt x="661053" y="1326836"/>
                </a:lnTo>
                <a:lnTo>
                  <a:pt x="628663" y="1356882"/>
                </a:lnTo>
                <a:lnTo>
                  <a:pt x="595451" y="1386394"/>
                </a:lnTo>
                <a:lnTo>
                  <a:pt x="561360" y="1415309"/>
                </a:lnTo>
                <a:lnTo>
                  <a:pt x="526335" y="1443558"/>
                </a:lnTo>
                <a:lnTo>
                  <a:pt x="490317" y="1471078"/>
                </a:lnTo>
                <a:lnTo>
                  <a:pt x="453251" y="1497801"/>
                </a:lnTo>
                <a:lnTo>
                  <a:pt x="415080" y="1523661"/>
                </a:lnTo>
                <a:lnTo>
                  <a:pt x="375748" y="1548593"/>
                </a:lnTo>
                <a:lnTo>
                  <a:pt x="335197" y="1572531"/>
                </a:lnTo>
                <a:lnTo>
                  <a:pt x="293371" y="1595408"/>
                </a:lnTo>
                <a:lnTo>
                  <a:pt x="250215" y="1617159"/>
                </a:lnTo>
                <a:lnTo>
                  <a:pt x="205670" y="1637718"/>
                </a:lnTo>
                <a:lnTo>
                  <a:pt x="159681" y="1657019"/>
                </a:lnTo>
                <a:lnTo>
                  <a:pt x="112190" y="1674995"/>
                </a:lnTo>
                <a:lnTo>
                  <a:pt x="63142" y="1691581"/>
                </a:lnTo>
                <a:lnTo>
                  <a:pt x="12479" y="1706711"/>
                </a:lnTo>
                <a:lnTo>
                  <a:pt x="0" y="1709956"/>
                </a:lnTo>
                <a:lnTo>
                  <a:pt x="0" y="0"/>
                </a:lnTo>
                <a:lnTo>
                  <a:pt x="3910715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867" y="3078765"/>
            <a:ext cx="13001624" cy="61817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16" rIns="0" bIns="0" rtlCol="0">
            <a:spAutoFit/>
          </a:bodyPr>
          <a:lstStyle/>
          <a:p>
            <a:pPr marL="4893310">
              <a:lnSpc>
                <a:spcPct val="100000"/>
              </a:lnSpc>
              <a:spcBef>
                <a:spcPts val="120"/>
              </a:spcBef>
            </a:pPr>
            <a:r>
              <a:rPr sz="8100" spc="210" dirty="0"/>
              <a:t>ARCHITECTURE</a:t>
            </a:r>
            <a:endParaRPr sz="8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7642" y="2073163"/>
            <a:ext cx="5115560" cy="0"/>
          </a:xfrm>
          <a:custGeom>
            <a:avLst/>
            <a:gdLst/>
            <a:ahLst/>
            <a:cxnLst/>
            <a:rect l="l" t="t" r="r" b="b"/>
            <a:pathLst>
              <a:path w="5115559">
                <a:moveTo>
                  <a:pt x="5114931" y="0"/>
                </a:moveTo>
                <a:lnTo>
                  <a:pt x="0" y="0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5987" y="5708160"/>
            <a:ext cx="11091545" cy="4574540"/>
          </a:xfrm>
          <a:custGeom>
            <a:avLst/>
            <a:gdLst/>
            <a:ahLst/>
            <a:cxnLst/>
            <a:rect l="l" t="t" r="r" b="b"/>
            <a:pathLst>
              <a:path w="11091544" h="4574540">
                <a:moveTo>
                  <a:pt x="9321753" y="6560"/>
                </a:moveTo>
                <a:lnTo>
                  <a:pt x="8790680" y="85375"/>
                </a:lnTo>
                <a:lnTo>
                  <a:pt x="8829829" y="66726"/>
                </a:lnTo>
                <a:lnTo>
                  <a:pt x="9279447" y="0"/>
                </a:lnTo>
                <a:lnTo>
                  <a:pt x="9321753" y="6560"/>
                </a:lnTo>
                <a:close/>
              </a:path>
              <a:path w="11091544" h="4574540">
                <a:moveTo>
                  <a:pt x="9404125" y="7175"/>
                </a:moveTo>
                <a:lnTo>
                  <a:pt x="8710606" y="110098"/>
                </a:lnTo>
                <a:lnTo>
                  <a:pt x="8749693" y="91458"/>
                </a:lnTo>
                <a:lnTo>
                  <a:pt x="9362073" y="576"/>
                </a:lnTo>
                <a:lnTo>
                  <a:pt x="9404125" y="7175"/>
                </a:lnTo>
                <a:close/>
              </a:path>
              <a:path w="11091544" h="4574540">
                <a:moveTo>
                  <a:pt x="9527509" y="14542"/>
                </a:moveTo>
                <a:lnTo>
                  <a:pt x="8591819" y="153405"/>
                </a:lnTo>
                <a:lnTo>
                  <a:pt x="8669704" y="116168"/>
                </a:lnTo>
                <a:lnTo>
                  <a:pt x="9444169" y="1232"/>
                </a:lnTo>
                <a:lnTo>
                  <a:pt x="9527509" y="14542"/>
                </a:lnTo>
                <a:close/>
              </a:path>
              <a:path w="11091544" h="4574540">
                <a:moveTo>
                  <a:pt x="11090713" y="1605702"/>
                </a:moveTo>
                <a:lnTo>
                  <a:pt x="4979827" y="2512605"/>
                </a:lnTo>
                <a:lnTo>
                  <a:pt x="5029338" y="2492418"/>
                </a:lnTo>
                <a:lnTo>
                  <a:pt x="5131868" y="2477201"/>
                </a:lnTo>
                <a:lnTo>
                  <a:pt x="5181124" y="2457052"/>
                </a:lnTo>
                <a:lnTo>
                  <a:pt x="5232150" y="2449480"/>
                </a:lnTo>
                <a:lnTo>
                  <a:pt x="5330151" y="2409257"/>
                </a:lnTo>
                <a:lnTo>
                  <a:pt x="5380789" y="2401742"/>
                </a:lnTo>
                <a:lnTo>
                  <a:pt x="5717121" y="2261954"/>
                </a:lnTo>
                <a:lnTo>
                  <a:pt x="5762432" y="2229552"/>
                </a:lnTo>
                <a:lnTo>
                  <a:pt x="5802841" y="2210716"/>
                </a:lnTo>
                <a:lnTo>
                  <a:pt x="5838591" y="2192571"/>
                </a:lnTo>
                <a:lnTo>
                  <a:pt x="5900872" y="2170489"/>
                </a:lnTo>
                <a:lnTo>
                  <a:pt x="5926987" y="2153774"/>
                </a:lnTo>
                <a:lnTo>
                  <a:pt x="5951340" y="2137321"/>
                </a:lnTo>
                <a:lnTo>
                  <a:pt x="5976519" y="2133584"/>
                </a:lnTo>
                <a:lnTo>
                  <a:pt x="6022930" y="2101018"/>
                </a:lnTo>
                <a:lnTo>
                  <a:pt x="6047475" y="2084536"/>
                </a:lnTo>
                <a:lnTo>
                  <a:pt x="6073878" y="2067779"/>
                </a:lnTo>
                <a:lnTo>
                  <a:pt x="6102865" y="2050638"/>
                </a:lnTo>
                <a:lnTo>
                  <a:pt x="6135158" y="2033006"/>
                </a:lnTo>
                <a:lnTo>
                  <a:pt x="6169619" y="2002214"/>
                </a:lnTo>
                <a:lnTo>
                  <a:pt x="6210699" y="1983278"/>
                </a:lnTo>
                <a:lnTo>
                  <a:pt x="6255396" y="1950966"/>
                </a:lnTo>
                <a:lnTo>
                  <a:pt x="6306296" y="1917734"/>
                </a:lnTo>
                <a:lnTo>
                  <a:pt x="6362260" y="1870911"/>
                </a:lnTo>
                <a:lnTo>
                  <a:pt x="6427742" y="1835515"/>
                </a:lnTo>
                <a:lnTo>
                  <a:pt x="6497872" y="1773751"/>
                </a:lnTo>
                <a:lnTo>
                  <a:pt x="6520756" y="1757516"/>
                </a:lnTo>
                <a:lnTo>
                  <a:pt x="6544622" y="1741135"/>
                </a:lnTo>
                <a:lnTo>
                  <a:pt x="6569455" y="1724610"/>
                </a:lnTo>
                <a:lnTo>
                  <a:pt x="6595241" y="1707944"/>
                </a:lnTo>
                <a:lnTo>
                  <a:pt x="6620101" y="1678577"/>
                </a:lnTo>
                <a:lnTo>
                  <a:pt x="6647748" y="1661635"/>
                </a:lnTo>
                <a:lnTo>
                  <a:pt x="6674439" y="1631995"/>
                </a:lnTo>
                <a:lnTo>
                  <a:pt x="6702025" y="1602223"/>
                </a:lnTo>
                <a:lnTo>
                  <a:pt x="6732354" y="1584883"/>
                </a:lnTo>
                <a:lnTo>
                  <a:pt x="6761683" y="1554852"/>
                </a:lnTo>
                <a:lnTo>
                  <a:pt x="6791862" y="1524695"/>
                </a:lnTo>
                <a:lnTo>
                  <a:pt x="6822876" y="1494414"/>
                </a:lnTo>
                <a:lnTo>
                  <a:pt x="6854711" y="1464011"/>
                </a:lnTo>
                <a:lnTo>
                  <a:pt x="6887351" y="1433489"/>
                </a:lnTo>
                <a:lnTo>
                  <a:pt x="6920783" y="1402850"/>
                </a:lnTo>
                <a:lnTo>
                  <a:pt x="6988096" y="1328664"/>
                </a:lnTo>
                <a:lnTo>
                  <a:pt x="7023813" y="1297685"/>
                </a:lnTo>
                <a:lnTo>
                  <a:pt x="7060262" y="1266598"/>
                </a:lnTo>
                <a:lnTo>
                  <a:pt x="7097428" y="1235404"/>
                </a:lnTo>
                <a:lnTo>
                  <a:pt x="7133434" y="1191543"/>
                </a:lnTo>
                <a:lnTo>
                  <a:pt x="7211223" y="1128642"/>
                </a:lnTo>
                <a:lnTo>
                  <a:pt x="7249249" y="1084482"/>
                </a:lnTo>
                <a:lnTo>
                  <a:pt x="7289783" y="1052788"/>
                </a:lnTo>
                <a:lnTo>
                  <a:pt x="7329083" y="1008438"/>
                </a:lnTo>
                <a:lnTo>
                  <a:pt x="7370862" y="976560"/>
                </a:lnTo>
                <a:lnTo>
                  <a:pt x="7411377" y="932030"/>
                </a:lnTo>
                <a:lnTo>
                  <a:pt x="7497877" y="867836"/>
                </a:lnTo>
                <a:lnTo>
                  <a:pt x="7540104" y="823052"/>
                </a:lnTo>
                <a:lnTo>
                  <a:pt x="7629896" y="758370"/>
                </a:lnTo>
                <a:lnTo>
                  <a:pt x="7673703" y="713351"/>
                </a:lnTo>
                <a:lnTo>
                  <a:pt x="7766523" y="648219"/>
                </a:lnTo>
                <a:lnTo>
                  <a:pt x="7811778" y="602986"/>
                </a:lnTo>
                <a:lnTo>
                  <a:pt x="8004641" y="471651"/>
                </a:lnTo>
                <a:lnTo>
                  <a:pt x="8254485" y="306181"/>
                </a:lnTo>
                <a:lnTo>
                  <a:pt x="8307340" y="285498"/>
                </a:lnTo>
                <a:lnTo>
                  <a:pt x="8358637" y="252207"/>
                </a:lnTo>
                <a:lnTo>
                  <a:pt x="8551130" y="159444"/>
                </a:lnTo>
                <a:lnTo>
                  <a:pt x="9567053" y="8673"/>
                </a:lnTo>
                <a:lnTo>
                  <a:pt x="9850992" y="56408"/>
                </a:lnTo>
                <a:lnTo>
                  <a:pt x="9892437" y="75935"/>
                </a:lnTo>
                <a:lnTo>
                  <a:pt x="9970749" y="89991"/>
                </a:lnTo>
                <a:lnTo>
                  <a:pt x="10011322" y="109648"/>
                </a:lnTo>
                <a:lnTo>
                  <a:pt x="10049717" y="116789"/>
                </a:lnTo>
                <a:lnTo>
                  <a:pt x="10089651" y="136541"/>
                </a:lnTo>
                <a:lnTo>
                  <a:pt x="10127386" y="143780"/>
                </a:lnTo>
                <a:lnTo>
                  <a:pt x="10205530" y="183539"/>
                </a:lnTo>
                <a:lnTo>
                  <a:pt x="10244053" y="203500"/>
                </a:lnTo>
                <a:lnTo>
                  <a:pt x="10280331" y="210955"/>
                </a:lnTo>
                <a:lnTo>
                  <a:pt x="10355426" y="251167"/>
                </a:lnTo>
                <a:lnTo>
                  <a:pt x="10428861" y="291625"/>
                </a:lnTo>
                <a:lnTo>
                  <a:pt x="10466792" y="324513"/>
                </a:lnTo>
                <a:lnTo>
                  <a:pt x="10502409" y="344905"/>
                </a:lnTo>
                <a:lnTo>
                  <a:pt x="10537566" y="365366"/>
                </a:lnTo>
                <a:lnTo>
                  <a:pt x="10572252" y="385897"/>
                </a:lnTo>
                <a:lnTo>
                  <a:pt x="10608319" y="419061"/>
                </a:lnTo>
                <a:lnTo>
                  <a:pt x="10642027" y="439737"/>
                </a:lnTo>
                <a:lnTo>
                  <a:pt x="10677094" y="473050"/>
                </a:lnTo>
                <a:lnTo>
                  <a:pt x="10709780" y="493877"/>
                </a:lnTo>
                <a:lnTo>
                  <a:pt x="10743802" y="527345"/>
                </a:lnTo>
                <a:lnTo>
                  <a:pt x="10777285" y="560894"/>
                </a:lnTo>
                <a:lnTo>
                  <a:pt x="10808353" y="581961"/>
                </a:lnTo>
                <a:lnTo>
                  <a:pt x="10840723" y="615674"/>
                </a:lnTo>
                <a:lnTo>
                  <a:pt x="10872519" y="649473"/>
                </a:lnTo>
                <a:lnTo>
                  <a:pt x="10903731" y="683358"/>
                </a:lnTo>
                <a:lnTo>
                  <a:pt x="10934347" y="717332"/>
                </a:lnTo>
                <a:lnTo>
                  <a:pt x="10964356" y="751395"/>
                </a:lnTo>
                <a:lnTo>
                  <a:pt x="10993746" y="785551"/>
                </a:lnTo>
                <a:lnTo>
                  <a:pt x="11022506" y="819800"/>
                </a:lnTo>
                <a:lnTo>
                  <a:pt x="11052489" y="866707"/>
                </a:lnTo>
                <a:lnTo>
                  <a:pt x="11079956" y="901148"/>
                </a:lnTo>
                <a:lnTo>
                  <a:pt x="11090664" y="912398"/>
                </a:lnTo>
                <a:lnTo>
                  <a:pt x="11090713" y="1605702"/>
                </a:lnTo>
                <a:close/>
              </a:path>
              <a:path w="11091544" h="4574540">
                <a:moveTo>
                  <a:pt x="2146052" y="2368239"/>
                </a:moveTo>
                <a:lnTo>
                  <a:pt x="1919740" y="2401825"/>
                </a:lnTo>
                <a:lnTo>
                  <a:pt x="1962894" y="2382582"/>
                </a:lnTo>
                <a:lnTo>
                  <a:pt x="2098699" y="2362427"/>
                </a:lnTo>
                <a:lnTo>
                  <a:pt x="2146052" y="2368239"/>
                </a:lnTo>
                <a:close/>
              </a:path>
              <a:path w="11091544" h="4574540">
                <a:moveTo>
                  <a:pt x="2284909" y="2360470"/>
                </a:moveTo>
                <a:lnTo>
                  <a:pt x="1743031" y="2440889"/>
                </a:lnTo>
                <a:lnTo>
                  <a:pt x="1785567" y="2421737"/>
                </a:lnTo>
                <a:lnTo>
                  <a:pt x="2237301" y="2354696"/>
                </a:lnTo>
                <a:lnTo>
                  <a:pt x="2284909" y="2360470"/>
                </a:lnTo>
                <a:close/>
              </a:path>
              <a:path w="11091544" h="4574540">
                <a:moveTo>
                  <a:pt x="11090923" y="4571502"/>
                </a:moveTo>
                <a:lnTo>
                  <a:pt x="0" y="4574077"/>
                </a:lnTo>
                <a:lnTo>
                  <a:pt x="3915" y="4547817"/>
                </a:lnTo>
                <a:lnTo>
                  <a:pt x="15828" y="4507532"/>
                </a:lnTo>
                <a:lnTo>
                  <a:pt x="26612" y="4467414"/>
                </a:lnTo>
                <a:lnTo>
                  <a:pt x="36422" y="4427441"/>
                </a:lnTo>
                <a:lnTo>
                  <a:pt x="45413" y="4387590"/>
                </a:lnTo>
                <a:lnTo>
                  <a:pt x="55605" y="4360399"/>
                </a:lnTo>
                <a:lnTo>
                  <a:pt x="63426" y="4320721"/>
                </a:lnTo>
                <a:lnTo>
                  <a:pt x="72759" y="4293658"/>
                </a:lnTo>
                <a:lnTo>
                  <a:pt x="90989" y="4239596"/>
                </a:lnTo>
                <a:lnTo>
                  <a:pt x="100198" y="4212551"/>
                </a:lnTo>
                <a:lnTo>
                  <a:pt x="109676" y="4185466"/>
                </a:lnTo>
                <a:lnTo>
                  <a:pt x="119580" y="4158318"/>
                </a:lnTo>
                <a:lnTo>
                  <a:pt x="130064" y="4131084"/>
                </a:lnTo>
                <a:lnTo>
                  <a:pt x="139419" y="4091178"/>
                </a:lnTo>
                <a:lnTo>
                  <a:pt x="151530" y="4063703"/>
                </a:lnTo>
                <a:lnTo>
                  <a:pt x="162823" y="4023509"/>
                </a:lnTo>
                <a:lnTo>
                  <a:pt x="182008" y="3982145"/>
                </a:lnTo>
                <a:lnTo>
                  <a:pt x="199952" y="3928126"/>
                </a:lnTo>
                <a:lnTo>
                  <a:pt x="218509" y="3874015"/>
                </a:lnTo>
                <a:lnTo>
                  <a:pt x="239536" y="3832377"/>
                </a:lnTo>
                <a:lnTo>
                  <a:pt x="259293" y="3778089"/>
                </a:lnTo>
                <a:lnTo>
                  <a:pt x="281501" y="3736276"/>
                </a:lnTo>
                <a:lnTo>
                  <a:pt x="302421" y="3681815"/>
                </a:lnTo>
                <a:lnTo>
                  <a:pt x="325772" y="3639832"/>
                </a:lnTo>
                <a:lnTo>
                  <a:pt x="349682" y="3597766"/>
                </a:lnTo>
                <a:lnTo>
                  <a:pt x="372277" y="3543056"/>
                </a:lnTo>
                <a:lnTo>
                  <a:pt x="397275" y="3500829"/>
                </a:lnTo>
                <a:lnTo>
                  <a:pt x="422804" y="3458523"/>
                </a:lnTo>
                <a:lnTo>
                  <a:pt x="448854" y="3416140"/>
                </a:lnTo>
                <a:lnTo>
                  <a:pt x="475416" y="3373681"/>
                </a:lnTo>
                <a:lnTo>
                  <a:pt x="502480" y="3331147"/>
                </a:lnTo>
                <a:lnTo>
                  <a:pt x="531902" y="3301102"/>
                </a:lnTo>
                <a:lnTo>
                  <a:pt x="559943" y="3258423"/>
                </a:lnTo>
                <a:lnTo>
                  <a:pt x="588459" y="3215674"/>
                </a:lnTo>
                <a:lnTo>
                  <a:pt x="619305" y="3185418"/>
                </a:lnTo>
                <a:lnTo>
                  <a:pt x="648742" y="3142532"/>
                </a:lnTo>
                <a:lnTo>
                  <a:pt x="680491" y="3112142"/>
                </a:lnTo>
                <a:lnTo>
                  <a:pt x="710813" y="3069125"/>
                </a:lnTo>
                <a:lnTo>
                  <a:pt x="776461" y="3008026"/>
                </a:lnTo>
                <a:lnTo>
                  <a:pt x="843748" y="2946684"/>
                </a:lnTo>
                <a:lnTo>
                  <a:pt x="912599" y="2885109"/>
                </a:lnTo>
                <a:lnTo>
                  <a:pt x="1018648" y="2792336"/>
                </a:lnTo>
                <a:lnTo>
                  <a:pt x="1056564" y="2773870"/>
                </a:lnTo>
                <a:lnTo>
                  <a:pt x="1129665" y="2711665"/>
                </a:lnTo>
                <a:lnTo>
                  <a:pt x="1207761" y="2674396"/>
                </a:lnTo>
                <a:lnTo>
                  <a:pt x="1245398" y="2643133"/>
                </a:lnTo>
                <a:lnTo>
                  <a:pt x="1612800" y="2473055"/>
                </a:lnTo>
                <a:lnTo>
                  <a:pt x="1656639" y="2466549"/>
                </a:lnTo>
                <a:lnTo>
                  <a:pt x="1698809" y="2447452"/>
                </a:lnTo>
                <a:lnTo>
                  <a:pt x="2376585" y="2346865"/>
                </a:lnTo>
                <a:lnTo>
                  <a:pt x="2472181" y="2358356"/>
                </a:lnTo>
                <a:lnTo>
                  <a:pt x="2518163" y="2351532"/>
                </a:lnTo>
                <a:lnTo>
                  <a:pt x="2661787" y="2368734"/>
                </a:lnTo>
                <a:lnTo>
                  <a:pt x="2700204" y="2375872"/>
                </a:lnTo>
                <a:lnTo>
                  <a:pt x="2741736" y="2382547"/>
                </a:lnTo>
                <a:lnTo>
                  <a:pt x="2786088" y="2388804"/>
                </a:lnTo>
                <a:lnTo>
                  <a:pt x="2832966" y="2394686"/>
                </a:lnTo>
                <a:lnTo>
                  <a:pt x="2882077" y="2400237"/>
                </a:lnTo>
                <a:lnTo>
                  <a:pt x="2985823" y="2410518"/>
                </a:lnTo>
                <a:lnTo>
                  <a:pt x="3094977" y="2419997"/>
                </a:lnTo>
                <a:lnTo>
                  <a:pt x="3152712" y="2437107"/>
                </a:lnTo>
                <a:lnTo>
                  <a:pt x="3265571" y="2446036"/>
                </a:lnTo>
                <a:lnTo>
                  <a:pt x="3323837" y="2463067"/>
                </a:lnTo>
                <a:lnTo>
                  <a:pt x="3489407" y="2477013"/>
                </a:lnTo>
                <a:lnTo>
                  <a:pt x="3544270" y="2494549"/>
                </a:lnTo>
                <a:lnTo>
                  <a:pt x="3645219" y="2505245"/>
                </a:lnTo>
                <a:lnTo>
                  <a:pt x="3692582" y="2511055"/>
                </a:lnTo>
                <a:lnTo>
                  <a:pt x="3737478" y="2517231"/>
                </a:lnTo>
                <a:lnTo>
                  <a:pt x="3790038" y="2535109"/>
                </a:lnTo>
                <a:lnTo>
                  <a:pt x="4256227" y="2581475"/>
                </a:lnTo>
                <a:lnTo>
                  <a:pt x="4307054" y="2573932"/>
                </a:lnTo>
                <a:lnTo>
                  <a:pt x="4359852" y="2578936"/>
                </a:lnTo>
                <a:lnTo>
                  <a:pt x="4410892" y="2571361"/>
                </a:lnTo>
                <a:lnTo>
                  <a:pt x="4463902" y="2576333"/>
                </a:lnTo>
                <a:lnTo>
                  <a:pt x="4566482" y="2561109"/>
                </a:lnTo>
                <a:lnTo>
                  <a:pt x="4619711" y="2566049"/>
                </a:lnTo>
                <a:lnTo>
                  <a:pt x="11090713" y="1605702"/>
                </a:lnTo>
                <a:lnTo>
                  <a:pt x="11090923" y="4571502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910965" cy="1710055"/>
          </a:xfrm>
          <a:custGeom>
            <a:avLst/>
            <a:gdLst/>
            <a:ahLst/>
            <a:cxnLst/>
            <a:rect l="l" t="t" r="r" b="b"/>
            <a:pathLst>
              <a:path w="3910965" h="1710055">
                <a:moveTo>
                  <a:pt x="3910715" y="0"/>
                </a:moveTo>
                <a:lnTo>
                  <a:pt x="3878820" y="47341"/>
                </a:lnTo>
                <a:lnTo>
                  <a:pt x="3844915" y="94775"/>
                </a:lnTo>
                <a:lnTo>
                  <a:pt x="3810896" y="139558"/>
                </a:lnTo>
                <a:lnTo>
                  <a:pt x="3776766" y="181756"/>
                </a:lnTo>
                <a:lnTo>
                  <a:pt x="3742528" y="221435"/>
                </a:lnTo>
                <a:lnTo>
                  <a:pt x="3708186" y="258661"/>
                </a:lnTo>
                <a:lnTo>
                  <a:pt x="3673744" y="293499"/>
                </a:lnTo>
                <a:lnTo>
                  <a:pt x="3639203" y="326015"/>
                </a:lnTo>
                <a:lnTo>
                  <a:pt x="3604569" y="356274"/>
                </a:lnTo>
                <a:lnTo>
                  <a:pt x="3569844" y="384341"/>
                </a:lnTo>
                <a:lnTo>
                  <a:pt x="3535032" y="410284"/>
                </a:lnTo>
                <a:lnTo>
                  <a:pt x="3500135" y="434166"/>
                </a:lnTo>
                <a:lnTo>
                  <a:pt x="3465158" y="456054"/>
                </a:lnTo>
                <a:lnTo>
                  <a:pt x="3430103" y="476013"/>
                </a:lnTo>
                <a:lnTo>
                  <a:pt x="3394975" y="494110"/>
                </a:lnTo>
                <a:lnTo>
                  <a:pt x="3359775" y="510408"/>
                </a:lnTo>
                <a:lnTo>
                  <a:pt x="3324509" y="524975"/>
                </a:lnTo>
                <a:lnTo>
                  <a:pt x="3253787" y="549175"/>
                </a:lnTo>
                <a:lnTo>
                  <a:pt x="3182837" y="567235"/>
                </a:lnTo>
                <a:lnTo>
                  <a:pt x="3111684" y="579678"/>
                </a:lnTo>
                <a:lnTo>
                  <a:pt x="3040356" y="587031"/>
                </a:lnTo>
                <a:lnTo>
                  <a:pt x="2968880" y="589818"/>
                </a:lnTo>
                <a:lnTo>
                  <a:pt x="2933095" y="589663"/>
                </a:lnTo>
                <a:lnTo>
                  <a:pt x="2861446" y="586584"/>
                </a:lnTo>
                <a:lnTo>
                  <a:pt x="2789716" y="580251"/>
                </a:lnTo>
                <a:lnTo>
                  <a:pt x="2717932" y="571189"/>
                </a:lnTo>
                <a:lnTo>
                  <a:pt x="2646120" y="559922"/>
                </a:lnTo>
                <a:lnTo>
                  <a:pt x="2538409" y="540036"/>
                </a:lnTo>
                <a:lnTo>
                  <a:pt x="2287585" y="488885"/>
                </a:lnTo>
                <a:lnTo>
                  <a:pt x="2216170" y="475410"/>
                </a:lnTo>
                <a:lnTo>
                  <a:pt x="2144916" y="463405"/>
                </a:lnTo>
                <a:lnTo>
                  <a:pt x="2073849" y="453393"/>
                </a:lnTo>
                <a:lnTo>
                  <a:pt x="2002996" y="445899"/>
                </a:lnTo>
                <a:lnTo>
                  <a:pt x="1932383" y="441449"/>
                </a:lnTo>
                <a:lnTo>
                  <a:pt x="1897176" y="440529"/>
                </a:lnTo>
                <a:lnTo>
                  <a:pt x="1862038" y="440567"/>
                </a:lnTo>
                <a:lnTo>
                  <a:pt x="1791988" y="443777"/>
                </a:lnTo>
                <a:lnTo>
                  <a:pt x="1716590" y="452360"/>
                </a:lnTo>
                <a:lnTo>
                  <a:pt x="1677315" y="459481"/>
                </a:lnTo>
                <a:lnTo>
                  <a:pt x="1639199" y="468378"/>
                </a:lnTo>
                <a:lnTo>
                  <a:pt x="1602185" y="478987"/>
                </a:lnTo>
                <a:lnTo>
                  <a:pt x="1531237" y="505071"/>
                </a:lnTo>
                <a:lnTo>
                  <a:pt x="1464019" y="537206"/>
                </a:lnTo>
                <a:lnTo>
                  <a:pt x="1400078" y="574863"/>
                </a:lnTo>
                <a:lnTo>
                  <a:pt x="1338962" y="617516"/>
                </a:lnTo>
                <a:lnTo>
                  <a:pt x="1280217" y="664635"/>
                </a:lnTo>
                <a:lnTo>
                  <a:pt x="1223390" y="715694"/>
                </a:lnTo>
                <a:lnTo>
                  <a:pt x="1195555" y="742536"/>
                </a:lnTo>
                <a:lnTo>
                  <a:pt x="1168030" y="770165"/>
                </a:lnTo>
                <a:lnTo>
                  <a:pt x="1140758" y="798514"/>
                </a:lnTo>
                <a:lnTo>
                  <a:pt x="1113683" y="827519"/>
                </a:lnTo>
                <a:lnTo>
                  <a:pt x="1086748" y="857113"/>
                </a:lnTo>
                <a:lnTo>
                  <a:pt x="1059897" y="887230"/>
                </a:lnTo>
                <a:lnTo>
                  <a:pt x="1033072" y="917803"/>
                </a:lnTo>
                <a:lnTo>
                  <a:pt x="1006218" y="948768"/>
                </a:lnTo>
                <a:lnTo>
                  <a:pt x="979277" y="980058"/>
                </a:lnTo>
                <a:lnTo>
                  <a:pt x="924911" y="1043349"/>
                </a:lnTo>
                <a:lnTo>
                  <a:pt x="897373" y="1075219"/>
                </a:lnTo>
                <a:lnTo>
                  <a:pt x="869521" y="1107149"/>
                </a:lnTo>
                <a:lnTo>
                  <a:pt x="841300" y="1139075"/>
                </a:lnTo>
                <a:lnTo>
                  <a:pt x="812654" y="1170931"/>
                </a:lnTo>
                <a:lnTo>
                  <a:pt x="783525" y="1202649"/>
                </a:lnTo>
                <a:lnTo>
                  <a:pt x="753857" y="1234165"/>
                </a:lnTo>
                <a:lnTo>
                  <a:pt x="723593" y="1265412"/>
                </a:lnTo>
                <a:lnTo>
                  <a:pt x="692678" y="1296324"/>
                </a:lnTo>
                <a:lnTo>
                  <a:pt x="661053" y="1326836"/>
                </a:lnTo>
                <a:lnTo>
                  <a:pt x="628663" y="1356882"/>
                </a:lnTo>
                <a:lnTo>
                  <a:pt x="595451" y="1386394"/>
                </a:lnTo>
                <a:lnTo>
                  <a:pt x="561360" y="1415309"/>
                </a:lnTo>
                <a:lnTo>
                  <a:pt x="526335" y="1443558"/>
                </a:lnTo>
                <a:lnTo>
                  <a:pt x="490317" y="1471078"/>
                </a:lnTo>
                <a:lnTo>
                  <a:pt x="453251" y="1497801"/>
                </a:lnTo>
                <a:lnTo>
                  <a:pt x="415080" y="1523661"/>
                </a:lnTo>
                <a:lnTo>
                  <a:pt x="375748" y="1548593"/>
                </a:lnTo>
                <a:lnTo>
                  <a:pt x="335197" y="1572531"/>
                </a:lnTo>
                <a:lnTo>
                  <a:pt x="293371" y="1595408"/>
                </a:lnTo>
                <a:lnTo>
                  <a:pt x="250215" y="1617159"/>
                </a:lnTo>
                <a:lnTo>
                  <a:pt x="205670" y="1637718"/>
                </a:lnTo>
                <a:lnTo>
                  <a:pt x="159681" y="1657019"/>
                </a:lnTo>
                <a:lnTo>
                  <a:pt x="112190" y="1674995"/>
                </a:lnTo>
                <a:lnTo>
                  <a:pt x="63142" y="1691581"/>
                </a:lnTo>
                <a:lnTo>
                  <a:pt x="12479" y="1706711"/>
                </a:lnTo>
                <a:lnTo>
                  <a:pt x="0" y="1709956"/>
                </a:lnTo>
                <a:lnTo>
                  <a:pt x="0" y="0"/>
                </a:lnTo>
                <a:lnTo>
                  <a:pt x="3910715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8142" y="3179861"/>
            <a:ext cx="12953999" cy="60769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16" rIns="0" bIns="0" rtlCol="0">
            <a:spAutoFit/>
          </a:bodyPr>
          <a:lstStyle/>
          <a:p>
            <a:pPr marL="4893310">
              <a:lnSpc>
                <a:spcPct val="100000"/>
              </a:lnSpc>
              <a:spcBef>
                <a:spcPts val="120"/>
              </a:spcBef>
            </a:pPr>
            <a:r>
              <a:rPr sz="8100" spc="210" dirty="0"/>
              <a:t>ARCHITECTURE</a:t>
            </a:r>
            <a:endParaRPr sz="8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7642" y="2073163"/>
            <a:ext cx="5115560" cy="0"/>
          </a:xfrm>
          <a:custGeom>
            <a:avLst/>
            <a:gdLst/>
            <a:ahLst/>
            <a:cxnLst/>
            <a:rect l="l" t="t" r="r" b="b"/>
            <a:pathLst>
              <a:path w="5115559">
                <a:moveTo>
                  <a:pt x="5114931" y="0"/>
                </a:moveTo>
                <a:lnTo>
                  <a:pt x="0" y="0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5987" y="5708160"/>
            <a:ext cx="11091545" cy="4574540"/>
          </a:xfrm>
          <a:custGeom>
            <a:avLst/>
            <a:gdLst/>
            <a:ahLst/>
            <a:cxnLst/>
            <a:rect l="l" t="t" r="r" b="b"/>
            <a:pathLst>
              <a:path w="11091544" h="4574540">
                <a:moveTo>
                  <a:pt x="9321753" y="6560"/>
                </a:moveTo>
                <a:lnTo>
                  <a:pt x="8790680" y="85375"/>
                </a:lnTo>
                <a:lnTo>
                  <a:pt x="8829829" y="66726"/>
                </a:lnTo>
                <a:lnTo>
                  <a:pt x="9279447" y="0"/>
                </a:lnTo>
                <a:lnTo>
                  <a:pt x="9321753" y="6560"/>
                </a:lnTo>
                <a:close/>
              </a:path>
              <a:path w="11091544" h="4574540">
                <a:moveTo>
                  <a:pt x="9404125" y="7175"/>
                </a:moveTo>
                <a:lnTo>
                  <a:pt x="8710606" y="110098"/>
                </a:lnTo>
                <a:lnTo>
                  <a:pt x="8749693" y="91458"/>
                </a:lnTo>
                <a:lnTo>
                  <a:pt x="9362073" y="576"/>
                </a:lnTo>
                <a:lnTo>
                  <a:pt x="9404125" y="7175"/>
                </a:lnTo>
                <a:close/>
              </a:path>
              <a:path w="11091544" h="4574540">
                <a:moveTo>
                  <a:pt x="9527509" y="14542"/>
                </a:moveTo>
                <a:lnTo>
                  <a:pt x="8591819" y="153405"/>
                </a:lnTo>
                <a:lnTo>
                  <a:pt x="8669704" y="116168"/>
                </a:lnTo>
                <a:lnTo>
                  <a:pt x="9444169" y="1232"/>
                </a:lnTo>
                <a:lnTo>
                  <a:pt x="9527509" y="14542"/>
                </a:lnTo>
                <a:close/>
              </a:path>
              <a:path w="11091544" h="4574540">
                <a:moveTo>
                  <a:pt x="11090713" y="1605702"/>
                </a:moveTo>
                <a:lnTo>
                  <a:pt x="4979827" y="2512605"/>
                </a:lnTo>
                <a:lnTo>
                  <a:pt x="5029338" y="2492418"/>
                </a:lnTo>
                <a:lnTo>
                  <a:pt x="5131868" y="2477201"/>
                </a:lnTo>
                <a:lnTo>
                  <a:pt x="5181124" y="2457052"/>
                </a:lnTo>
                <a:lnTo>
                  <a:pt x="5232150" y="2449480"/>
                </a:lnTo>
                <a:lnTo>
                  <a:pt x="5330151" y="2409257"/>
                </a:lnTo>
                <a:lnTo>
                  <a:pt x="5380789" y="2401742"/>
                </a:lnTo>
                <a:lnTo>
                  <a:pt x="5717121" y="2261954"/>
                </a:lnTo>
                <a:lnTo>
                  <a:pt x="5762432" y="2229552"/>
                </a:lnTo>
                <a:lnTo>
                  <a:pt x="5802841" y="2210716"/>
                </a:lnTo>
                <a:lnTo>
                  <a:pt x="5838591" y="2192571"/>
                </a:lnTo>
                <a:lnTo>
                  <a:pt x="5900872" y="2170489"/>
                </a:lnTo>
                <a:lnTo>
                  <a:pt x="5926987" y="2153774"/>
                </a:lnTo>
                <a:lnTo>
                  <a:pt x="5951340" y="2137321"/>
                </a:lnTo>
                <a:lnTo>
                  <a:pt x="5976519" y="2133584"/>
                </a:lnTo>
                <a:lnTo>
                  <a:pt x="6022930" y="2101018"/>
                </a:lnTo>
                <a:lnTo>
                  <a:pt x="6047475" y="2084536"/>
                </a:lnTo>
                <a:lnTo>
                  <a:pt x="6073878" y="2067779"/>
                </a:lnTo>
                <a:lnTo>
                  <a:pt x="6102865" y="2050638"/>
                </a:lnTo>
                <a:lnTo>
                  <a:pt x="6135158" y="2033006"/>
                </a:lnTo>
                <a:lnTo>
                  <a:pt x="6169619" y="2002214"/>
                </a:lnTo>
                <a:lnTo>
                  <a:pt x="6210699" y="1983278"/>
                </a:lnTo>
                <a:lnTo>
                  <a:pt x="6255396" y="1950966"/>
                </a:lnTo>
                <a:lnTo>
                  <a:pt x="6306296" y="1917734"/>
                </a:lnTo>
                <a:lnTo>
                  <a:pt x="6362260" y="1870911"/>
                </a:lnTo>
                <a:lnTo>
                  <a:pt x="6427742" y="1835515"/>
                </a:lnTo>
                <a:lnTo>
                  <a:pt x="6497872" y="1773751"/>
                </a:lnTo>
                <a:lnTo>
                  <a:pt x="6520756" y="1757516"/>
                </a:lnTo>
                <a:lnTo>
                  <a:pt x="6544622" y="1741135"/>
                </a:lnTo>
                <a:lnTo>
                  <a:pt x="6569455" y="1724610"/>
                </a:lnTo>
                <a:lnTo>
                  <a:pt x="6595241" y="1707944"/>
                </a:lnTo>
                <a:lnTo>
                  <a:pt x="6620101" y="1678577"/>
                </a:lnTo>
                <a:lnTo>
                  <a:pt x="6647748" y="1661635"/>
                </a:lnTo>
                <a:lnTo>
                  <a:pt x="6674439" y="1631995"/>
                </a:lnTo>
                <a:lnTo>
                  <a:pt x="6702025" y="1602223"/>
                </a:lnTo>
                <a:lnTo>
                  <a:pt x="6732354" y="1584883"/>
                </a:lnTo>
                <a:lnTo>
                  <a:pt x="6761683" y="1554852"/>
                </a:lnTo>
                <a:lnTo>
                  <a:pt x="6791862" y="1524695"/>
                </a:lnTo>
                <a:lnTo>
                  <a:pt x="6822876" y="1494414"/>
                </a:lnTo>
                <a:lnTo>
                  <a:pt x="6854711" y="1464011"/>
                </a:lnTo>
                <a:lnTo>
                  <a:pt x="6887351" y="1433489"/>
                </a:lnTo>
                <a:lnTo>
                  <a:pt x="6920783" y="1402850"/>
                </a:lnTo>
                <a:lnTo>
                  <a:pt x="6988096" y="1328664"/>
                </a:lnTo>
                <a:lnTo>
                  <a:pt x="7023813" y="1297685"/>
                </a:lnTo>
                <a:lnTo>
                  <a:pt x="7060262" y="1266598"/>
                </a:lnTo>
                <a:lnTo>
                  <a:pt x="7097428" y="1235404"/>
                </a:lnTo>
                <a:lnTo>
                  <a:pt x="7133434" y="1191543"/>
                </a:lnTo>
                <a:lnTo>
                  <a:pt x="7211223" y="1128642"/>
                </a:lnTo>
                <a:lnTo>
                  <a:pt x="7249249" y="1084482"/>
                </a:lnTo>
                <a:lnTo>
                  <a:pt x="7289783" y="1052788"/>
                </a:lnTo>
                <a:lnTo>
                  <a:pt x="7329083" y="1008438"/>
                </a:lnTo>
                <a:lnTo>
                  <a:pt x="7370862" y="976560"/>
                </a:lnTo>
                <a:lnTo>
                  <a:pt x="7411377" y="932030"/>
                </a:lnTo>
                <a:lnTo>
                  <a:pt x="7497877" y="867836"/>
                </a:lnTo>
                <a:lnTo>
                  <a:pt x="7540104" y="823052"/>
                </a:lnTo>
                <a:lnTo>
                  <a:pt x="7629896" y="758370"/>
                </a:lnTo>
                <a:lnTo>
                  <a:pt x="7673703" y="713351"/>
                </a:lnTo>
                <a:lnTo>
                  <a:pt x="7766523" y="648219"/>
                </a:lnTo>
                <a:lnTo>
                  <a:pt x="7811778" y="602986"/>
                </a:lnTo>
                <a:lnTo>
                  <a:pt x="8004641" y="471651"/>
                </a:lnTo>
                <a:lnTo>
                  <a:pt x="8254485" y="306181"/>
                </a:lnTo>
                <a:lnTo>
                  <a:pt x="8307340" y="285498"/>
                </a:lnTo>
                <a:lnTo>
                  <a:pt x="8358637" y="252207"/>
                </a:lnTo>
                <a:lnTo>
                  <a:pt x="8551130" y="159444"/>
                </a:lnTo>
                <a:lnTo>
                  <a:pt x="9567053" y="8673"/>
                </a:lnTo>
                <a:lnTo>
                  <a:pt x="9850992" y="56408"/>
                </a:lnTo>
                <a:lnTo>
                  <a:pt x="9892437" y="75935"/>
                </a:lnTo>
                <a:lnTo>
                  <a:pt x="9970749" y="89991"/>
                </a:lnTo>
                <a:lnTo>
                  <a:pt x="10011322" y="109648"/>
                </a:lnTo>
                <a:lnTo>
                  <a:pt x="10049717" y="116789"/>
                </a:lnTo>
                <a:lnTo>
                  <a:pt x="10089651" y="136541"/>
                </a:lnTo>
                <a:lnTo>
                  <a:pt x="10127386" y="143780"/>
                </a:lnTo>
                <a:lnTo>
                  <a:pt x="10205530" y="183539"/>
                </a:lnTo>
                <a:lnTo>
                  <a:pt x="10244053" y="203500"/>
                </a:lnTo>
                <a:lnTo>
                  <a:pt x="10280331" y="210955"/>
                </a:lnTo>
                <a:lnTo>
                  <a:pt x="10355426" y="251167"/>
                </a:lnTo>
                <a:lnTo>
                  <a:pt x="10428861" y="291625"/>
                </a:lnTo>
                <a:lnTo>
                  <a:pt x="10466792" y="324513"/>
                </a:lnTo>
                <a:lnTo>
                  <a:pt x="10502409" y="344905"/>
                </a:lnTo>
                <a:lnTo>
                  <a:pt x="10537566" y="365366"/>
                </a:lnTo>
                <a:lnTo>
                  <a:pt x="10572252" y="385897"/>
                </a:lnTo>
                <a:lnTo>
                  <a:pt x="10608319" y="419061"/>
                </a:lnTo>
                <a:lnTo>
                  <a:pt x="10642027" y="439737"/>
                </a:lnTo>
                <a:lnTo>
                  <a:pt x="10677094" y="473050"/>
                </a:lnTo>
                <a:lnTo>
                  <a:pt x="10709780" y="493877"/>
                </a:lnTo>
                <a:lnTo>
                  <a:pt x="10743802" y="527345"/>
                </a:lnTo>
                <a:lnTo>
                  <a:pt x="10777285" y="560894"/>
                </a:lnTo>
                <a:lnTo>
                  <a:pt x="10808353" y="581961"/>
                </a:lnTo>
                <a:lnTo>
                  <a:pt x="10840723" y="615674"/>
                </a:lnTo>
                <a:lnTo>
                  <a:pt x="10872519" y="649473"/>
                </a:lnTo>
                <a:lnTo>
                  <a:pt x="10903731" y="683358"/>
                </a:lnTo>
                <a:lnTo>
                  <a:pt x="10934347" y="717332"/>
                </a:lnTo>
                <a:lnTo>
                  <a:pt x="10964356" y="751395"/>
                </a:lnTo>
                <a:lnTo>
                  <a:pt x="10993746" y="785551"/>
                </a:lnTo>
                <a:lnTo>
                  <a:pt x="11022506" y="819800"/>
                </a:lnTo>
                <a:lnTo>
                  <a:pt x="11052489" y="866707"/>
                </a:lnTo>
                <a:lnTo>
                  <a:pt x="11079956" y="901148"/>
                </a:lnTo>
                <a:lnTo>
                  <a:pt x="11090664" y="912398"/>
                </a:lnTo>
                <a:lnTo>
                  <a:pt x="11090713" y="1605702"/>
                </a:lnTo>
                <a:close/>
              </a:path>
              <a:path w="11091544" h="4574540">
                <a:moveTo>
                  <a:pt x="2146052" y="2368239"/>
                </a:moveTo>
                <a:lnTo>
                  <a:pt x="1919740" y="2401825"/>
                </a:lnTo>
                <a:lnTo>
                  <a:pt x="1962894" y="2382582"/>
                </a:lnTo>
                <a:lnTo>
                  <a:pt x="2098699" y="2362427"/>
                </a:lnTo>
                <a:lnTo>
                  <a:pt x="2146052" y="2368239"/>
                </a:lnTo>
                <a:close/>
              </a:path>
              <a:path w="11091544" h="4574540">
                <a:moveTo>
                  <a:pt x="2284909" y="2360470"/>
                </a:moveTo>
                <a:lnTo>
                  <a:pt x="1743031" y="2440889"/>
                </a:lnTo>
                <a:lnTo>
                  <a:pt x="1785567" y="2421737"/>
                </a:lnTo>
                <a:lnTo>
                  <a:pt x="2237301" y="2354696"/>
                </a:lnTo>
                <a:lnTo>
                  <a:pt x="2284909" y="2360470"/>
                </a:lnTo>
                <a:close/>
              </a:path>
              <a:path w="11091544" h="4574540">
                <a:moveTo>
                  <a:pt x="11090923" y="4571502"/>
                </a:moveTo>
                <a:lnTo>
                  <a:pt x="0" y="4574077"/>
                </a:lnTo>
                <a:lnTo>
                  <a:pt x="3915" y="4547817"/>
                </a:lnTo>
                <a:lnTo>
                  <a:pt x="15828" y="4507532"/>
                </a:lnTo>
                <a:lnTo>
                  <a:pt x="26612" y="4467414"/>
                </a:lnTo>
                <a:lnTo>
                  <a:pt x="36422" y="4427441"/>
                </a:lnTo>
                <a:lnTo>
                  <a:pt x="45413" y="4387590"/>
                </a:lnTo>
                <a:lnTo>
                  <a:pt x="55605" y="4360399"/>
                </a:lnTo>
                <a:lnTo>
                  <a:pt x="63426" y="4320721"/>
                </a:lnTo>
                <a:lnTo>
                  <a:pt x="72759" y="4293658"/>
                </a:lnTo>
                <a:lnTo>
                  <a:pt x="90989" y="4239596"/>
                </a:lnTo>
                <a:lnTo>
                  <a:pt x="100198" y="4212551"/>
                </a:lnTo>
                <a:lnTo>
                  <a:pt x="109676" y="4185466"/>
                </a:lnTo>
                <a:lnTo>
                  <a:pt x="119580" y="4158318"/>
                </a:lnTo>
                <a:lnTo>
                  <a:pt x="130064" y="4131084"/>
                </a:lnTo>
                <a:lnTo>
                  <a:pt x="139419" y="4091178"/>
                </a:lnTo>
                <a:lnTo>
                  <a:pt x="151530" y="4063703"/>
                </a:lnTo>
                <a:lnTo>
                  <a:pt x="162823" y="4023509"/>
                </a:lnTo>
                <a:lnTo>
                  <a:pt x="182008" y="3982145"/>
                </a:lnTo>
                <a:lnTo>
                  <a:pt x="199952" y="3928126"/>
                </a:lnTo>
                <a:lnTo>
                  <a:pt x="218509" y="3874015"/>
                </a:lnTo>
                <a:lnTo>
                  <a:pt x="239536" y="3832377"/>
                </a:lnTo>
                <a:lnTo>
                  <a:pt x="259293" y="3778089"/>
                </a:lnTo>
                <a:lnTo>
                  <a:pt x="281501" y="3736276"/>
                </a:lnTo>
                <a:lnTo>
                  <a:pt x="302421" y="3681815"/>
                </a:lnTo>
                <a:lnTo>
                  <a:pt x="325772" y="3639832"/>
                </a:lnTo>
                <a:lnTo>
                  <a:pt x="349682" y="3597766"/>
                </a:lnTo>
                <a:lnTo>
                  <a:pt x="372277" y="3543056"/>
                </a:lnTo>
                <a:lnTo>
                  <a:pt x="397275" y="3500829"/>
                </a:lnTo>
                <a:lnTo>
                  <a:pt x="422804" y="3458523"/>
                </a:lnTo>
                <a:lnTo>
                  <a:pt x="448854" y="3416140"/>
                </a:lnTo>
                <a:lnTo>
                  <a:pt x="475416" y="3373681"/>
                </a:lnTo>
                <a:lnTo>
                  <a:pt x="502480" y="3331147"/>
                </a:lnTo>
                <a:lnTo>
                  <a:pt x="531902" y="3301102"/>
                </a:lnTo>
                <a:lnTo>
                  <a:pt x="559943" y="3258423"/>
                </a:lnTo>
                <a:lnTo>
                  <a:pt x="588459" y="3215674"/>
                </a:lnTo>
                <a:lnTo>
                  <a:pt x="619305" y="3185418"/>
                </a:lnTo>
                <a:lnTo>
                  <a:pt x="648742" y="3142532"/>
                </a:lnTo>
                <a:lnTo>
                  <a:pt x="680491" y="3112142"/>
                </a:lnTo>
                <a:lnTo>
                  <a:pt x="710813" y="3069125"/>
                </a:lnTo>
                <a:lnTo>
                  <a:pt x="776461" y="3008026"/>
                </a:lnTo>
                <a:lnTo>
                  <a:pt x="843748" y="2946684"/>
                </a:lnTo>
                <a:lnTo>
                  <a:pt x="912599" y="2885109"/>
                </a:lnTo>
                <a:lnTo>
                  <a:pt x="1018648" y="2792336"/>
                </a:lnTo>
                <a:lnTo>
                  <a:pt x="1056564" y="2773870"/>
                </a:lnTo>
                <a:lnTo>
                  <a:pt x="1129665" y="2711665"/>
                </a:lnTo>
                <a:lnTo>
                  <a:pt x="1207761" y="2674396"/>
                </a:lnTo>
                <a:lnTo>
                  <a:pt x="1245398" y="2643133"/>
                </a:lnTo>
                <a:lnTo>
                  <a:pt x="1612800" y="2473055"/>
                </a:lnTo>
                <a:lnTo>
                  <a:pt x="1656639" y="2466549"/>
                </a:lnTo>
                <a:lnTo>
                  <a:pt x="1698809" y="2447452"/>
                </a:lnTo>
                <a:lnTo>
                  <a:pt x="2376585" y="2346865"/>
                </a:lnTo>
                <a:lnTo>
                  <a:pt x="2472181" y="2358356"/>
                </a:lnTo>
                <a:lnTo>
                  <a:pt x="2518163" y="2351532"/>
                </a:lnTo>
                <a:lnTo>
                  <a:pt x="2661787" y="2368734"/>
                </a:lnTo>
                <a:lnTo>
                  <a:pt x="2700204" y="2375872"/>
                </a:lnTo>
                <a:lnTo>
                  <a:pt x="2741736" y="2382547"/>
                </a:lnTo>
                <a:lnTo>
                  <a:pt x="2786088" y="2388804"/>
                </a:lnTo>
                <a:lnTo>
                  <a:pt x="2832966" y="2394686"/>
                </a:lnTo>
                <a:lnTo>
                  <a:pt x="2882077" y="2400237"/>
                </a:lnTo>
                <a:lnTo>
                  <a:pt x="2985823" y="2410518"/>
                </a:lnTo>
                <a:lnTo>
                  <a:pt x="3094977" y="2419997"/>
                </a:lnTo>
                <a:lnTo>
                  <a:pt x="3152712" y="2437107"/>
                </a:lnTo>
                <a:lnTo>
                  <a:pt x="3265571" y="2446036"/>
                </a:lnTo>
                <a:lnTo>
                  <a:pt x="3323837" y="2463067"/>
                </a:lnTo>
                <a:lnTo>
                  <a:pt x="3489407" y="2477013"/>
                </a:lnTo>
                <a:lnTo>
                  <a:pt x="3544270" y="2494549"/>
                </a:lnTo>
                <a:lnTo>
                  <a:pt x="3645219" y="2505245"/>
                </a:lnTo>
                <a:lnTo>
                  <a:pt x="3692582" y="2511055"/>
                </a:lnTo>
                <a:lnTo>
                  <a:pt x="3737478" y="2517231"/>
                </a:lnTo>
                <a:lnTo>
                  <a:pt x="3790038" y="2535109"/>
                </a:lnTo>
                <a:lnTo>
                  <a:pt x="4256227" y="2581475"/>
                </a:lnTo>
                <a:lnTo>
                  <a:pt x="4307054" y="2573932"/>
                </a:lnTo>
                <a:lnTo>
                  <a:pt x="4359852" y="2578936"/>
                </a:lnTo>
                <a:lnTo>
                  <a:pt x="4410892" y="2571361"/>
                </a:lnTo>
                <a:lnTo>
                  <a:pt x="4463902" y="2576333"/>
                </a:lnTo>
                <a:lnTo>
                  <a:pt x="4566482" y="2561109"/>
                </a:lnTo>
                <a:lnTo>
                  <a:pt x="4619711" y="2566049"/>
                </a:lnTo>
                <a:lnTo>
                  <a:pt x="11090713" y="1605702"/>
                </a:lnTo>
                <a:lnTo>
                  <a:pt x="11090923" y="4571502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910965" cy="1710055"/>
          </a:xfrm>
          <a:custGeom>
            <a:avLst/>
            <a:gdLst/>
            <a:ahLst/>
            <a:cxnLst/>
            <a:rect l="l" t="t" r="r" b="b"/>
            <a:pathLst>
              <a:path w="3910965" h="1710055">
                <a:moveTo>
                  <a:pt x="3910715" y="0"/>
                </a:moveTo>
                <a:lnTo>
                  <a:pt x="3878820" y="47341"/>
                </a:lnTo>
                <a:lnTo>
                  <a:pt x="3844915" y="94775"/>
                </a:lnTo>
                <a:lnTo>
                  <a:pt x="3810896" y="139558"/>
                </a:lnTo>
                <a:lnTo>
                  <a:pt x="3776766" y="181756"/>
                </a:lnTo>
                <a:lnTo>
                  <a:pt x="3742528" y="221435"/>
                </a:lnTo>
                <a:lnTo>
                  <a:pt x="3708186" y="258661"/>
                </a:lnTo>
                <a:lnTo>
                  <a:pt x="3673744" y="293499"/>
                </a:lnTo>
                <a:lnTo>
                  <a:pt x="3639203" y="326015"/>
                </a:lnTo>
                <a:lnTo>
                  <a:pt x="3604569" y="356274"/>
                </a:lnTo>
                <a:lnTo>
                  <a:pt x="3569844" y="384341"/>
                </a:lnTo>
                <a:lnTo>
                  <a:pt x="3535032" y="410284"/>
                </a:lnTo>
                <a:lnTo>
                  <a:pt x="3500135" y="434166"/>
                </a:lnTo>
                <a:lnTo>
                  <a:pt x="3465158" y="456054"/>
                </a:lnTo>
                <a:lnTo>
                  <a:pt x="3430103" y="476013"/>
                </a:lnTo>
                <a:lnTo>
                  <a:pt x="3394975" y="494110"/>
                </a:lnTo>
                <a:lnTo>
                  <a:pt x="3359775" y="510408"/>
                </a:lnTo>
                <a:lnTo>
                  <a:pt x="3324509" y="524975"/>
                </a:lnTo>
                <a:lnTo>
                  <a:pt x="3253787" y="549175"/>
                </a:lnTo>
                <a:lnTo>
                  <a:pt x="3182837" y="567235"/>
                </a:lnTo>
                <a:lnTo>
                  <a:pt x="3111684" y="579678"/>
                </a:lnTo>
                <a:lnTo>
                  <a:pt x="3040356" y="587031"/>
                </a:lnTo>
                <a:lnTo>
                  <a:pt x="2968880" y="589818"/>
                </a:lnTo>
                <a:lnTo>
                  <a:pt x="2933095" y="589663"/>
                </a:lnTo>
                <a:lnTo>
                  <a:pt x="2861446" y="586584"/>
                </a:lnTo>
                <a:lnTo>
                  <a:pt x="2789716" y="580251"/>
                </a:lnTo>
                <a:lnTo>
                  <a:pt x="2717932" y="571189"/>
                </a:lnTo>
                <a:lnTo>
                  <a:pt x="2646120" y="559922"/>
                </a:lnTo>
                <a:lnTo>
                  <a:pt x="2538409" y="540036"/>
                </a:lnTo>
                <a:lnTo>
                  <a:pt x="2287585" y="488885"/>
                </a:lnTo>
                <a:lnTo>
                  <a:pt x="2216170" y="475410"/>
                </a:lnTo>
                <a:lnTo>
                  <a:pt x="2144916" y="463405"/>
                </a:lnTo>
                <a:lnTo>
                  <a:pt x="2073849" y="453393"/>
                </a:lnTo>
                <a:lnTo>
                  <a:pt x="2002996" y="445899"/>
                </a:lnTo>
                <a:lnTo>
                  <a:pt x="1932383" y="441449"/>
                </a:lnTo>
                <a:lnTo>
                  <a:pt x="1897176" y="440529"/>
                </a:lnTo>
                <a:lnTo>
                  <a:pt x="1862038" y="440567"/>
                </a:lnTo>
                <a:lnTo>
                  <a:pt x="1791988" y="443777"/>
                </a:lnTo>
                <a:lnTo>
                  <a:pt x="1716590" y="452360"/>
                </a:lnTo>
                <a:lnTo>
                  <a:pt x="1677315" y="459481"/>
                </a:lnTo>
                <a:lnTo>
                  <a:pt x="1639199" y="468378"/>
                </a:lnTo>
                <a:lnTo>
                  <a:pt x="1602185" y="478987"/>
                </a:lnTo>
                <a:lnTo>
                  <a:pt x="1531237" y="505071"/>
                </a:lnTo>
                <a:lnTo>
                  <a:pt x="1464019" y="537206"/>
                </a:lnTo>
                <a:lnTo>
                  <a:pt x="1400078" y="574863"/>
                </a:lnTo>
                <a:lnTo>
                  <a:pt x="1338962" y="617516"/>
                </a:lnTo>
                <a:lnTo>
                  <a:pt x="1280217" y="664635"/>
                </a:lnTo>
                <a:lnTo>
                  <a:pt x="1223390" y="715694"/>
                </a:lnTo>
                <a:lnTo>
                  <a:pt x="1195555" y="742536"/>
                </a:lnTo>
                <a:lnTo>
                  <a:pt x="1168030" y="770165"/>
                </a:lnTo>
                <a:lnTo>
                  <a:pt x="1140758" y="798514"/>
                </a:lnTo>
                <a:lnTo>
                  <a:pt x="1113683" y="827519"/>
                </a:lnTo>
                <a:lnTo>
                  <a:pt x="1086748" y="857113"/>
                </a:lnTo>
                <a:lnTo>
                  <a:pt x="1059897" y="887230"/>
                </a:lnTo>
                <a:lnTo>
                  <a:pt x="1033072" y="917803"/>
                </a:lnTo>
                <a:lnTo>
                  <a:pt x="1006218" y="948768"/>
                </a:lnTo>
                <a:lnTo>
                  <a:pt x="979277" y="980058"/>
                </a:lnTo>
                <a:lnTo>
                  <a:pt x="924911" y="1043349"/>
                </a:lnTo>
                <a:lnTo>
                  <a:pt x="897373" y="1075219"/>
                </a:lnTo>
                <a:lnTo>
                  <a:pt x="869521" y="1107149"/>
                </a:lnTo>
                <a:lnTo>
                  <a:pt x="841300" y="1139075"/>
                </a:lnTo>
                <a:lnTo>
                  <a:pt x="812654" y="1170931"/>
                </a:lnTo>
                <a:lnTo>
                  <a:pt x="783525" y="1202649"/>
                </a:lnTo>
                <a:lnTo>
                  <a:pt x="753857" y="1234165"/>
                </a:lnTo>
                <a:lnTo>
                  <a:pt x="723593" y="1265412"/>
                </a:lnTo>
                <a:lnTo>
                  <a:pt x="692678" y="1296324"/>
                </a:lnTo>
                <a:lnTo>
                  <a:pt x="661053" y="1326836"/>
                </a:lnTo>
                <a:lnTo>
                  <a:pt x="628663" y="1356882"/>
                </a:lnTo>
                <a:lnTo>
                  <a:pt x="595451" y="1386394"/>
                </a:lnTo>
                <a:lnTo>
                  <a:pt x="561360" y="1415309"/>
                </a:lnTo>
                <a:lnTo>
                  <a:pt x="526335" y="1443558"/>
                </a:lnTo>
                <a:lnTo>
                  <a:pt x="490317" y="1471078"/>
                </a:lnTo>
                <a:lnTo>
                  <a:pt x="453251" y="1497801"/>
                </a:lnTo>
                <a:lnTo>
                  <a:pt x="415080" y="1523661"/>
                </a:lnTo>
                <a:lnTo>
                  <a:pt x="375748" y="1548593"/>
                </a:lnTo>
                <a:lnTo>
                  <a:pt x="335197" y="1572531"/>
                </a:lnTo>
                <a:lnTo>
                  <a:pt x="293371" y="1595408"/>
                </a:lnTo>
                <a:lnTo>
                  <a:pt x="250215" y="1617159"/>
                </a:lnTo>
                <a:lnTo>
                  <a:pt x="205670" y="1637718"/>
                </a:lnTo>
                <a:lnTo>
                  <a:pt x="159681" y="1657019"/>
                </a:lnTo>
                <a:lnTo>
                  <a:pt x="112190" y="1674995"/>
                </a:lnTo>
                <a:lnTo>
                  <a:pt x="63142" y="1691581"/>
                </a:lnTo>
                <a:lnTo>
                  <a:pt x="12479" y="1706711"/>
                </a:lnTo>
                <a:lnTo>
                  <a:pt x="0" y="1709956"/>
                </a:lnTo>
                <a:lnTo>
                  <a:pt x="0" y="0"/>
                </a:lnTo>
                <a:lnTo>
                  <a:pt x="3910715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794" y="3457896"/>
            <a:ext cx="12649199" cy="53435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16" rIns="0" bIns="0" rtlCol="0">
            <a:spAutoFit/>
          </a:bodyPr>
          <a:lstStyle/>
          <a:p>
            <a:pPr marL="4893310">
              <a:lnSpc>
                <a:spcPct val="100000"/>
              </a:lnSpc>
              <a:spcBef>
                <a:spcPts val="120"/>
              </a:spcBef>
            </a:pPr>
            <a:r>
              <a:rPr sz="8100" spc="210" dirty="0"/>
              <a:t>ARCHITECTURE</a:t>
            </a:r>
            <a:endParaRPr sz="8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497059"/>
            <a:ext cx="568452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350" dirty="0"/>
              <a:t>LITERATURE</a:t>
            </a:r>
            <a:endParaRPr sz="6800"/>
          </a:p>
        </p:txBody>
      </p:sp>
      <p:sp>
        <p:nvSpPr>
          <p:cNvPr id="3" name="object 3"/>
          <p:cNvSpPr/>
          <p:nvPr/>
        </p:nvSpPr>
        <p:spPr>
          <a:xfrm>
            <a:off x="9144024" y="1132129"/>
            <a:ext cx="8115300" cy="8705850"/>
          </a:xfrm>
          <a:custGeom>
            <a:avLst/>
            <a:gdLst/>
            <a:ahLst/>
            <a:cxnLst/>
            <a:rect l="l" t="t" r="r" b="b"/>
            <a:pathLst>
              <a:path w="8115300" h="8705850">
                <a:moveTo>
                  <a:pt x="7768595" y="8705849"/>
                </a:moveTo>
                <a:lnTo>
                  <a:pt x="346653" y="8705849"/>
                </a:lnTo>
                <a:lnTo>
                  <a:pt x="299706" y="8702676"/>
                </a:lnTo>
                <a:lnTo>
                  <a:pt x="254651" y="8693437"/>
                </a:lnTo>
                <a:lnTo>
                  <a:pt x="211905" y="8678548"/>
                </a:lnTo>
                <a:lnTo>
                  <a:pt x="171885" y="8658428"/>
                </a:lnTo>
                <a:lnTo>
                  <a:pt x="135010" y="8633494"/>
                </a:lnTo>
                <a:lnTo>
                  <a:pt x="101696" y="8604163"/>
                </a:lnTo>
                <a:lnTo>
                  <a:pt x="72362" y="8570853"/>
                </a:lnTo>
                <a:lnTo>
                  <a:pt x="47425" y="8533981"/>
                </a:lnTo>
                <a:lnTo>
                  <a:pt x="27303" y="8493966"/>
                </a:lnTo>
                <a:lnTo>
                  <a:pt x="12413" y="8451224"/>
                </a:lnTo>
                <a:lnTo>
                  <a:pt x="3172" y="8406174"/>
                </a:lnTo>
                <a:lnTo>
                  <a:pt x="0" y="8359232"/>
                </a:lnTo>
                <a:lnTo>
                  <a:pt x="0" y="346617"/>
                </a:lnTo>
                <a:lnTo>
                  <a:pt x="3172" y="299675"/>
                </a:lnTo>
                <a:lnTo>
                  <a:pt x="12413" y="254625"/>
                </a:lnTo>
                <a:lnTo>
                  <a:pt x="27303" y="211883"/>
                </a:lnTo>
                <a:lnTo>
                  <a:pt x="47425" y="171867"/>
                </a:lnTo>
                <a:lnTo>
                  <a:pt x="72362" y="134996"/>
                </a:lnTo>
                <a:lnTo>
                  <a:pt x="101696" y="101686"/>
                </a:lnTo>
                <a:lnTo>
                  <a:pt x="135010" y="72355"/>
                </a:lnTo>
                <a:lnTo>
                  <a:pt x="171885" y="47420"/>
                </a:lnTo>
                <a:lnTo>
                  <a:pt x="211905" y="27300"/>
                </a:lnTo>
                <a:lnTo>
                  <a:pt x="254651" y="12411"/>
                </a:lnTo>
                <a:lnTo>
                  <a:pt x="299706" y="3172"/>
                </a:lnTo>
                <a:lnTo>
                  <a:pt x="346653" y="0"/>
                </a:lnTo>
                <a:lnTo>
                  <a:pt x="7768595" y="0"/>
                </a:lnTo>
                <a:lnTo>
                  <a:pt x="7815542" y="3172"/>
                </a:lnTo>
                <a:lnTo>
                  <a:pt x="7860597" y="12411"/>
                </a:lnTo>
                <a:lnTo>
                  <a:pt x="7903344" y="27300"/>
                </a:lnTo>
                <a:lnTo>
                  <a:pt x="7943363" y="47420"/>
                </a:lnTo>
                <a:lnTo>
                  <a:pt x="7980238" y="72355"/>
                </a:lnTo>
                <a:lnTo>
                  <a:pt x="8013552" y="101686"/>
                </a:lnTo>
                <a:lnTo>
                  <a:pt x="8042886" y="134996"/>
                </a:lnTo>
                <a:lnTo>
                  <a:pt x="8067823" y="171867"/>
                </a:lnTo>
                <a:lnTo>
                  <a:pt x="8087945" y="211883"/>
                </a:lnTo>
                <a:lnTo>
                  <a:pt x="8102836" y="254625"/>
                </a:lnTo>
                <a:lnTo>
                  <a:pt x="8112076" y="299675"/>
                </a:lnTo>
                <a:lnTo>
                  <a:pt x="8115249" y="346617"/>
                </a:lnTo>
                <a:lnTo>
                  <a:pt x="8115249" y="8359232"/>
                </a:lnTo>
                <a:lnTo>
                  <a:pt x="8112076" y="8406174"/>
                </a:lnTo>
                <a:lnTo>
                  <a:pt x="8102836" y="8451224"/>
                </a:lnTo>
                <a:lnTo>
                  <a:pt x="8087945" y="8493966"/>
                </a:lnTo>
                <a:lnTo>
                  <a:pt x="8067823" y="8533981"/>
                </a:lnTo>
                <a:lnTo>
                  <a:pt x="8042886" y="8570853"/>
                </a:lnTo>
                <a:lnTo>
                  <a:pt x="8013552" y="8604163"/>
                </a:lnTo>
                <a:lnTo>
                  <a:pt x="7980238" y="8633494"/>
                </a:lnTo>
                <a:lnTo>
                  <a:pt x="7943363" y="8658428"/>
                </a:lnTo>
                <a:lnTo>
                  <a:pt x="7903344" y="8678548"/>
                </a:lnTo>
                <a:lnTo>
                  <a:pt x="7860597" y="8693437"/>
                </a:lnTo>
                <a:lnTo>
                  <a:pt x="7815542" y="8702676"/>
                </a:lnTo>
                <a:lnTo>
                  <a:pt x="7768595" y="8705849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97180"/>
            <a:ext cx="7332004" cy="60898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75694" y="1519308"/>
            <a:ext cx="7252334" cy="779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114935" algn="ctr">
              <a:lnSpc>
                <a:spcPct val="115399"/>
              </a:lnSpc>
              <a:spcBef>
                <a:spcPts val="100"/>
              </a:spcBef>
            </a:pPr>
            <a:r>
              <a:rPr sz="26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While</a:t>
            </a:r>
            <a:r>
              <a:rPr sz="2600" spc="-10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there</a:t>
            </a:r>
            <a:r>
              <a:rPr sz="2600" spc="-9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464646"/>
                </a:solidFill>
                <a:latin typeface="Lucida Sans Unicode"/>
                <a:cs typeface="Lucida Sans Unicode"/>
              </a:rPr>
              <a:t>are</a:t>
            </a:r>
            <a:r>
              <a:rPr sz="2600" spc="-9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315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600" spc="-9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variety</a:t>
            </a:r>
            <a:r>
              <a:rPr sz="2600" spc="-9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2600" spc="-9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features</a:t>
            </a:r>
            <a:r>
              <a:rPr sz="2600" spc="-10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that </a:t>
            </a:r>
            <a:r>
              <a:rPr sz="2600" spc="85" dirty="0">
                <a:solidFill>
                  <a:srgbClr val="464646"/>
                </a:solidFill>
                <a:latin typeface="Lucida Sans Unicode"/>
                <a:cs typeface="Lucida Sans Unicode"/>
              </a:rPr>
              <a:t>one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95" dirty="0">
                <a:solidFill>
                  <a:srgbClr val="464646"/>
                </a:solidFill>
                <a:latin typeface="Lucida Sans Unicode"/>
                <a:cs typeface="Lucida Sans Unicode"/>
              </a:rPr>
              <a:t>can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use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classify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if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315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464646"/>
                </a:solidFill>
                <a:latin typeface="Lucida Sans Unicode"/>
                <a:cs typeface="Lucida Sans Unicode"/>
              </a:rPr>
              <a:t>webpage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is </a:t>
            </a:r>
            <a:r>
              <a:rPr sz="26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spam,</a:t>
            </a:r>
            <a:r>
              <a:rPr sz="26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this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project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10" dirty="0">
                <a:solidFill>
                  <a:srgbClr val="464646"/>
                </a:solidFill>
                <a:latin typeface="Lucida Sans Unicode"/>
                <a:cs typeface="Lucida Sans Unicode"/>
              </a:rPr>
              <a:t>aims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use</a:t>
            </a:r>
            <a:r>
              <a:rPr sz="26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only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464646"/>
                </a:solidFill>
                <a:latin typeface="Lucida Sans Unicode"/>
                <a:cs typeface="Lucida Sans Unicode"/>
              </a:rPr>
              <a:t>URL </a:t>
            </a:r>
            <a:r>
              <a:rPr sz="2600" spc="155" dirty="0">
                <a:solidFill>
                  <a:srgbClr val="464646"/>
                </a:solidFill>
                <a:latin typeface="Lucida Sans Unicode"/>
                <a:cs typeface="Lucida Sans Unicode"/>
              </a:rPr>
              <a:t>and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limited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464646"/>
                </a:solidFill>
                <a:latin typeface="Lucida Sans Unicode"/>
                <a:cs typeface="Lucida Sans Unicode"/>
              </a:rPr>
              <a:t>metadatainformation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to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classify</a:t>
            </a:r>
            <a:r>
              <a:rPr sz="26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if</a:t>
            </a:r>
            <a:r>
              <a:rPr sz="26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464646"/>
                </a:solidFill>
                <a:latin typeface="Lucida Sans Unicode"/>
                <a:cs typeface="Lucida Sans Unicode"/>
              </a:rPr>
              <a:t>web</a:t>
            </a:r>
            <a:r>
              <a:rPr sz="26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45" dirty="0">
                <a:solidFill>
                  <a:srgbClr val="464646"/>
                </a:solidFill>
                <a:latin typeface="Lucida Sans Unicode"/>
                <a:cs typeface="Lucida Sans Unicode"/>
              </a:rPr>
              <a:t>pages</a:t>
            </a:r>
            <a:r>
              <a:rPr sz="26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464646"/>
                </a:solidFill>
                <a:latin typeface="Lucida Sans Unicode"/>
                <a:cs typeface="Lucida Sans Unicode"/>
              </a:rPr>
              <a:t>are</a:t>
            </a:r>
            <a:r>
              <a:rPr sz="26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spam/not</a:t>
            </a:r>
            <a:r>
              <a:rPr sz="26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spam.</a:t>
            </a:r>
            <a:endParaRPr sz="2600">
              <a:latin typeface="Lucida Sans Unicode"/>
              <a:cs typeface="Lucida Sans Unicode"/>
            </a:endParaRPr>
          </a:p>
          <a:p>
            <a:pPr marL="12065" marR="5080" algn="ctr">
              <a:lnSpc>
                <a:spcPct val="115399"/>
              </a:lnSpc>
            </a:pP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This</a:t>
            </a:r>
            <a:r>
              <a:rPr sz="26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464646"/>
                </a:solidFill>
                <a:latin typeface="Lucida Sans Unicode"/>
                <a:cs typeface="Lucida Sans Unicode"/>
              </a:rPr>
              <a:t>choice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464646"/>
                </a:solidFill>
                <a:latin typeface="Lucida Sans Unicode"/>
                <a:cs typeface="Lucida Sans Unicode"/>
              </a:rPr>
              <a:t>wasmade</a:t>
            </a:r>
            <a:r>
              <a:rPr sz="26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for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464646"/>
                </a:solidFill>
                <a:latin typeface="Lucida Sans Unicode"/>
                <a:cs typeface="Lucida Sans Unicode"/>
              </a:rPr>
              <a:t>performance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reasons,</a:t>
            </a:r>
            <a:r>
              <a:rPr sz="26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464646"/>
                </a:solidFill>
                <a:latin typeface="Lucida Sans Unicode"/>
                <a:cs typeface="Lucida Sans Unicode"/>
              </a:rPr>
              <a:t>as</a:t>
            </a:r>
            <a:r>
              <a:rPr sz="26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scraping</a:t>
            </a:r>
            <a:r>
              <a:rPr sz="26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75" dirty="0">
                <a:solidFill>
                  <a:srgbClr val="464646"/>
                </a:solidFill>
                <a:latin typeface="Lucida Sans Unicode"/>
                <a:cs typeface="Lucida Sans Unicode"/>
              </a:rPr>
              <a:t>HTML</a:t>
            </a:r>
            <a:r>
              <a:rPr sz="26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from</a:t>
            </a:r>
            <a:r>
              <a:rPr sz="26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464646"/>
                </a:solidFill>
                <a:latin typeface="Lucida Sans Unicode"/>
                <a:cs typeface="Lucida Sans Unicode"/>
              </a:rPr>
              <a:t>web</a:t>
            </a:r>
            <a:r>
              <a:rPr sz="26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35" dirty="0">
                <a:solidFill>
                  <a:srgbClr val="464646"/>
                </a:solidFill>
                <a:latin typeface="Lucida Sans Unicode"/>
                <a:cs typeface="Lucida Sans Unicode"/>
              </a:rPr>
              <a:t>pages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isresource-intensive</a:t>
            </a:r>
            <a:r>
              <a:rPr sz="2600" spc="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55" dirty="0">
                <a:solidFill>
                  <a:srgbClr val="464646"/>
                </a:solidFill>
                <a:latin typeface="Lucida Sans Unicode"/>
                <a:cs typeface="Lucida Sans Unicode"/>
              </a:rPr>
              <a:t>and</a:t>
            </a:r>
            <a:r>
              <a:rPr sz="2600" spc="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not</a:t>
            </a:r>
            <a:r>
              <a:rPr sz="2600" spc="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useful</a:t>
            </a:r>
            <a:r>
              <a:rPr sz="2600" spc="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45" dirty="0">
                <a:solidFill>
                  <a:srgbClr val="464646"/>
                </a:solidFill>
                <a:latin typeface="Lucida Sans Unicode"/>
                <a:cs typeface="Lucida Sans Unicode"/>
              </a:rPr>
              <a:t>since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75" dirty="0">
                <a:solidFill>
                  <a:srgbClr val="464646"/>
                </a:solidFill>
                <a:latin typeface="Lucida Sans Unicode"/>
                <a:cs typeface="Lucida Sans Unicode"/>
              </a:rPr>
              <a:t>page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must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464646"/>
                </a:solidFill>
                <a:latin typeface="Lucida Sans Unicode"/>
                <a:cs typeface="Lucida Sans Unicode"/>
              </a:rPr>
              <a:t>have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05" dirty="0">
                <a:solidFill>
                  <a:srgbClr val="464646"/>
                </a:solidFill>
                <a:latin typeface="Lucida Sans Unicode"/>
                <a:cs typeface="Lucida Sans Unicode"/>
              </a:rPr>
              <a:t>already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beencrawled.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In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context</a:t>
            </a:r>
            <a:r>
              <a:rPr sz="26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315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6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10" dirty="0">
                <a:solidFill>
                  <a:srgbClr val="464646"/>
                </a:solidFill>
                <a:latin typeface="Lucida Sans Unicode"/>
                <a:cs typeface="Lucida Sans Unicode"/>
              </a:rPr>
              <a:t>search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engine,</a:t>
            </a:r>
            <a:r>
              <a:rPr sz="26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it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6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often </a:t>
            </a:r>
            <a:r>
              <a:rPr sz="2600" spc="130" dirty="0">
                <a:solidFill>
                  <a:srgbClr val="464646"/>
                </a:solidFill>
                <a:latin typeface="Lucida Sans Unicode"/>
                <a:cs typeface="Lucida Sans Unicode"/>
              </a:rPr>
              <a:t>advantageous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464646"/>
                </a:solidFill>
                <a:latin typeface="Lucida Sans Unicode"/>
                <a:cs typeface="Lucida Sans Unicode"/>
              </a:rPr>
              <a:t>beable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95" dirty="0">
                <a:solidFill>
                  <a:srgbClr val="464646"/>
                </a:solidFill>
                <a:latin typeface="Lucida Sans Unicode"/>
                <a:cs typeface="Lucida Sans Unicode"/>
              </a:rPr>
              <a:t>detect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if </a:t>
            </a:r>
            <a:r>
              <a:rPr sz="2600" spc="265" dirty="0">
                <a:solidFill>
                  <a:srgbClr val="464646"/>
                </a:solidFill>
                <a:latin typeface="Lucida Sans Unicode"/>
                <a:cs typeface="Lucida Sans Unicode"/>
              </a:rPr>
              <a:t>a </a:t>
            </a:r>
            <a:r>
              <a:rPr sz="26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given</a:t>
            </a:r>
            <a:r>
              <a:rPr sz="26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40" dirty="0">
                <a:solidFill>
                  <a:srgbClr val="464646"/>
                </a:solidFill>
                <a:latin typeface="Lucida Sans Unicode"/>
                <a:cs typeface="Lucida Sans Unicode"/>
              </a:rPr>
              <a:t>URL</a:t>
            </a:r>
            <a:r>
              <a:rPr sz="26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6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malicious</a:t>
            </a:r>
            <a:r>
              <a:rPr sz="26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before</a:t>
            </a:r>
            <a:r>
              <a:rPr sz="26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315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6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75" dirty="0">
                <a:solidFill>
                  <a:srgbClr val="464646"/>
                </a:solidFill>
                <a:latin typeface="Lucida Sans Unicode"/>
                <a:cs typeface="Lucida Sans Unicode"/>
              </a:rPr>
              <a:t>page</a:t>
            </a:r>
            <a:r>
              <a:rPr sz="26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is </a:t>
            </a:r>
            <a:r>
              <a:rPr sz="26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crawled.</a:t>
            </a:r>
            <a:r>
              <a:rPr sz="26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Thisway,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00" dirty="0">
                <a:solidFill>
                  <a:srgbClr val="464646"/>
                </a:solidFill>
                <a:latin typeface="Lucida Sans Unicode"/>
                <a:cs typeface="Lucida Sans Unicode"/>
              </a:rPr>
              <a:t>URLs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that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464646"/>
                </a:solidFill>
                <a:latin typeface="Lucida Sans Unicode"/>
                <a:cs typeface="Lucida Sans Unicode"/>
              </a:rPr>
              <a:t>are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likely</a:t>
            </a:r>
            <a:r>
              <a:rPr sz="26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05" dirty="0">
                <a:solidFill>
                  <a:srgbClr val="464646"/>
                </a:solidFill>
                <a:latin typeface="Lucida Sans Unicode"/>
                <a:cs typeface="Lucida Sans Unicode"/>
              </a:rPr>
              <a:t>be </a:t>
            </a:r>
            <a:r>
              <a:rPr sz="26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malicious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95" dirty="0">
                <a:solidFill>
                  <a:srgbClr val="464646"/>
                </a:solidFill>
                <a:latin typeface="Lucida Sans Unicode"/>
                <a:cs typeface="Lucida Sans Unicode"/>
              </a:rPr>
              <a:t>can</a:t>
            </a:r>
            <a:r>
              <a:rPr sz="26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464646"/>
                </a:solidFill>
                <a:latin typeface="Lucida Sans Unicode"/>
                <a:cs typeface="Lucida Sans Unicode"/>
              </a:rPr>
              <a:t>be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deprioritized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duringcrawling,</a:t>
            </a:r>
            <a:r>
              <a:rPr sz="2600" spc="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55" dirty="0">
                <a:solidFill>
                  <a:srgbClr val="464646"/>
                </a:solidFill>
                <a:latin typeface="Lucida Sans Unicode"/>
                <a:cs typeface="Lucida Sans Unicode"/>
              </a:rPr>
              <a:t>and</a:t>
            </a:r>
            <a:r>
              <a:rPr sz="2600" spc="1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those</a:t>
            </a:r>
            <a:r>
              <a:rPr sz="2600" spc="1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resources</a:t>
            </a:r>
            <a:r>
              <a:rPr sz="2600" spc="1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70" dirty="0">
                <a:solidFill>
                  <a:srgbClr val="464646"/>
                </a:solidFill>
                <a:latin typeface="Lucida Sans Unicode"/>
                <a:cs typeface="Lucida Sans Unicode"/>
              </a:rPr>
              <a:t>can</a:t>
            </a:r>
            <a:r>
              <a:rPr sz="2600" spc="6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464646"/>
                </a:solidFill>
                <a:latin typeface="Lucida Sans Unicode"/>
                <a:cs typeface="Lucida Sans Unicode"/>
              </a:rPr>
              <a:t>be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464646"/>
                </a:solidFill>
                <a:latin typeface="Lucida Sans Unicode"/>
                <a:cs typeface="Lucida Sans Unicode"/>
              </a:rPr>
              <a:t>used</a:t>
            </a:r>
            <a:r>
              <a:rPr sz="26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464646"/>
                </a:solidFill>
                <a:latin typeface="Lucida Sans Unicode"/>
                <a:cs typeface="Lucida Sans Unicode"/>
              </a:rPr>
              <a:t>crawl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464646"/>
                </a:solidFill>
                <a:latin typeface="Lucida Sans Unicode"/>
                <a:cs typeface="Lucida Sans Unicode"/>
              </a:rPr>
              <a:t>more</a:t>
            </a:r>
            <a:r>
              <a:rPr sz="26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useful</a:t>
            </a:r>
            <a:r>
              <a:rPr sz="26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45" dirty="0">
                <a:solidFill>
                  <a:srgbClr val="464646"/>
                </a:solidFill>
                <a:latin typeface="Lucida Sans Unicode"/>
                <a:cs typeface="Lucida Sans Unicode"/>
              </a:rPr>
              <a:t>pages</a:t>
            </a:r>
            <a:r>
              <a:rPr sz="26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464646"/>
                </a:solidFill>
                <a:latin typeface="Lucida Sans Unicode"/>
                <a:cs typeface="Lucida Sans Unicode"/>
              </a:rPr>
              <a:t>thatare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less</a:t>
            </a:r>
            <a:r>
              <a:rPr sz="26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likely</a:t>
            </a:r>
            <a:r>
              <a:rPr sz="26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464646"/>
                </a:solidFill>
                <a:latin typeface="Lucida Sans Unicode"/>
                <a:cs typeface="Lucida Sans Unicode"/>
              </a:rPr>
              <a:t>be</a:t>
            </a:r>
            <a:r>
              <a:rPr sz="26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malicious.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56" y="1322474"/>
            <a:ext cx="8115300" cy="3381375"/>
          </a:xfrm>
          <a:custGeom>
            <a:avLst/>
            <a:gdLst/>
            <a:ahLst/>
            <a:cxnLst/>
            <a:rect l="l" t="t" r="r" b="b"/>
            <a:pathLst>
              <a:path w="8115300" h="3381375">
                <a:moveTo>
                  <a:pt x="7768536" y="3381374"/>
                </a:moveTo>
                <a:lnTo>
                  <a:pt x="346650" y="3381374"/>
                </a:lnTo>
                <a:lnTo>
                  <a:pt x="299704" y="3378202"/>
                </a:lnTo>
                <a:lnTo>
                  <a:pt x="254649" y="3368963"/>
                </a:lnTo>
                <a:lnTo>
                  <a:pt x="211903" y="3354075"/>
                </a:lnTo>
                <a:lnTo>
                  <a:pt x="171884" y="3333955"/>
                </a:lnTo>
                <a:lnTo>
                  <a:pt x="135009" y="3309022"/>
                </a:lnTo>
                <a:lnTo>
                  <a:pt x="101696" y="3279692"/>
                </a:lnTo>
                <a:lnTo>
                  <a:pt x="72362" y="3246383"/>
                </a:lnTo>
                <a:lnTo>
                  <a:pt x="47425" y="3209513"/>
                </a:lnTo>
                <a:lnTo>
                  <a:pt x="27303" y="3169499"/>
                </a:lnTo>
                <a:lnTo>
                  <a:pt x="12413" y="3126758"/>
                </a:lnTo>
                <a:lnTo>
                  <a:pt x="3172" y="3081709"/>
                </a:lnTo>
                <a:lnTo>
                  <a:pt x="0" y="3034769"/>
                </a:lnTo>
                <a:lnTo>
                  <a:pt x="0" y="346604"/>
                </a:lnTo>
                <a:lnTo>
                  <a:pt x="3172" y="299664"/>
                </a:lnTo>
                <a:lnTo>
                  <a:pt x="12413" y="254615"/>
                </a:lnTo>
                <a:lnTo>
                  <a:pt x="27303" y="211875"/>
                </a:lnTo>
                <a:lnTo>
                  <a:pt x="47425" y="171861"/>
                </a:lnTo>
                <a:lnTo>
                  <a:pt x="72362" y="134991"/>
                </a:lnTo>
                <a:lnTo>
                  <a:pt x="101696" y="101682"/>
                </a:lnTo>
                <a:lnTo>
                  <a:pt x="135009" y="72352"/>
                </a:lnTo>
                <a:lnTo>
                  <a:pt x="171884" y="47419"/>
                </a:lnTo>
                <a:lnTo>
                  <a:pt x="211903" y="27299"/>
                </a:lnTo>
                <a:lnTo>
                  <a:pt x="254649" y="12411"/>
                </a:lnTo>
                <a:lnTo>
                  <a:pt x="299704" y="3172"/>
                </a:lnTo>
                <a:lnTo>
                  <a:pt x="346650" y="0"/>
                </a:lnTo>
                <a:lnTo>
                  <a:pt x="7768536" y="0"/>
                </a:lnTo>
                <a:lnTo>
                  <a:pt x="7815482" y="3172"/>
                </a:lnTo>
                <a:lnTo>
                  <a:pt x="7860537" y="12411"/>
                </a:lnTo>
                <a:lnTo>
                  <a:pt x="7903283" y="27299"/>
                </a:lnTo>
                <a:lnTo>
                  <a:pt x="7943302" y="47419"/>
                </a:lnTo>
                <a:lnTo>
                  <a:pt x="7980177" y="72352"/>
                </a:lnTo>
                <a:lnTo>
                  <a:pt x="8013490" y="101682"/>
                </a:lnTo>
                <a:lnTo>
                  <a:pt x="8042824" y="134991"/>
                </a:lnTo>
                <a:lnTo>
                  <a:pt x="8067761" y="171861"/>
                </a:lnTo>
                <a:lnTo>
                  <a:pt x="8087883" y="211875"/>
                </a:lnTo>
                <a:lnTo>
                  <a:pt x="8102773" y="254615"/>
                </a:lnTo>
                <a:lnTo>
                  <a:pt x="8112013" y="299664"/>
                </a:lnTo>
                <a:lnTo>
                  <a:pt x="8115186" y="346604"/>
                </a:lnTo>
                <a:lnTo>
                  <a:pt x="8115186" y="3034769"/>
                </a:lnTo>
                <a:lnTo>
                  <a:pt x="8112013" y="3081709"/>
                </a:lnTo>
                <a:lnTo>
                  <a:pt x="8102773" y="3126758"/>
                </a:lnTo>
                <a:lnTo>
                  <a:pt x="8087883" y="3169499"/>
                </a:lnTo>
                <a:lnTo>
                  <a:pt x="8067761" y="3209513"/>
                </a:lnTo>
                <a:lnTo>
                  <a:pt x="8042824" y="3246383"/>
                </a:lnTo>
                <a:lnTo>
                  <a:pt x="8013490" y="3279692"/>
                </a:lnTo>
                <a:lnTo>
                  <a:pt x="7980177" y="3309022"/>
                </a:lnTo>
                <a:lnTo>
                  <a:pt x="7943302" y="3333955"/>
                </a:lnTo>
                <a:lnTo>
                  <a:pt x="7903283" y="3354075"/>
                </a:lnTo>
                <a:lnTo>
                  <a:pt x="7860537" y="3368963"/>
                </a:lnTo>
                <a:lnTo>
                  <a:pt x="7815482" y="3378202"/>
                </a:lnTo>
                <a:lnTo>
                  <a:pt x="7768536" y="3381374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9" y="5226105"/>
            <a:ext cx="8115300" cy="3733800"/>
          </a:xfrm>
          <a:custGeom>
            <a:avLst/>
            <a:gdLst/>
            <a:ahLst/>
            <a:cxnLst/>
            <a:rect l="l" t="t" r="r" b="b"/>
            <a:pathLst>
              <a:path w="8115300" h="3733800">
                <a:moveTo>
                  <a:pt x="7768625" y="3733799"/>
                </a:moveTo>
                <a:lnTo>
                  <a:pt x="346654" y="3733799"/>
                </a:lnTo>
                <a:lnTo>
                  <a:pt x="299707" y="3730630"/>
                </a:lnTo>
                <a:lnTo>
                  <a:pt x="254652" y="3721401"/>
                </a:lnTo>
                <a:lnTo>
                  <a:pt x="211905" y="3706529"/>
                </a:lnTo>
                <a:lnTo>
                  <a:pt x="171886" y="3686432"/>
                </a:lnTo>
                <a:lnTo>
                  <a:pt x="135010" y="3661526"/>
                </a:lnTo>
                <a:lnTo>
                  <a:pt x="101697" y="3632228"/>
                </a:lnTo>
                <a:lnTo>
                  <a:pt x="72363" y="3598955"/>
                </a:lnTo>
                <a:lnTo>
                  <a:pt x="47425" y="3562125"/>
                </a:lnTo>
                <a:lnTo>
                  <a:pt x="27303" y="3522155"/>
                </a:lnTo>
                <a:lnTo>
                  <a:pt x="12413" y="3479461"/>
                </a:lnTo>
                <a:lnTo>
                  <a:pt x="3172" y="3434461"/>
                </a:lnTo>
                <a:lnTo>
                  <a:pt x="0" y="3387572"/>
                </a:lnTo>
                <a:lnTo>
                  <a:pt x="0" y="346226"/>
                </a:lnTo>
                <a:lnTo>
                  <a:pt x="3172" y="299337"/>
                </a:lnTo>
                <a:lnTo>
                  <a:pt x="12413" y="254338"/>
                </a:lnTo>
                <a:lnTo>
                  <a:pt x="27303" y="211644"/>
                </a:lnTo>
                <a:lnTo>
                  <a:pt x="47425" y="171674"/>
                </a:lnTo>
                <a:lnTo>
                  <a:pt x="72363" y="134844"/>
                </a:lnTo>
                <a:lnTo>
                  <a:pt x="101697" y="101571"/>
                </a:lnTo>
                <a:lnTo>
                  <a:pt x="135010" y="72273"/>
                </a:lnTo>
                <a:lnTo>
                  <a:pt x="171886" y="47367"/>
                </a:lnTo>
                <a:lnTo>
                  <a:pt x="211905" y="27269"/>
                </a:lnTo>
                <a:lnTo>
                  <a:pt x="254652" y="12397"/>
                </a:lnTo>
                <a:lnTo>
                  <a:pt x="299707" y="3169"/>
                </a:lnTo>
                <a:lnTo>
                  <a:pt x="346654" y="0"/>
                </a:lnTo>
                <a:lnTo>
                  <a:pt x="7768625" y="0"/>
                </a:lnTo>
                <a:lnTo>
                  <a:pt x="7815572" y="3169"/>
                </a:lnTo>
                <a:lnTo>
                  <a:pt x="7860627" y="12397"/>
                </a:lnTo>
                <a:lnTo>
                  <a:pt x="7903373" y="27269"/>
                </a:lnTo>
                <a:lnTo>
                  <a:pt x="7943393" y="47367"/>
                </a:lnTo>
                <a:lnTo>
                  <a:pt x="7980269" y="72273"/>
                </a:lnTo>
                <a:lnTo>
                  <a:pt x="8013582" y="101571"/>
                </a:lnTo>
                <a:lnTo>
                  <a:pt x="8042916" y="134844"/>
                </a:lnTo>
                <a:lnTo>
                  <a:pt x="8067853" y="171674"/>
                </a:lnTo>
                <a:lnTo>
                  <a:pt x="8087976" y="211644"/>
                </a:lnTo>
                <a:lnTo>
                  <a:pt x="8102866" y="254338"/>
                </a:lnTo>
                <a:lnTo>
                  <a:pt x="8112107" y="299337"/>
                </a:lnTo>
                <a:lnTo>
                  <a:pt x="8115279" y="346226"/>
                </a:lnTo>
                <a:lnTo>
                  <a:pt x="8115279" y="3387572"/>
                </a:lnTo>
                <a:lnTo>
                  <a:pt x="8112107" y="3434461"/>
                </a:lnTo>
                <a:lnTo>
                  <a:pt x="8102866" y="3479461"/>
                </a:lnTo>
                <a:lnTo>
                  <a:pt x="8087976" y="3522155"/>
                </a:lnTo>
                <a:lnTo>
                  <a:pt x="8067853" y="3562125"/>
                </a:lnTo>
                <a:lnTo>
                  <a:pt x="8042916" y="3598955"/>
                </a:lnTo>
                <a:lnTo>
                  <a:pt x="8013582" y="3632228"/>
                </a:lnTo>
                <a:lnTo>
                  <a:pt x="7980269" y="3661526"/>
                </a:lnTo>
                <a:lnTo>
                  <a:pt x="7943393" y="3686432"/>
                </a:lnTo>
                <a:lnTo>
                  <a:pt x="7903373" y="3706529"/>
                </a:lnTo>
                <a:lnTo>
                  <a:pt x="7860627" y="3721401"/>
                </a:lnTo>
                <a:lnTo>
                  <a:pt x="7815572" y="3730630"/>
                </a:lnTo>
                <a:lnTo>
                  <a:pt x="7768625" y="3733799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63388" y="981138"/>
            <a:ext cx="6009005" cy="20904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2197735">
              <a:lnSpc>
                <a:spcPts val="8100"/>
              </a:lnSpc>
              <a:spcBef>
                <a:spcPts val="259"/>
              </a:spcBef>
            </a:pPr>
            <a:r>
              <a:rPr sz="6800" spc="340" dirty="0"/>
              <a:t>MODULE </a:t>
            </a:r>
            <a:r>
              <a:rPr sz="6800" spc="315" dirty="0"/>
              <a:t>DESCRIPTION</a:t>
            </a:r>
            <a:endParaRPr sz="6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1338" y="4129550"/>
            <a:ext cx="9026661" cy="61515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3536" y="1843293"/>
            <a:ext cx="6506209" cy="229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b="1" spc="-10" dirty="0">
                <a:solidFill>
                  <a:srgbClr val="658B79"/>
                </a:solidFill>
                <a:latin typeface="Cambria"/>
                <a:cs typeface="Cambria"/>
              </a:rPr>
              <a:t>Website</a:t>
            </a:r>
            <a:endParaRPr sz="4200">
              <a:latin typeface="Cambria"/>
              <a:cs typeface="Cambria"/>
            </a:endParaRPr>
          </a:p>
          <a:p>
            <a:pPr marL="12065" marR="5080" indent="-635" algn="ctr">
              <a:lnSpc>
                <a:spcPct val="115399"/>
              </a:lnSpc>
              <a:spcBef>
                <a:spcPts val="2055"/>
              </a:spcBef>
            </a:pP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user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95" dirty="0">
                <a:solidFill>
                  <a:srgbClr val="464646"/>
                </a:solidFill>
                <a:latin typeface="Lucida Sans Unicode"/>
                <a:cs typeface="Lucida Sans Unicode"/>
              </a:rPr>
              <a:t>needs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enter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url,</a:t>
            </a:r>
            <a:r>
              <a:rPr sz="260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our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website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464646"/>
                </a:solidFill>
                <a:latin typeface="Lucida Sans Unicode"/>
                <a:cs typeface="Lucida Sans Unicode"/>
              </a:rPr>
              <a:t>will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fetch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00" dirty="0">
                <a:solidFill>
                  <a:srgbClr val="464646"/>
                </a:solidFill>
                <a:latin typeface="Lucida Sans Unicode"/>
                <a:cs typeface="Lucida Sans Unicode"/>
              </a:rPr>
              <a:t>risk</a:t>
            </a:r>
            <a:r>
              <a:rPr sz="26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score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464646"/>
                </a:solidFill>
                <a:latin typeface="Lucida Sans Unicode"/>
                <a:cs typeface="Lucida Sans Unicode"/>
              </a:rPr>
              <a:t>url</a:t>
            </a:r>
            <a:r>
              <a:rPr sz="26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by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using</a:t>
            </a:r>
            <a:r>
              <a:rPr sz="26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API.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8090" y="5695167"/>
            <a:ext cx="6976745" cy="252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b="1" spc="65" dirty="0">
                <a:solidFill>
                  <a:srgbClr val="658B79"/>
                </a:solidFill>
                <a:latin typeface="Cambria"/>
                <a:cs typeface="Cambria"/>
              </a:rPr>
              <a:t>API</a:t>
            </a:r>
            <a:endParaRPr sz="420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  <a:spcBef>
                <a:spcPts val="3875"/>
              </a:spcBef>
            </a:pP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Application</a:t>
            </a:r>
            <a:r>
              <a:rPr sz="2600" spc="10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Programming</a:t>
            </a:r>
            <a:r>
              <a:rPr sz="2600" spc="10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Interface,</a:t>
            </a:r>
            <a:r>
              <a:rPr sz="2600" spc="10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which </a:t>
            </a:r>
            <a:r>
              <a:rPr sz="26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6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315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software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intermediary</a:t>
            </a:r>
            <a:r>
              <a:rPr sz="26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that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allows</a:t>
            </a:r>
            <a:r>
              <a:rPr sz="26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two </a:t>
            </a:r>
            <a:r>
              <a:rPr sz="260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applications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talk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6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464646"/>
                </a:solidFill>
                <a:latin typeface="Lucida Sans Unicode"/>
                <a:cs typeface="Lucida Sans Unicode"/>
              </a:rPr>
              <a:t>each</a:t>
            </a:r>
            <a:r>
              <a:rPr sz="26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other.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5987" y="5708160"/>
            <a:ext cx="11091545" cy="4574540"/>
          </a:xfrm>
          <a:custGeom>
            <a:avLst/>
            <a:gdLst/>
            <a:ahLst/>
            <a:cxnLst/>
            <a:rect l="l" t="t" r="r" b="b"/>
            <a:pathLst>
              <a:path w="11091544" h="4574540">
                <a:moveTo>
                  <a:pt x="9321753" y="6560"/>
                </a:moveTo>
                <a:lnTo>
                  <a:pt x="8790680" y="85375"/>
                </a:lnTo>
                <a:lnTo>
                  <a:pt x="8829829" y="66726"/>
                </a:lnTo>
                <a:lnTo>
                  <a:pt x="9279447" y="0"/>
                </a:lnTo>
                <a:lnTo>
                  <a:pt x="9321753" y="6560"/>
                </a:lnTo>
                <a:close/>
              </a:path>
              <a:path w="11091544" h="4574540">
                <a:moveTo>
                  <a:pt x="9404125" y="7175"/>
                </a:moveTo>
                <a:lnTo>
                  <a:pt x="8710606" y="110098"/>
                </a:lnTo>
                <a:lnTo>
                  <a:pt x="8749693" y="91458"/>
                </a:lnTo>
                <a:lnTo>
                  <a:pt x="9362073" y="576"/>
                </a:lnTo>
                <a:lnTo>
                  <a:pt x="9404125" y="7175"/>
                </a:lnTo>
                <a:close/>
              </a:path>
              <a:path w="11091544" h="4574540">
                <a:moveTo>
                  <a:pt x="9527509" y="14542"/>
                </a:moveTo>
                <a:lnTo>
                  <a:pt x="8591819" y="153405"/>
                </a:lnTo>
                <a:lnTo>
                  <a:pt x="8669704" y="116168"/>
                </a:lnTo>
                <a:lnTo>
                  <a:pt x="9444169" y="1232"/>
                </a:lnTo>
                <a:lnTo>
                  <a:pt x="9527509" y="14542"/>
                </a:lnTo>
                <a:close/>
              </a:path>
              <a:path w="11091544" h="4574540">
                <a:moveTo>
                  <a:pt x="11090713" y="1605702"/>
                </a:moveTo>
                <a:lnTo>
                  <a:pt x="4979827" y="2512605"/>
                </a:lnTo>
                <a:lnTo>
                  <a:pt x="5029338" y="2492418"/>
                </a:lnTo>
                <a:lnTo>
                  <a:pt x="5131868" y="2477201"/>
                </a:lnTo>
                <a:lnTo>
                  <a:pt x="5181124" y="2457052"/>
                </a:lnTo>
                <a:lnTo>
                  <a:pt x="5232150" y="2449480"/>
                </a:lnTo>
                <a:lnTo>
                  <a:pt x="5330151" y="2409257"/>
                </a:lnTo>
                <a:lnTo>
                  <a:pt x="5380789" y="2401742"/>
                </a:lnTo>
                <a:lnTo>
                  <a:pt x="5717121" y="2261954"/>
                </a:lnTo>
                <a:lnTo>
                  <a:pt x="5762432" y="2229552"/>
                </a:lnTo>
                <a:lnTo>
                  <a:pt x="5802841" y="2210716"/>
                </a:lnTo>
                <a:lnTo>
                  <a:pt x="5838591" y="2192571"/>
                </a:lnTo>
                <a:lnTo>
                  <a:pt x="5900872" y="2170489"/>
                </a:lnTo>
                <a:lnTo>
                  <a:pt x="5926987" y="2153774"/>
                </a:lnTo>
                <a:lnTo>
                  <a:pt x="5951340" y="2137321"/>
                </a:lnTo>
                <a:lnTo>
                  <a:pt x="5976519" y="2133584"/>
                </a:lnTo>
                <a:lnTo>
                  <a:pt x="6022930" y="2101018"/>
                </a:lnTo>
                <a:lnTo>
                  <a:pt x="6047475" y="2084536"/>
                </a:lnTo>
                <a:lnTo>
                  <a:pt x="6073878" y="2067779"/>
                </a:lnTo>
                <a:lnTo>
                  <a:pt x="6102865" y="2050638"/>
                </a:lnTo>
                <a:lnTo>
                  <a:pt x="6135158" y="2033006"/>
                </a:lnTo>
                <a:lnTo>
                  <a:pt x="6169619" y="2002214"/>
                </a:lnTo>
                <a:lnTo>
                  <a:pt x="6210699" y="1983278"/>
                </a:lnTo>
                <a:lnTo>
                  <a:pt x="6255396" y="1950966"/>
                </a:lnTo>
                <a:lnTo>
                  <a:pt x="6306296" y="1917734"/>
                </a:lnTo>
                <a:lnTo>
                  <a:pt x="6362260" y="1870911"/>
                </a:lnTo>
                <a:lnTo>
                  <a:pt x="6427742" y="1835515"/>
                </a:lnTo>
                <a:lnTo>
                  <a:pt x="6497872" y="1773751"/>
                </a:lnTo>
                <a:lnTo>
                  <a:pt x="6520756" y="1757516"/>
                </a:lnTo>
                <a:lnTo>
                  <a:pt x="6544622" y="1741135"/>
                </a:lnTo>
                <a:lnTo>
                  <a:pt x="6569455" y="1724610"/>
                </a:lnTo>
                <a:lnTo>
                  <a:pt x="6595241" y="1707944"/>
                </a:lnTo>
                <a:lnTo>
                  <a:pt x="6620101" y="1678577"/>
                </a:lnTo>
                <a:lnTo>
                  <a:pt x="6647748" y="1661635"/>
                </a:lnTo>
                <a:lnTo>
                  <a:pt x="6674439" y="1631995"/>
                </a:lnTo>
                <a:lnTo>
                  <a:pt x="6702025" y="1602223"/>
                </a:lnTo>
                <a:lnTo>
                  <a:pt x="6732354" y="1584883"/>
                </a:lnTo>
                <a:lnTo>
                  <a:pt x="6761683" y="1554852"/>
                </a:lnTo>
                <a:lnTo>
                  <a:pt x="6791862" y="1524695"/>
                </a:lnTo>
                <a:lnTo>
                  <a:pt x="6822876" y="1494414"/>
                </a:lnTo>
                <a:lnTo>
                  <a:pt x="6854711" y="1464011"/>
                </a:lnTo>
                <a:lnTo>
                  <a:pt x="6887351" y="1433489"/>
                </a:lnTo>
                <a:lnTo>
                  <a:pt x="6920783" y="1402850"/>
                </a:lnTo>
                <a:lnTo>
                  <a:pt x="6988096" y="1328664"/>
                </a:lnTo>
                <a:lnTo>
                  <a:pt x="7023813" y="1297685"/>
                </a:lnTo>
                <a:lnTo>
                  <a:pt x="7060262" y="1266598"/>
                </a:lnTo>
                <a:lnTo>
                  <a:pt x="7097428" y="1235404"/>
                </a:lnTo>
                <a:lnTo>
                  <a:pt x="7133434" y="1191543"/>
                </a:lnTo>
                <a:lnTo>
                  <a:pt x="7211223" y="1128642"/>
                </a:lnTo>
                <a:lnTo>
                  <a:pt x="7249249" y="1084482"/>
                </a:lnTo>
                <a:lnTo>
                  <a:pt x="7289783" y="1052788"/>
                </a:lnTo>
                <a:lnTo>
                  <a:pt x="7329083" y="1008438"/>
                </a:lnTo>
                <a:lnTo>
                  <a:pt x="7370862" y="976560"/>
                </a:lnTo>
                <a:lnTo>
                  <a:pt x="7411377" y="932030"/>
                </a:lnTo>
                <a:lnTo>
                  <a:pt x="7497877" y="867836"/>
                </a:lnTo>
                <a:lnTo>
                  <a:pt x="7540104" y="823052"/>
                </a:lnTo>
                <a:lnTo>
                  <a:pt x="7629896" y="758370"/>
                </a:lnTo>
                <a:lnTo>
                  <a:pt x="7673703" y="713351"/>
                </a:lnTo>
                <a:lnTo>
                  <a:pt x="7766523" y="648219"/>
                </a:lnTo>
                <a:lnTo>
                  <a:pt x="7811778" y="602986"/>
                </a:lnTo>
                <a:lnTo>
                  <a:pt x="8004641" y="471651"/>
                </a:lnTo>
                <a:lnTo>
                  <a:pt x="8254485" y="306181"/>
                </a:lnTo>
                <a:lnTo>
                  <a:pt x="8307340" y="285498"/>
                </a:lnTo>
                <a:lnTo>
                  <a:pt x="8358637" y="252207"/>
                </a:lnTo>
                <a:lnTo>
                  <a:pt x="8551130" y="159444"/>
                </a:lnTo>
                <a:lnTo>
                  <a:pt x="9567053" y="8673"/>
                </a:lnTo>
                <a:lnTo>
                  <a:pt x="9850992" y="56408"/>
                </a:lnTo>
                <a:lnTo>
                  <a:pt x="9892437" y="75935"/>
                </a:lnTo>
                <a:lnTo>
                  <a:pt x="9970749" y="89991"/>
                </a:lnTo>
                <a:lnTo>
                  <a:pt x="10011322" y="109648"/>
                </a:lnTo>
                <a:lnTo>
                  <a:pt x="10049717" y="116789"/>
                </a:lnTo>
                <a:lnTo>
                  <a:pt x="10089651" y="136541"/>
                </a:lnTo>
                <a:lnTo>
                  <a:pt x="10127386" y="143780"/>
                </a:lnTo>
                <a:lnTo>
                  <a:pt x="10205530" y="183539"/>
                </a:lnTo>
                <a:lnTo>
                  <a:pt x="10244053" y="203500"/>
                </a:lnTo>
                <a:lnTo>
                  <a:pt x="10280331" y="210955"/>
                </a:lnTo>
                <a:lnTo>
                  <a:pt x="10355426" y="251167"/>
                </a:lnTo>
                <a:lnTo>
                  <a:pt x="10428861" y="291625"/>
                </a:lnTo>
                <a:lnTo>
                  <a:pt x="10466792" y="324513"/>
                </a:lnTo>
                <a:lnTo>
                  <a:pt x="10502409" y="344905"/>
                </a:lnTo>
                <a:lnTo>
                  <a:pt x="10537566" y="365366"/>
                </a:lnTo>
                <a:lnTo>
                  <a:pt x="10572252" y="385897"/>
                </a:lnTo>
                <a:lnTo>
                  <a:pt x="10608319" y="419061"/>
                </a:lnTo>
                <a:lnTo>
                  <a:pt x="10642027" y="439737"/>
                </a:lnTo>
                <a:lnTo>
                  <a:pt x="10677094" y="473050"/>
                </a:lnTo>
                <a:lnTo>
                  <a:pt x="10709780" y="493877"/>
                </a:lnTo>
                <a:lnTo>
                  <a:pt x="10743802" y="527345"/>
                </a:lnTo>
                <a:lnTo>
                  <a:pt x="10777285" y="560894"/>
                </a:lnTo>
                <a:lnTo>
                  <a:pt x="10808353" y="581961"/>
                </a:lnTo>
                <a:lnTo>
                  <a:pt x="10840723" y="615674"/>
                </a:lnTo>
                <a:lnTo>
                  <a:pt x="10872519" y="649473"/>
                </a:lnTo>
                <a:lnTo>
                  <a:pt x="10903731" y="683358"/>
                </a:lnTo>
                <a:lnTo>
                  <a:pt x="10934347" y="717332"/>
                </a:lnTo>
                <a:lnTo>
                  <a:pt x="10964356" y="751395"/>
                </a:lnTo>
                <a:lnTo>
                  <a:pt x="10993746" y="785551"/>
                </a:lnTo>
                <a:lnTo>
                  <a:pt x="11022506" y="819800"/>
                </a:lnTo>
                <a:lnTo>
                  <a:pt x="11052489" y="866707"/>
                </a:lnTo>
                <a:lnTo>
                  <a:pt x="11079956" y="901148"/>
                </a:lnTo>
                <a:lnTo>
                  <a:pt x="11090664" y="912398"/>
                </a:lnTo>
                <a:lnTo>
                  <a:pt x="11090713" y="1605702"/>
                </a:lnTo>
                <a:close/>
              </a:path>
              <a:path w="11091544" h="4574540">
                <a:moveTo>
                  <a:pt x="2146052" y="2368239"/>
                </a:moveTo>
                <a:lnTo>
                  <a:pt x="1919740" y="2401825"/>
                </a:lnTo>
                <a:lnTo>
                  <a:pt x="1962894" y="2382582"/>
                </a:lnTo>
                <a:lnTo>
                  <a:pt x="2098699" y="2362427"/>
                </a:lnTo>
                <a:lnTo>
                  <a:pt x="2146052" y="2368239"/>
                </a:lnTo>
                <a:close/>
              </a:path>
              <a:path w="11091544" h="4574540">
                <a:moveTo>
                  <a:pt x="2284909" y="2360470"/>
                </a:moveTo>
                <a:lnTo>
                  <a:pt x="1743031" y="2440889"/>
                </a:lnTo>
                <a:lnTo>
                  <a:pt x="1785567" y="2421737"/>
                </a:lnTo>
                <a:lnTo>
                  <a:pt x="2237301" y="2354696"/>
                </a:lnTo>
                <a:lnTo>
                  <a:pt x="2284909" y="2360470"/>
                </a:lnTo>
                <a:close/>
              </a:path>
              <a:path w="11091544" h="4574540">
                <a:moveTo>
                  <a:pt x="11090923" y="4571502"/>
                </a:moveTo>
                <a:lnTo>
                  <a:pt x="0" y="4574077"/>
                </a:lnTo>
                <a:lnTo>
                  <a:pt x="3915" y="4547817"/>
                </a:lnTo>
                <a:lnTo>
                  <a:pt x="15828" y="4507532"/>
                </a:lnTo>
                <a:lnTo>
                  <a:pt x="26612" y="4467414"/>
                </a:lnTo>
                <a:lnTo>
                  <a:pt x="36422" y="4427441"/>
                </a:lnTo>
                <a:lnTo>
                  <a:pt x="45413" y="4387590"/>
                </a:lnTo>
                <a:lnTo>
                  <a:pt x="55605" y="4360399"/>
                </a:lnTo>
                <a:lnTo>
                  <a:pt x="63426" y="4320721"/>
                </a:lnTo>
                <a:lnTo>
                  <a:pt x="72759" y="4293658"/>
                </a:lnTo>
                <a:lnTo>
                  <a:pt x="90989" y="4239596"/>
                </a:lnTo>
                <a:lnTo>
                  <a:pt x="100198" y="4212551"/>
                </a:lnTo>
                <a:lnTo>
                  <a:pt x="109676" y="4185466"/>
                </a:lnTo>
                <a:lnTo>
                  <a:pt x="119580" y="4158318"/>
                </a:lnTo>
                <a:lnTo>
                  <a:pt x="130064" y="4131084"/>
                </a:lnTo>
                <a:lnTo>
                  <a:pt x="139419" y="4091178"/>
                </a:lnTo>
                <a:lnTo>
                  <a:pt x="151530" y="4063703"/>
                </a:lnTo>
                <a:lnTo>
                  <a:pt x="162823" y="4023509"/>
                </a:lnTo>
                <a:lnTo>
                  <a:pt x="182008" y="3982145"/>
                </a:lnTo>
                <a:lnTo>
                  <a:pt x="199952" y="3928126"/>
                </a:lnTo>
                <a:lnTo>
                  <a:pt x="218509" y="3874015"/>
                </a:lnTo>
                <a:lnTo>
                  <a:pt x="239536" y="3832377"/>
                </a:lnTo>
                <a:lnTo>
                  <a:pt x="259293" y="3778089"/>
                </a:lnTo>
                <a:lnTo>
                  <a:pt x="281501" y="3736276"/>
                </a:lnTo>
                <a:lnTo>
                  <a:pt x="302421" y="3681815"/>
                </a:lnTo>
                <a:lnTo>
                  <a:pt x="325772" y="3639832"/>
                </a:lnTo>
                <a:lnTo>
                  <a:pt x="349682" y="3597766"/>
                </a:lnTo>
                <a:lnTo>
                  <a:pt x="372277" y="3543056"/>
                </a:lnTo>
                <a:lnTo>
                  <a:pt x="397275" y="3500829"/>
                </a:lnTo>
                <a:lnTo>
                  <a:pt x="422804" y="3458523"/>
                </a:lnTo>
                <a:lnTo>
                  <a:pt x="448854" y="3416140"/>
                </a:lnTo>
                <a:lnTo>
                  <a:pt x="475416" y="3373681"/>
                </a:lnTo>
                <a:lnTo>
                  <a:pt x="502480" y="3331147"/>
                </a:lnTo>
                <a:lnTo>
                  <a:pt x="531902" y="3301102"/>
                </a:lnTo>
                <a:lnTo>
                  <a:pt x="559943" y="3258423"/>
                </a:lnTo>
                <a:lnTo>
                  <a:pt x="588459" y="3215674"/>
                </a:lnTo>
                <a:lnTo>
                  <a:pt x="619305" y="3185418"/>
                </a:lnTo>
                <a:lnTo>
                  <a:pt x="648742" y="3142532"/>
                </a:lnTo>
                <a:lnTo>
                  <a:pt x="680491" y="3112142"/>
                </a:lnTo>
                <a:lnTo>
                  <a:pt x="710813" y="3069125"/>
                </a:lnTo>
                <a:lnTo>
                  <a:pt x="776461" y="3008026"/>
                </a:lnTo>
                <a:lnTo>
                  <a:pt x="843748" y="2946684"/>
                </a:lnTo>
                <a:lnTo>
                  <a:pt x="912599" y="2885109"/>
                </a:lnTo>
                <a:lnTo>
                  <a:pt x="1018648" y="2792336"/>
                </a:lnTo>
                <a:lnTo>
                  <a:pt x="1056564" y="2773870"/>
                </a:lnTo>
                <a:lnTo>
                  <a:pt x="1129665" y="2711665"/>
                </a:lnTo>
                <a:lnTo>
                  <a:pt x="1207761" y="2674396"/>
                </a:lnTo>
                <a:lnTo>
                  <a:pt x="1245398" y="2643133"/>
                </a:lnTo>
                <a:lnTo>
                  <a:pt x="1612800" y="2473055"/>
                </a:lnTo>
                <a:lnTo>
                  <a:pt x="1656639" y="2466549"/>
                </a:lnTo>
                <a:lnTo>
                  <a:pt x="1698809" y="2447452"/>
                </a:lnTo>
                <a:lnTo>
                  <a:pt x="2376585" y="2346865"/>
                </a:lnTo>
                <a:lnTo>
                  <a:pt x="2472181" y="2358356"/>
                </a:lnTo>
                <a:lnTo>
                  <a:pt x="2518163" y="2351532"/>
                </a:lnTo>
                <a:lnTo>
                  <a:pt x="2661787" y="2368734"/>
                </a:lnTo>
                <a:lnTo>
                  <a:pt x="2700204" y="2375872"/>
                </a:lnTo>
                <a:lnTo>
                  <a:pt x="2741736" y="2382547"/>
                </a:lnTo>
                <a:lnTo>
                  <a:pt x="2786088" y="2388804"/>
                </a:lnTo>
                <a:lnTo>
                  <a:pt x="2832966" y="2394686"/>
                </a:lnTo>
                <a:lnTo>
                  <a:pt x="2882077" y="2400237"/>
                </a:lnTo>
                <a:lnTo>
                  <a:pt x="2985823" y="2410518"/>
                </a:lnTo>
                <a:lnTo>
                  <a:pt x="3094977" y="2419997"/>
                </a:lnTo>
                <a:lnTo>
                  <a:pt x="3152712" y="2437107"/>
                </a:lnTo>
                <a:lnTo>
                  <a:pt x="3265571" y="2446036"/>
                </a:lnTo>
                <a:lnTo>
                  <a:pt x="3323837" y="2463067"/>
                </a:lnTo>
                <a:lnTo>
                  <a:pt x="3489407" y="2477013"/>
                </a:lnTo>
                <a:lnTo>
                  <a:pt x="3544270" y="2494549"/>
                </a:lnTo>
                <a:lnTo>
                  <a:pt x="3645219" y="2505245"/>
                </a:lnTo>
                <a:lnTo>
                  <a:pt x="3692582" y="2511055"/>
                </a:lnTo>
                <a:lnTo>
                  <a:pt x="3737478" y="2517231"/>
                </a:lnTo>
                <a:lnTo>
                  <a:pt x="3790038" y="2535109"/>
                </a:lnTo>
                <a:lnTo>
                  <a:pt x="4256227" y="2581475"/>
                </a:lnTo>
                <a:lnTo>
                  <a:pt x="4307054" y="2573932"/>
                </a:lnTo>
                <a:lnTo>
                  <a:pt x="4359852" y="2578936"/>
                </a:lnTo>
                <a:lnTo>
                  <a:pt x="4410892" y="2571361"/>
                </a:lnTo>
                <a:lnTo>
                  <a:pt x="4463902" y="2576333"/>
                </a:lnTo>
                <a:lnTo>
                  <a:pt x="4566482" y="2561109"/>
                </a:lnTo>
                <a:lnTo>
                  <a:pt x="4619711" y="2566049"/>
                </a:lnTo>
                <a:lnTo>
                  <a:pt x="11090713" y="1605702"/>
                </a:lnTo>
                <a:lnTo>
                  <a:pt x="11090923" y="4571502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978400" cy="1854835"/>
          </a:xfrm>
          <a:custGeom>
            <a:avLst/>
            <a:gdLst/>
            <a:ahLst/>
            <a:cxnLst/>
            <a:rect l="l" t="t" r="r" b="b"/>
            <a:pathLst>
              <a:path w="4978400" h="1854835">
                <a:moveTo>
                  <a:pt x="4977891" y="0"/>
                </a:moveTo>
                <a:lnTo>
                  <a:pt x="4941307" y="57783"/>
                </a:lnTo>
                <a:lnTo>
                  <a:pt x="4907520" y="107932"/>
                </a:lnTo>
                <a:lnTo>
                  <a:pt x="4873615" y="155366"/>
                </a:lnTo>
                <a:lnTo>
                  <a:pt x="4839595" y="200149"/>
                </a:lnTo>
                <a:lnTo>
                  <a:pt x="4805465" y="242347"/>
                </a:lnTo>
                <a:lnTo>
                  <a:pt x="4771228" y="282026"/>
                </a:lnTo>
                <a:lnTo>
                  <a:pt x="4736886" y="319252"/>
                </a:lnTo>
                <a:lnTo>
                  <a:pt x="4702443" y="354090"/>
                </a:lnTo>
                <a:lnTo>
                  <a:pt x="4667903" y="386606"/>
                </a:lnTo>
                <a:lnTo>
                  <a:pt x="4633269" y="416865"/>
                </a:lnTo>
                <a:lnTo>
                  <a:pt x="4598544" y="444932"/>
                </a:lnTo>
                <a:lnTo>
                  <a:pt x="4563731" y="470875"/>
                </a:lnTo>
                <a:lnTo>
                  <a:pt x="4528835" y="494757"/>
                </a:lnTo>
                <a:lnTo>
                  <a:pt x="4493858" y="516645"/>
                </a:lnTo>
                <a:lnTo>
                  <a:pt x="4458803" y="536604"/>
                </a:lnTo>
                <a:lnTo>
                  <a:pt x="4423674" y="554701"/>
                </a:lnTo>
                <a:lnTo>
                  <a:pt x="4388475" y="570999"/>
                </a:lnTo>
                <a:lnTo>
                  <a:pt x="4353208" y="585566"/>
                </a:lnTo>
                <a:lnTo>
                  <a:pt x="4282487" y="609766"/>
                </a:lnTo>
                <a:lnTo>
                  <a:pt x="4211536" y="627826"/>
                </a:lnTo>
                <a:lnTo>
                  <a:pt x="4140384" y="640269"/>
                </a:lnTo>
                <a:lnTo>
                  <a:pt x="4069056" y="647622"/>
                </a:lnTo>
                <a:lnTo>
                  <a:pt x="3997580" y="650409"/>
                </a:lnTo>
                <a:lnTo>
                  <a:pt x="3961795" y="650254"/>
                </a:lnTo>
                <a:lnTo>
                  <a:pt x="3890146" y="647175"/>
                </a:lnTo>
                <a:lnTo>
                  <a:pt x="3818416" y="640842"/>
                </a:lnTo>
                <a:lnTo>
                  <a:pt x="3746632" y="631780"/>
                </a:lnTo>
                <a:lnTo>
                  <a:pt x="3674820" y="620513"/>
                </a:lnTo>
                <a:lnTo>
                  <a:pt x="3567109" y="600627"/>
                </a:lnTo>
                <a:lnTo>
                  <a:pt x="3316284" y="549476"/>
                </a:lnTo>
                <a:lnTo>
                  <a:pt x="3244870" y="536001"/>
                </a:lnTo>
                <a:lnTo>
                  <a:pt x="3173616" y="523996"/>
                </a:lnTo>
                <a:lnTo>
                  <a:pt x="3102549" y="513984"/>
                </a:lnTo>
                <a:lnTo>
                  <a:pt x="3031695" y="506490"/>
                </a:lnTo>
                <a:lnTo>
                  <a:pt x="2961083" y="502040"/>
                </a:lnTo>
                <a:lnTo>
                  <a:pt x="2925875" y="501120"/>
                </a:lnTo>
                <a:lnTo>
                  <a:pt x="2890738" y="501158"/>
                </a:lnTo>
                <a:lnTo>
                  <a:pt x="2820687" y="504368"/>
                </a:lnTo>
                <a:lnTo>
                  <a:pt x="2745290" y="512951"/>
                </a:lnTo>
                <a:lnTo>
                  <a:pt x="2706015" y="520072"/>
                </a:lnTo>
                <a:lnTo>
                  <a:pt x="2667899" y="528969"/>
                </a:lnTo>
                <a:lnTo>
                  <a:pt x="2630885" y="539578"/>
                </a:lnTo>
                <a:lnTo>
                  <a:pt x="2559937" y="565662"/>
                </a:lnTo>
                <a:lnTo>
                  <a:pt x="2492719" y="597797"/>
                </a:lnTo>
                <a:lnTo>
                  <a:pt x="2428778" y="635454"/>
                </a:lnTo>
                <a:lnTo>
                  <a:pt x="2367661" y="678107"/>
                </a:lnTo>
                <a:lnTo>
                  <a:pt x="2308916" y="725226"/>
                </a:lnTo>
                <a:lnTo>
                  <a:pt x="2252090" y="776285"/>
                </a:lnTo>
                <a:lnTo>
                  <a:pt x="2224255" y="803127"/>
                </a:lnTo>
                <a:lnTo>
                  <a:pt x="2196730" y="830756"/>
                </a:lnTo>
                <a:lnTo>
                  <a:pt x="2169458" y="859105"/>
                </a:lnTo>
                <a:lnTo>
                  <a:pt x="2142383" y="888110"/>
                </a:lnTo>
                <a:lnTo>
                  <a:pt x="2115448" y="917704"/>
                </a:lnTo>
                <a:lnTo>
                  <a:pt x="2088596" y="947820"/>
                </a:lnTo>
                <a:lnTo>
                  <a:pt x="2061772" y="978394"/>
                </a:lnTo>
                <a:lnTo>
                  <a:pt x="2034918" y="1009359"/>
                </a:lnTo>
                <a:lnTo>
                  <a:pt x="2007977" y="1040649"/>
                </a:lnTo>
                <a:lnTo>
                  <a:pt x="1953611" y="1103940"/>
                </a:lnTo>
                <a:lnTo>
                  <a:pt x="1926072" y="1135810"/>
                </a:lnTo>
                <a:lnTo>
                  <a:pt x="1898221" y="1167740"/>
                </a:lnTo>
                <a:lnTo>
                  <a:pt x="1870000" y="1199666"/>
                </a:lnTo>
                <a:lnTo>
                  <a:pt x="1841354" y="1231522"/>
                </a:lnTo>
                <a:lnTo>
                  <a:pt x="1812225" y="1263240"/>
                </a:lnTo>
                <a:lnTo>
                  <a:pt x="1782557" y="1294756"/>
                </a:lnTo>
                <a:lnTo>
                  <a:pt x="1752293" y="1326003"/>
                </a:lnTo>
                <a:lnTo>
                  <a:pt x="1721377" y="1356915"/>
                </a:lnTo>
                <a:lnTo>
                  <a:pt x="1689753" y="1387427"/>
                </a:lnTo>
                <a:lnTo>
                  <a:pt x="1657363" y="1417473"/>
                </a:lnTo>
                <a:lnTo>
                  <a:pt x="1624151" y="1446985"/>
                </a:lnTo>
                <a:lnTo>
                  <a:pt x="1590060" y="1475900"/>
                </a:lnTo>
                <a:lnTo>
                  <a:pt x="1555034" y="1504149"/>
                </a:lnTo>
                <a:lnTo>
                  <a:pt x="1519017" y="1531669"/>
                </a:lnTo>
                <a:lnTo>
                  <a:pt x="1481951" y="1558392"/>
                </a:lnTo>
                <a:lnTo>
                  <a:pt x="1443780" y="1584252"/>
                </a:lnTo>
                <a:lnTo>
                  <a:pt x="1404447" y="1609184"/>
                </a:lnTo>
                <a:lnTo>
                  <a:pt x="1363897" y="1633122"/>
                </a:lnTo>
                <a:lnTo>
                  <a:pt x="1322071" y="1655999"/>
                </a:lnTo>
                <a:lnTo>
                  <a:pt x="1278914" y="1677750"/>
                </a:lnTo>
                <a:lnTo>
                  <a:pt x="1234370" y="1698309"/>
                </a:lnTo>
                <a:lnTo>
                  <a:pt x="1188380" y="1717610"/>
                </a:lnTo>
                <a:lnTo>
                  <a:pt x="1140890" y="1735586"/>
                </a:lnTo>
                <a:lnTo>
                  <a:pt x="1091842" y="1752172"/>
                </a:lnTo>
                <a:lnTo>
                  <a:pt x="1041179" y="1767302"/>
                </a:lnTo>
                <a:lnTo>
                  <a:pt x="988846" y="1780910"/>
                </a:lnTo>
                <a:lnTo>
                  <a:pt x="934785" y="1792929"/>
                </a:lnTo>
                <a:lnTo>
                  <a:pt x="863689" y="1807468"/>
                </a:lnTo>
                <a:lnTo>
                  <a:pt x="794509" y="1819895"/>
                </a:lnTo>
                <a:lnTo>
                  <a:pt x="727192" y="1830292"/>
                </a:lnTo>
                <a:lnTo>
                  <a:pt x="661685" y="1838744"/>
                </a:lnTo>
                <a:lnTo>
                  <a:pt x="597935" y="1845335"/>
                </a:lnTo>
                <a:lnTo>
                  <a:pt x="535891" y="1850149"/>
                </a:lnTo>
                <a:lnTo>
                  <a:pt x="475498" y="1853269"/>
                </a:lnTo>
                <a:lnTo>
                  <a:pt x="416705" y="1854781"/>
                </a:lnTo>
                <a:lnTo>
                  <a:pt x="359458" y="1854766"/>
                </a:lnTo>
                <a:lnTo>
                  <a:pt x="303705" y="1853310"/>
                </a:lnTo>
                <a:lnTo>
                  <a:pt x="249394" y="1850497"/>
                </a:lnTo>
                <a:lnTo>
                  <a:pt x="196472" y="1846409"/>
                </a:lnTo>
                <a:lnTo>
                  <a:pt x="144885" y="1841132"/>
                </a:lnTo>
                <a:lnTo>
                  <a:pt x="94582" y="1834749"/>
                </a:lnTo>
                <a:lnTo>
                  <a:pt x="45509" y="1827344"/>
                </a:lnTo>
                <a:lnTo>
                  <a:pt x="0" y="1819416"/>
                </a:lnTo>
                <a:lnTo>
                  <a:pt x="0" y="0"/>
                </a:lnTo>
                <a:lnTo>
                  <a:pt x="4977891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46759" y="2379821"/>
            <a:ext cx="6991350" cy="6432550"/>
            <a:chOff x="5646759" y="2379821"/>
            <a:chExt cx="6991350" cy="6432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6759" y="2379821"/>
              <a:ext cx="6991348" cy="1619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6759" y="4786240"/>
              <a:ext cx="6991348" cy="1619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6759" y="7192660"/>
              <a:ext cx="6991348" cy="16192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886015"/>
            <a:ext cx="10791825" cy="1195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650" spc="409" dirty="0"/>
              <a:t>MODULE</a:t>
            </a:r>
            <a:r>
              <a:rPr sz="7650" spc="-300" dirty="0"/>
              <a:t> </a:t>
            </a:r>
            <a:r>
              <a:rPr sz="7650" spc="540" dirty="0"/>
              <a:t>WORK</a:t>
            </a:r>
            <a:r>
              <a:rPr sz="7650" spc="-300" dirty="0"/>
              <a:t> </a:t>
            </a:r>
            <a:r>
              <a:rPr sz="7650" spc="465" dirty="0"/>
              <a:t>FLOW</a:t>
            </a:r>
            <a:endParaRPr sz="7650"/>
          </a:p>
        </p:txBody>
      </p:sp>
      <p:sp>
        <p:nvSpPr>
          <p:cNvPr id="9" name="object 9"/>
          <p:cNvSpPr txBox="1"/>
          <p:nvPr/>
        </p:nvSpPr>
        <p:spPr>
          <a:xfrm>
            <a:off x="7427670" y="2849909"/>
            <a:ext cx="3432810" cy="664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dirty="0">
                <a:solidFill>
                  <a:srgbClr val="658B79"/>
                </a:solidFill>
                <a:latin typeface="Lucida Sans Unicode"/>
                <a:cs typeface="Lucida Sans Unicode"/>
              </a:rPr>
              <a:t>Enter</a:t>
            </a:r>
            <a:r>
              <a:rPr sz="4150" spc="-285" dirty="0">
                <a:solidFill>
                  <a:srgbClr val="658B79"/>
                </a:solidFill>
                <a:latin typeface="Lucida Sans Unicode"/>
                <a:cs typeface="Lucida Sans Unicode"/>
              </a:rPr>
              <a:t> </a:t>
            </a:r>
            <a:r>
              <a:rPr sz="4150" dirty="0">
                <a:solidFill>
                  <a:srgbClr val="658B79"/>
                </a:solidFill>
                <a:latin typeface="Lucida Sans Unicode"/>
                <a:cs typeface="Lucida Sans Unicode"/>
              </a:rPr>
              <a:t>the</a:t>
            </a:r>
            <a:r>
              <a:rPr sz="4150" spc="-285" dirty="0">
                <a:solidFill>
                  <a:srgbClr val="658B79"/>
                </a:solidFill>
                <a:latin typeface="Lucida Sans Unicode"/>
                <a:cs typeface="Lucida Sans Unicode"/>
              </a:rPr>
              <a:t> </a:t>
            </a:r>
            <a:r>
              <a:rPr sz="4150" spc="-25" dirty="0">
                <a:solidFill>
                  <a:srgbClr val="658B79"/>
                </a:solidFill>
                <a:latin typeface="Lucida Sans Unicode"/>
                <a:cs typeface="Lucida Sans Unicode"/>
              </a:rPr>
              <a:t>URL</a:t>
            </a:r>
            <a:endParaRPr sz="4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6791" y="5256328"/>
            <a:ext cx="3614420" cy="664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spc="-35" dirty="0">
                <a:solidFill>
                  <a:srgbClr val="658B79"/>
                </a:solidFill>
                <a:latin typeface="Lucida Sans Unicode"/>
                <a:cs typeface="Lucida Sans Unicode"/>
              </a:rPr>
              <a:t>Refer's</a:t>
            </a:r>
            <a:r>
              <a:rPr sz="4150" spc="-295" dirty="0">
                <a:solidFill>
                  <a:srgbClr val="658B79"/>
                </a:solidFill>
                <a:latin typeface="Lucida Sans Unicode"/>
                <a:cs typeface="Lucida Sans Unicode"/>
              </a:rPr>
              <a:t> </a:t>
            </a:r>
            <a:r>
              <a:rPr sz="4150" dirty="0">
                <a:solidFill>
                  <a:srgbClr val="658B79"/>
                </a:solidFill>
                <a:latin typeface="Lucida Sans Unicode"/>
                <a:cs typeface="Lucida Sans Unicode"/>
              </a:rPr>
              <a:t>the</a:t>
            </a:r>
            <a:r>
              <a:rPr sz="4150" spc="-290" dirty="0">
                <a:solidFill>
                  <a:srgbClr val="658B79"/>
                </a:solidFill>
                <a:latin typeface="Lucida Sans Unicode"/>
                <a:cs typeface="Lucida Sans Unicode"/>
              </a:rPr>
              <a:t> </a:t>
            </a:r>
            <a:r>
              <a:rPr sz="4150" spc="-25" dirty="0">
                <a:solidFill>
                  <a:srgbClr val="658B79"/>
                </a:solidFill>
                <a:latin typeface="Lucida Sans Unicode"/>
                <a:cs typeface="Lucida Sans Unicode"/>
              </a:rPr>
              <a:t>API</a:t>
            </a:r>
            <a:endParaRPr sz="4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5526" y="7662748"/>
            <a:ext cx="3197225" cy="664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spc="-60" dirty="0">
                <a:solidFill>
                  <a:srgbClr val="658B79"/>
                </a:solidFill>
                <a:latin typeface="Lucida Sans Unicode"/>
                <a:cs typeface="Lucida Sans Unicode"/>
              </a:rPr>
              <a:t>Fetch</a:t>
            </a:r>
            <a:r>
              <a:rPr sz="4150" spc="-245" dirty="0">
                <a:solidFill>
                  <a:srgbClr val="658B79"/>
                </a:solidFill>
                <a:latin typeface="Lucida Sans Unicode"/>
                <a:cs typeface="Lucida Sans Unicode"/>
              </a:rPr>
              <a:t> </a:t>
            </a:r>
            <a:r>
              <a:rPr sz="4150" spc="-55" dirty="0">
                <a:solidFill>
                  <a:srgbClr val="658B79"/>
                </a:solidFill>
                <a:latin typeface="Lucida Sans Unicode"/>
                <a:cs typeface="Lucida Sans Unicode"/>
              </a:rPr>
              <a:t>Details</a:t>
            </a:r>
            <a:endParaRPr sz="415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023802" y="3979128"/>
            <a:ext cx="215265" cy="3211830"/>
            <a:chOff x="9023802" y="3979128"/>
            <a:chExt cx="215265" cy="3211830"/>
          </a:xfrm>
        </p:grpSpPr>
        <p:sp>
          <p:nvSpPr>
            <p:cNvPr id="13" name="object 13"/>
            <p:cNvSpPr/>
            <p:nvPr/>
          </p:nvSpPr>
          <p:spPr>
            <a:xfrm>
              <a:off x="9118840" y="4002940"/>
              <a:ext cx="1905" cy="757555"/>
            </a:xfrm>
            <a:custGeom>
              <a:avLst/>
              <a:gdLst/>
              <a:ahLst/>
              <a:cxnLst/>
              <a:rect l="l" t="t" r="r" b="b"/>
              <a:pathLst>
                <a:path w="1904" h="757554">
                  <a:moveTo>
                    <a:pt x="1321" y="0"/>
                  </a:moveTo>
                  <a:lnTo>
                    <a:pt x="0" y="757356"/>
                  </a:lnTo>
                </a:path>
              </a:pathLst>
            </a:custGeom>
            <a:ln w="47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47568" y="4665178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>
                  <a:moveTo>
                    <a:pt x="142874" y="249"/>
                  </a:moveTo>
                  <a:lnTo>
                    <a:pt x="71271" y="95103"/>
                  </a:lnTo>
                  <a:lnTo>
                    <a:pt x="0" y="0"/>
                  </a:lnTo>
                </a:path>
              </a:pathLst>
            </a:custGeom>
            <a:ln w="47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3335" y="6409300"/>
              <a:ext cx="1905" cy="757555"/>
            </a:xfrm>
            <a:custGeom>
              <a:avLst/>
              <a:gdLst/>
              <a:ahLst/>
              <a:cxnLst/>
              <a:rect l="l" t="t" r="r" b="b"/>
              <a:pathLst>
                <a:path w="1904" h="757554">
                  <a:moveTo>
                    <a:pt x="1321" y="0"/>
                  </a:moveTo>
                  <a:lnTo>
                    <a:pt x="0" y="757356"/>
                  </a:lnTo>
                </a:path>
              </a:pathLst>
            </a:custGeom>
            <a:ln w="47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72064" y="7071562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>
                  <a:moveTo>
                    <a:pt x="142874" y="249"/>
                  </a:moveTo>
                  <a:lnTo>
                    <a:pt x="71271" y="95103"/>
                  </a:lnTo>
                  <a:lnTo>
                    <a:pt x="0" y="0"/>
                  </a:lnTo>
                </a:path>
              </a:pathLst>
            </a:custGeom>
            <a:ln w="47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9860" y="2222384"/>
            <a:ext cx="16228694" cy="8065134"/>
            <a:chOff x="2059860" y="2222384"/>
            <a:chExt cx="16228694" cy="8065134"/>
          </a:xfrm>
        </p:grpSpPr>
        <p:sp>
          <p:nvSpPr>
            <p:cNvPr id="3" name="object 3"/>
            <p:cNvSpPr/>
            <p:nvPr/>
          </p:nvSpPr>
          <p:spPr>
            <a:xfrm>
              <a:off x="2059860" y="2222384"/>
              <a:ext cx="14173200" cy="7648575"/>
            </a:xfrm>
            <a:custGeom>
              <a:avLst/>
              <a:gdLst/>
              <a:ahLst/>
              <a:cxnLst/>
              <a:rect l="l" t="t" r="r" b="b"/>
              <a:pathLst>
                <a:path w="14173200" h="7648575">
                  <a:moveTo>
                    <a:pt x="13848391" y="7648574"/>
                  </a:moveTo>
                  <a:lnTo>
                    <a:pt x="324602" y="7648574"/>
                  </a:lnTo>
                  <a:lnTo>
                    <a:pt x="276727" y="7645048"/>
                  </a:lnTo>
                  <a:lnTo>
                    <a:pt x="231003" y="7634809"/>
                  </a:lnTo>
                  <a:lnTo>
                    <a:pt x="187936" y="7618363"/>
                  </a:lnTo>
                  <a:lnTo>
                    <a:pt x="148034" y="7596219"/>
                  </a:lnTo>
                  <a:lnTo>
                    <a:pt x="111806" y="7568882"/>
                  </a:lnTo>
                  <a:lnTo>
                    <a:pt x="79758" y="7536862"/>
                  </a:lnTo>
                  <a:lnTo>
                    <a:pt x="52399" y="7500664"/>
                  </a:lnTo>
                  <a:lnTo>
                    <a:pt x="30236" y="7460796"/>
                  </a:lnTo>
                  <a:lnTo>
                    <a:pt x="13776" y="7417765"/>
                  </a:lnTo>
                  <a:lnTo>
                    <a:pt x="3528" y="7372078"/>
                  </a:lnTo>
                  <a:lnTo>
                    <a:pt x="0" y="7324244"/>
                  </a:lnTo>
                  <a:lnTo>
                    <a:pt x="0" y="324329"/>
                  </a:lnTo>
                  <a:lnTo>
                    <a:pt x="3528" y="276495"/>
                  </a:lnTo>
                  <a:lnTo>
                    <a:pt x="13776" y="230808"/>
                  </a:lnTo>
                  <a:lnTo>
                    <a:pt x="30236" y="187777"/>
                  </a:lnTo>
                  <a:lnTo>
                    <a:pt x="52399" y="147909"/>
                  </a:lnTo>
                  <a:lnTo>
                    <a:pt x="79758" y="111711"/>
                  </a:lnTo>
                  <a:lnTo>
                    <a:pt x="111806" y="79691"/>
                  </a:lnTo>
                  <a:lnTo>
                    <a:pt x="148034" y="52355"/>
                  </a:lnTo>
                  <a:lnTo>
                    <a:pt x="187936" y="30210"/>
                  </a:lnTo>
                  <a:lnTo>
                    <a:pt x="231003" y="13765"/>
                  </a:lnTo>
                  <a:lnTo>
                    <a:pt x="276727" y="3525"/>
                  </a:lnTo>
                  <a:lnTo>
                    <a:pt x="324602" y="0"/>
                  </a:lnTo>
                  <a:lnTo>
                    <a:pt x="13848391" y="0"/>
                  </a:lnTo>
                  <a:lnTo>
                    <a:pt x="13896266" y="3525"/>
                  </a:lnTo>
                  <a:lnTo>
                    <a:pt x="13941991" y="13765"/>
                  </a:lnTo>
                  <a:lnTo>
                    <a:pt x="13985058" y="30210"/>
                  </a:lnTo>
                  <a:lnTo>
                    <a:pt x="14024960" y="52355"/>
                  </a:lnTo>
                  <a:lnTo>
                    <a:pt x="14061188" y="79691"/>
                  </a:lnTo>
                  <a:lnTo>
                    <a:pt x="14093236" y="111711"/>
                  </a:lnTo>
                  <a:lnTo>
                    <a:pt x="14120596" y="147909"/>
                  </a:lnTo>
                  <a:lnTo>
                    <a:pt x="14142759" y="187777"/>
                  </a:lnTo>
                  <a:lnTo>
                    <a:pt x="14159218" y="230808"/>
                  </a:lnTo>
                  <a:lnTo>
                    <a:pt x="14169466" y="276495"/>
                  </a:lnTo>
                  <a:lnTo>
                    <a:pt x="14172995" y="324329"/>
                  </a:lnTo>
                  <a:lnTo>
                    <a:pt x="14172995" y="7324244"/>
                  </a:lnTo>
                  <a:lnTo>
                    <a:pt x="14169466" y="7372078"/>
                  </a:lnTo>
                  <a:lnTo>
                    <a:pt x="14159218" y="7417765"/>
                  </a:lnTo>
                  <a:lnTo>
                    <a:pt x="14142759" y="7460796"/>
                  </a:lnTo>
                  <a:lnTo>
                    <a:pt x="14120596" y="7500664"/>
                  </a:lnTo>
                  <a:lnTo>
                    <a:pt x="14093236" y="7536862"/>
                  </a:lnTo>
                  <a:lnTo>
                    <a:pt x="14061188" y="7568882"/>
                  </a:lnTo>
                  <a:lnTo>
                    <a:pt x="14024960" y="7596219"/>
                  </a:lnTo>
                  <a:lnTo>
                    <a:pt x="13985058" y="7618363"/>
                  </a:lnTo>
                  <a:lnTo>
                    <a:pt x="13941991" y="7634809"/>
                  </a:lnTo>
                  <a:lnTo>
                    <a:pt x="13896266" y="7645048"/>
                  </a:lnTo>
                  <a:lnTo>
                    <a:pt x="13848391" y="7648574"/>
                  </a:lnTo>
                  <a:close/>
                </a:path>
              </a:pathLst>
            </a:custGeom>
            <a:solidFill>
              <a:srgbClr val="FDE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59945" y="8458382"/>
              <a:ext cx="8328659" cy="1828800"/>
            </a:xfrm>
            <a:custGeom>
              <a:avLst/>
              <a:gdLst/>
              <a:ahLst/>
              <a:cxnLst/>
              <a:rect l="l" t="t" r="r" b="b"/>
              <a:pathLst>
                <a:path w="8328659" h="1828800">
                  <a:moveTo>
                    <a:pt x="8328053" y="1828617"/>
                  </a:moveTo>
                  <a:lnTo>
                    <a:pt x="0" y="1828617"/>
                  </a:lnTo>
                  <a:lnTo>
                    <a:pt x="20777" y="1762980"/>
                  </a:lnTo>
                  <a:lnTo>
                    <a:pt x="52600" y="1665862"/>
                  </a:lnTo>
                  <a:lnTo>
                    <a:pt x="69009" y="1617517"/>
                  </a:lnTo>
                  <a:lnTo>
                    <a:pt x="85799" y="1569343"/>
                  </a:lnTo>
                  <a:lnTo>
                    <a:pt x="103007" y="1521366"/>
                  </a:lnTo>
                  <a:lnTo>
                    <a:pt x="120673" y="1473607"/>
                  </a:lnTo>
                  <a:lnTo>
                    <a:pt x="138832" y="1426089"/>
                  </a:lnTo>
                  <a:lnTo>
                    <a:pt x="157523" y="1378836"/>
                  </a:lnTo>
                  <a:lnTo>
                    <a:pt x="176783" y="1331869"/>
                  </a:lnTo>
                  <a:lnTo>
                    <a:pt x="196650" y="1285213"/>
                  </a:lnTo>
                  <a:lnTo>
                    <a:pt x="217161" y="1238889"/>
                  </a:lnTo>
                  <a:lnTo>
                    <a:pt x="238354" y="1192922"/>
                  </a:lnTo>
                  <a:lnTo>
                    <a:pt x="260267" y="1147333"/>
                  </a:lnTo>
                  <a:lnTo>
                    <a:pt x="282937" y="1102146"/>
                  </a:lnTo>
                  <a:lnTo>
                    <a:pt x="306402" y="1057383"/>
                  </a:lnTo>
                  <a:lnTo>
                    <a:pt x="330699" y="1013068"/>
                  </a:lnTo>
                  <a:lnTo>
                    <a:pt x="355865" y="969223"/>
                  </a:lnTo>
                  <a:lnTo>
                    <a:pt x="381940" y="925871"/>
                  </a:lnTo>
                  <a:lnTo>
                    <a:pt x="408959" y="883036"/>
                  </a:lnTo>
                  <a:lnTo>
                    <a:pt x="436961" y="840739"/>
                  </a:lnTo>
                  <a:lnTo>
                    <a:pt x="465983" y="799005"/>
                  </a:lnTo>
                  <a:lnTo>
                    <a:pt x="496063" y="757855"/>
                  </a:lnTo>
                  <a:lnTo>
                    <a:pt x="527238" y="717313"/>
                  </a:lnTo>
                  <a:lnTo>
                    <a:pt x="559546" y="677402"/>
                  </a:lnTo>
                  <a:lnTo>
                    <a:pt x="593024" y="638144"/>
                  </a:lnTo>
                  <a:lnTo>
                    <a:pt x="626381" y="600779"/>
                  </a:lnTo>
                  <a:lnTo>
                    <a:pt x="660189" y="564238"/>
                  </a:lnTo>
                  <a:lnTo>
                    <a:pt x="694456" y="528551"/>
                  </a:lnTo>
                  <a:lnTo>
                    <a:pt x="729188" y="493750"/>
                  </a:lnTo>
                  <a:lnTo>
                    <a:pt x="764390" y="459864"/>
                  </a:lnTo>
                  <a:lnTo>
                    <a:pt x="800068" y="426926"/>
                  </a:lnTo>
                  <a:lnTo>
                    <a:pt x="836230" y="394964"/>
                  </a:lnTo>
                  <a:lnTo>
                    <a:pt x="872880" y="364010"/>
                  </a:lnTo>
                  <a:lnTo>
                    <a:pt x="910026" y="334094"/>
                  </a:lnTo>
                  <a:lnTo>
                    <a:pt x="947672" y="305248"/>
                  </a:lnTo>
                  <a:lnTo>
                    <a:pt x="985827" y="277501"/>
                  </a:lnTo>
                  <a:lnTo>
                    <a:pt x="1024494" y="250885"/>
                  </a:lnTo>
                  <a:lnTo>
                    <a:pt x="1063681" y="225430"/>
                  </a:lnTo>
                  <a:lnTo>
                    <a:pt x="1103394" y="201166"/>
                  </a:lnTo>
                  <a:lnTo>
                    <a:pt x="1143639" y="178124"/>
                  </a:lnTo>
                  <a:lnTo>
                    <a:pt x="1184421" y="156335"/>
                  </a:lnTo>
                  <a:lnTo>
                    <a:pt x="1225748" y="135830"/>
                  </a:lnTo>
                  <a:lnTo>
                    <a:pt x="1267625" y="116639"/>
                  </a:lnTo>
                  <a:lnTo>
                    <a:pt x="1310059" y="98793"/>
                  </a:lnTo>
                  <a:lnTo>
                    <a:pt x="1353055" y="82322"/>
                  </a:lnTo>
                  <a:lnTo>
                    <a:pt x="1396619" y="67257"/>
                  </a:lnTo>
                  <a:lnTo>
                    <a:pt x="1440758" y="53629"/>
                  </a:lnTo>
                  <a:lnTo>
                    <a:pt x="1485478" y="41468"/>
                  </a:lnTo>
                  <a:lnTo>
                    <a:pt x="1530786" y="30805"/>
                  </a:lnTo>
                  <a:lnTo>
                    <a:pt x="1576686" y="21671"/>
                  </a:lnTo>
                  <a:lnTo>
                    <a:pt x="1623185" y="14095"/>
                  </a:lnTo>
                  <a:lnTo>
                    <a:pt x="1670290" y="8110"/>
                  </a:lnTo>
                  <a:lnTo>
                    <a:pt x="1718006" y="3745"/>
                  </a:lnTo>
                  <a:lnTo>
                    <a:pt x="1766340" y="1032"/>
                  </a:lnTo>
                  <a:lnTo>
                    <a:pt x="1815298" y="0"/>
                  </a:lnTo>
                  <a:lnTo>
                    <a:pt x="1864886" y="680"/>
                  </a:lnTo>
                  <a:lnTo>
                    <a:pt x="1915110" y="3103"/>
                  </a:lnTo>
                  <a:lnTo>
                    <a:pt x="1965975" y="7300"/>
                  </a:lnTo>
                  <a:lnTo>
                    <a:pt x="2017490" y="13302"/>
                  </a:lnTo>
                  <a:lnTo>
                    <a:pt x="2069658" y="21138"/>
                  </a:lnTo>
                  <a:lnTo>
                    <a:pt x="2118568" y="30219"/>
                  </a:lnTo>
                  <a:lnTo>
                    <a:pt x="2167253" y="40850"/>
                  </a:lnTo>
                  <a:lnTo>
                    <a:pt x="2215726" y="52892"/>
                  </a:lnTo>
                  <a:lnTo>
                    <a:pt x="2264001" y="66206"/>
                  </a:lnTo>
                  <a:lnTo>
                    <a:pt x="2312090" y="80653"/>
                  </a:lnTo>
                  <a:lnTo>
                    <a:pt x="2360007" y="96092"/>
                  </a:lnTo>
                  <a:lnTo>
                    <a:pt x="2407764" y="112386"/>
                  </a:lnTo>
                  <a:lnTo>
                    <a:pt x="2455375" y="129395"/>
                  </a:lnTo>
                  <a:lnTo>
                    <a:pt x="2502852" y="146979"/>
                  </a:lnTo>
                  <a:lnTo>
                    <a:pt x="2550209" y="164999"/>
                  </a:lnTo>
                  <a:lnTo>
                    <a:pt x="2597459" y="183316"/>
                  </a:lnTo>
                  <a:lnTo>
                    <a:pt x="2738696" y="238657"/>
                  </a:lnTo>
                  <a:lnTo>
                    <a:pt x="2785648" y="256769"/>
                  </a:lnTo>
                  <a:lnTo>
                    <a:pt x="2854906" y="284243"/>
                  </a:lnTo>
                  <a:lnTo>
                    <a:pt x="2924385" y="313585"/>
                  </a:lnTo>
                  <a:lnTo>
                    <a:pt x="2994289" y="344479"/>
                  </a:lnTo>
                  <a:lnTo>
                    <a:pt x="3029464" y="360411"/>
                  </a:lnTo>
                  <a:lnTo>
                    <a:pt x="3064821" y="376612"/>
                  </a:lnTo>
                  <a:lnTo>
                    <a:pt x="3245242" y="460295"/>
                  </a:lnTo>
                  <a:lnTo>
                    <a:pt x="3282231" y="477291"/>
                  </a:lnTo>
                  <a:lnTo>
                    <a:pt x="3319581" y="494282"/>
                  </a:lnTo>
                  <a:lnTo>
                    <a:pt x="3357317" y="511227"/>
                  </a:lnTo>
                  <a:lnTo>
                    <a:pt x="3395466" y="528089"/>
                  </a:lnTo>
                  <a:lnTo>
                    <a:pt x="3434052" y="544828"/>
                  </a:lnTo>
                  <a:lnTo>
                    <a:pt x="3473100" y="561403"/>
                  </a:lnTo>
                  <a:lnTo>
                    <a:pt x="3512638" y="577776"/>
                  </a:lnTo>
                  <a:lnTo>
                    <a:pt x="3552689" y="593908"/>
                  </a:lnTo>
                  <a:lnTo>
                    <a:pt x="3593280" y="609759"/>
                  </a:lnTo>
                  <a:lnTo>
                    <a:pt x="3634435" y="625289"/>
                  </a:lnTo>
                  <a:lnTo>
                    <a:pt x="3676181" y="640460"/>
                  </a:lnTo>
                  <a:lnTo>
                    <a:pt x="3718543" y="655232"/>
                  </a:lnTo>
                  <a:lnTo>
                    <a:pt x="3761546" y="669566"/>
                  </a:lnTo>
                  <a:lnTo>
                    <a:pt x="3805216" y="683421"/>
                  </a:lnTo>
                  <a:lnTo>
                    <a:pt x="3849579" y="696760"/>
                  </a:lnTo>
                  <a:lnTo>
                    <a:pt x="3894659" y="709542"/>
                  </a:lnTo>
                  <a:lnTo>
                    <a:pt x="3940482" y="721729"/>
                  </a:lnTo>
                  <a:lnTo>
                    <a:pt x="3987074" y="733280"/>
                  </a:lnTo>
                  <a:lnTo>
                    <a:pt x="4034460" y="744156"/>
                  </a:lnTo>
                  <a:lnTo>
                    <a:pt x="4082666" y="754319"/>
                  </a:lnTo>
                  <a:lnTo>
                    <a:pt x="4131717" y="763728"/>
                  </a:lnTo>
                  <a:lnTo>
                    <a:pt x="4181639" y="772345"/>
                  </a:lnTo>
                  <a:lnTo>
                    <a:pt x="4232457" y="780130"/>
                  </a:lnTo>
                  <a:lnTo>
                    <a:pt x="4284196" y="787043"/>
                  </a:lnTo>
                  <a:lnTo>
                    <a:pt x="4336883" y="793046"/>
                  </a:lnTo>
                  <a:lnTo>
                    <a:pt x="4390542" y="798098"/>
                  </a:lnTo>
                  <a:lnTo>
                    <a:pt x="4445200" y="802161"/>
                  </a:lnTo>
                  <a:lnTo>
                    <a:pt x="4500880" y="805195"/>
                  </a:lnTo>
                  <a:lnTo>
                    <a:pt x="4557610" y="807161"/>
                  </a:lnTo>
                  <a:lnTo>
                    <a:pt x="4615415" y="808020"/>
                  </a:lnTo>
                  <a:lnTo>
                    <a:pt x="4674319" y="807731"/>
                  </a:lnTo>
                  <a:lnTo>
                    <a:pt x="4734349" y="806256"/>
                  </a:lnTo>
                  <a:lnTo>
                    <a:pt x="4795530" y="803556"/>
                  </a:lnTo>
                  <a:lnTo>
                    <a:pt x="4857887" y="799590"/>
                  </a:lnTo>
                  <a:lnTo>
                    <a:pt x="4921446" y="794321"/>
                  </a:lnTo>
                  <a:lnTo>
                    <a:pt x="4986233" y="787707"/>
                  </a:lnTo>
                  <a:lnTo>
                    <a:pt x="5052272" y="779710"/>
                  </a:lnTo>
                  <a:lnTo>
                    <a:pt x="5119590" y="770291"/>
                  </a:lnTo>
                  <a:lnTo>
                    <a:pt x="5188211" y="759410"/>
                  </a:lnTo>
                  <a:lnTo>
                    <a:pt x="5413439" y="720161"/>
                  </a:lnTo>
                  <a:lnTo>
                    <a:pt x="5689794" y="667895"/>
                  </a:lnTo>
                  <a:lnTo>
                    <a:pt x="6978129" y="399259"/>
                  </a:lnTo>
                  <a:lnTo>
                    <a:pt x="7168709" y="362278"/>
                  </a:lnTo>
                  <a:lnTo>
                    <a:pt x="7308640" y="336844"/>
                  </a:lnTo>
                  <a:lnTo>
                    <a:pt x="7445946" y="313707"/>
                  </a:lnTo>
                  <a:lnTo>
                    <a:pt x="7536003" y="299705"/>
                  </a:lnTo>
                  <a:lnTo>
                    <a:pt x="7624859" y="286940"/>
                  </a:lnTo>
                  <a:lnTo>
                    <a:pt x="7712503" y="275501"/>
                  </a:lnTo>
                  <a:lnTo>
                    <a:pt x="7755865" y="270305"/>
                  </a:lnTo>
                  <a:lnTo>
                    <a:pt x="7798919" y="265473"/>
                  </a:lnTo>
                  <a:lnTo>
                    <a:pt x="7841663" y="261016"/>
                  </a:lnTo>
                  <a:lnTo>
                    <a:pt x="7884095" y="256944"/>
                  </a:lnTo>
                  <a:lnTo>
                    <a:pt x="7926213" y="253269"/>
                  </a:lnTo>
                  <a:lnTo>
                    <a:pt x="7968017" y="250001"/>
                  </a:lnTo>
                  <a:lnTo>
                    <a:pt x="8009504" y="247151"/>
                  </a:lnTo>
                  <a:lnTo>
                    <a:pt x="8050672" y="244730"/>
                  </a:lnTo>
                  <a:lnTo>
                    <a:pt x="8091520" y="242749"/>
                  </a:lnTo>
                  <a:lnTo>
                    <a:pt x="8132046" y="241218"/>
                  </a:lnTo>
                  <a:lnTo>
                    <a:pt x="8172249" y="240149"/>
                  </a:lnTo>
                  <a:lnTo>
                    <a:pt x="8212126" y="239552"/>
                  </a:lnTo>
                  <a:lnTo>
                    <a:pt x="8251677" y="239438"/>
                  </a:lnTo>
                  <a:lnTo>
                    <a:pt x="8290899" y="239819"/>
                  </a:lnTo>
                  <a:lnTo>
                    <a:pt x="8328053" y="240664"/>
                  </a:lnTo>
                  <a:lnTo>
                    <a:pt x="8328053" y="1828617"/>
                  </a:lnTo>
                  <a:close/>
                </a:path>
              </a:pathLst>
            </a:custGeom>
            <a:solidFill>
              <a:srgbClr val="B5DA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11"/>
            <a:ext cx="3034030" cy="1155700"/>
          </a:xfrm>
          <a:custGeom>
            <a:avLst/>
            <a:gdLst/>
            <a:ahLst/>
            <a:cxnLst/>
            <a:rect l="l" t="t" r="r" b="b"/>
            <a:pathLst>
              <a:path w="3034030" h="1155700">
                <a:moveTo>
                  <a:pt x="0" y="447822"/>
                </a:moveTo>
                <a:lnTo>
                  <a:pt x="1313895" y="505595"/>
                </a:lnTo>
                <a:lnTo>
                  <a:pt x="1264072" y="503439"/>
                </a:lnTo>
                <a:lnTo>
                  <a:pt x="1214230" y="502545"/>
                </a:lnTo>
                <a:lnTo>
                  <a:pt x="1164358" y="502987"/>
                </a:lnTo>
                <a:lnTo>
                  <a:pt x="1114446" y="504843"/>
                </a:lnTo>
                <a:lnTo>
                  <a:pt x="1064481" y="508189"/>
                </a:lnTo>
                <a:lnTo>
                  <a:pt x="1014453" y="513102"/>
                </a:lnTo>
                <a:lnTo>
                  <a:pt x="964350" y="519657"/>
                </a:lnTo>
                <a:lnTo>
                  <a:pt x="914161" y="527931"/>
                </a:lnTo>
                <a:lnTo>
                  <a:pt x="863875" y="538002"/>
                </a:lnTo>
                <a:lnTo>
                  <a:pt x="813480" y="549944"/>
                </a:lnTo>
                <a:lnTo>
                  <a:pt x="752039" y="566748"/>
                </a:lnTo>
                <a:lnTo>
                  <a:pt x="694016" y="585187"/>
                </a:lnTo>
                <a:lnTo>
                  <a:pt x="639245" y="605174"/>
                </a:lnTo>
                <a:lnTo>
                  <a:pt x="587558" y="626621"/>
                </a:lnTo>
                <a:lnTo>
                  <a:pt x="538789" y="649439"/>
                </a:lnTo>
                <a:lnTo>
                  <a:pt x="492773" y="673542"/>
                </a:lnTo>
                <a:lnTo>
                  <a:pt x="449341" y="698841"/>
                </a:lnTo>
                <a:lnTo>
                  <a:pt x="408329" y="725248"/>
                </a:lnTo>
                <a:lnTo>
                  <a:pt x="369569" y="752677"/>
                </a:lnTo>
                <a:lnTo>
                  <a:pt x="332895" y="781038"/>
                </a:lnTo>
                <a:lnTo>
                  <a:pt x="298140" y="810245"/>
                </a:lnTo>
                <a:lnTo>
                  <a:pt x="265139" y="840209"/>
                </a:lnTo>
                <a:lnTo>
                  <a:pt x="233723" y="870843"/>
                </a:lnTo>
                <a:lnTo>
                  <a:pt x="203728" y="902059"/>
                </a:lnTo>
                <a:lnTo>
                  <a:pt x="174986" y="933768"/>
                </a:lnTo>
                <a:lnTo>
                  <a:pt x="147331" y="965884"/>
                </a:lnTo>
                <a:lnTo>
                  <a:pt x="120597" y="998318"/>
                </a:lnTo>
                <a:lnTo>
                  <a:pt x="94617" y="1030984"/>
                </a:lnTo>
                <a:lnTo>
                  <a:pt x="69224" y="1063792"/>
                </a:lnTo>
                <a:lnTo>
                  <a:pt x="44252" y="1096655"/>
                </a:lnTo>
                <a:lnTo>
                  <a:pt x="0" y="1155430"/>
                </a:lnTo>
                <a:lnTo>
                  <a:pt x="0" y="447822"/>
                </a:lnTo>
                <a:close/>
              </a:path>
              <a:path w="3034030" h="1155700">
                <a:moveTo>
                  <a:pt x="3033799" y="0"/>
                </a:moveTo>
                <a:lnTo>
                  <a:pt x="2995333" y="34521"/>
                </a:lnTo>
                <a:lnTo>
                  <a:pt x="2967168" y="66071"/>
                </a:lnTo>
                <a:lnTo>
                  <a:pt x="2942191" y="100197"/>
                </a:lnTo>
                <a:lnTo>
                  <a:pt x="2920654" y="136589"/>
                </a:lnTo>
                <a:lnTo>
                  <a:pt x="2895976" y="183594"/>
                </a:lnTo>
                <a:lnTo>
                  <a:pt x="2868908" y="229092"/>
                </a:lnTo>
                <a:lnTo>
                  <a:pt x="2839452" y="273084"/>
                </a:lnTo>
                <a:lnTo>
                  <a:pt x="2807607" y="315569"/>
                </a:lnTo>
                <a:lnTo>
                  <a:pt x="2773558" y="356312"/>
                </a:lnTo>
                <a:lnTo>
                  <a:pt x="2737493" y="395079"/>
                </a:lnTo>
                <a:lnTo>
                  <a:pt x="2699410" y="431870"/>
                </a:lnTo>
                <a:lnTo>
                  <a:pt x="2659310" y="466685"/>
                </a:lnTo>
                <a:lnTo>
                  <a:pt x="2617054" y="497465"/>
                </a:lnTo>
                <a:lnTo>
                  <a:pt x="2573889" y="524295"/>
                </a:lnTo>
                <a:lnTo>
                  <a:pt x="2529880" y="547375"/>
                </a:lnTo>
                <a:lnTo>
                  <a:pt x="2485090" y="566904"/>
                </a:lnTo>
                <a:lnTo>
                  <a:pt x="2439585" y="583080"/>
                </a:lnTo>
                <a:lnTo>
                  <a:pt x="2393428" y="596104"/>
                </a:lnTo>
                <a:lnTo>
                  <a:pt x="2346683" y="606174"/>
                </a:lnTo>
                <a:lnTo>
                  <a:pt x="2299416" y="613489"/>
                </a:lnTo>
                <a:lnTo>
                  <a:pt x="2251689" y="618248"/>
                </a:lnTo>
                <a:lnTo>
                  <a:pt x="2203569" y="620651"/>
                </a:lnTo>
                <a:lnTo>
                  <a:pt x="2155118" y="620897"/>
                </a:lnTo>
                <a:lnTo>
                  <a:pt x="2106401" y="619185"/>
                </a:lnTo>
                <a:lnTo>
                  <a:pt x="2057483" y="615714"/>
                </a:lnTo>
                <a:lnTo>
                  <a:pt x="2008428" y="610683"/>
                </a:lnTo>
                <a:lnTo>
                  <a:pt x="1959299" y="604291"/>
                </a:lnTo>
                <a:lnTo>
                  <a:pt x="1910162" y="596738"/>
                </a:lnTo>
                <a:lnTo>
                  <a:pt x="1861081" y="588223"/>
                </a:lnTo>
                <a:lnTo>
                  <a:pt x="1812119" y="578945"/>
                </a:lnTo>
                <a:lnTo>
                  <a:pt x="1713176" y="559042"/>
                </a:lnTo>
                <a:lnTo>
                  <a:pt x="1663093" y="549555"/>
                </a:lnTo>
                <a:lnTo>
                  <a:pt x="1613082" y="540716"/>
                </a:lnTo>
                <a:lnTo>
                  <a:pt x="1563132" y="532603"/>
                </a:lnTo>
                <a:lnTo>
                  <a:pt x="1513231" y="525292"/>
                </a:lnTo>
                <a:lnTo>
                  <a:pt x="1463368" y="518859"/>
                </a:lnTo>
                <a:lnTo>
                  <a:pt x="1413532" y="513381"/>
                </a:lnTo>
                <a:lnTo>
                  <a:pt x="1363712" y="508934"/>
                </a:lnTo>
                <a:lnTo>
                  <a:pt x="1313895" y="505595"/>
                </a:lnTo>
                <a:lnTo>
                  <a:pt x="0" y="447822"/>
                </a:lnTo>
                <a:lnTo>
                  <a:pt x="0" y="0"/>
                </a:lnTo>
                <a:lnTo>
                  <a:pt x="3033799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5945" y="2576857"/>
            <a:ext cx="10610849" cy="69437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56" rIns="0" bIns="0" rtlCol="0">
            <a:spAutoFit/>
          </a:bodyPr>
          <a:lstStyle/>
          <a:p>
            <a:pPr marL="5426710">
              <a:lnSpc>
                <a:spcPct val="100000"/>
              </a:lnSpc>
              <a:spcBef>
                <a:spcPts val="100"/>
              </a:spcBef>
            </a:pPr>
            <a:r>
              <a:rPr sz="7500" spc="375" dirty="0"/>
              <a:t>FETCHING</a:t>
            </a:r>
            <a:r>
              <a:rPr sz="7500" spc="-300" dirty="0"/>
              <a:t> </a:t>
            </a:r>
            <a:r>
              <a:rPr sz="7500" spc="355" dirty="0"/>
              <a:t>API</a:t>
            </a:r>
            <a:endParaRPr sz="7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84477"/>
            <a:ext cx="3827145" cy="2002789"/>
          </a:xfrm>
          <a:custGeom>
            <a:avLst/>
            <a:gdLst/>
            <a:ahLst/>
            <a:cxnLst/>
            <a:rect l="l" t="t" r="r" b="b"/>
            <a:pathLst>
              <a:path w="3827145" h="2002790">
                <a:moveTo>
                  <a:pt x="3827138" y="2002522"/>
                </a:moveTo>
                <a:lnTo>
                  <a:pt x="0" y="2002522"/>
                </a:lnTo>
                <a:lnTo>
                  <a:pt x="0" y="6791"/>
                </a:lnTo>
                <a:lnTo>
                  <a:pt x="7130" y="5828"/>
                </a:lnTo>
                <a:lnTo>
                  <a:pt x="55100" y="1756"/>
                </a:lnTo>
                <a:lnTo>
                  <a:pt x="103230" y="0"/>
                </a:lnTo>
                <a:lnTo>
                  <a:pt x="151433" y="507"/>
                </a:lnTo>
                <a:lnTo>
                  <a:pt x="199621" y="3228"/>
                </a:lnTo>
                <a:lnTo>
                  <a:pt x="247705" y="8110"/>
                </a:lnTo>
                <a:lnTo>
                  <a:pt x="295599" y="15102"/>
                </a:lnTo>
                <a:lnTo>
                  <a:pt x="343215" y="24151"/>
                </a:lnTo>
                <a:lnTo>
                  <a:pt x="390464" y="35207"/>
                </a:lnTo>
                <a:lnTo>
                  <a:pt x="437259" y="48218"/>
                </a:lnTo>
                <a:lnTo>
                  <a:pt x="483512" y="63132"/>
                </a:lnTo>
                <a:lnTo>
                  <a:pt x="529136" y="79897"/>
                </a:lnTo>
                <a:lnTo>
                  <a:pt x="574041" y="98463"/>
                </a:lnTo>
                <a:lnTo>
                  <a:pt x="618141" y="118777"/>
                </a:lnTo>
                <a:lnTo>
                  <a:pt x="661348" y="140789"/>
                </a:lnTo>
                <a:lnTo>
                  <a:pt x="706073" y="165804"/>
                </a:lnTo>
                <a:lnTo>
                  <a:pt x="749756" y="192434"/>
                </a:lnTo>
                <a:lnTo>
                  <a:pt x="792398" y="220614"/>
                </a:lnTo>
                <a:lnTo>
                  <a:pt x="833998" y="250282"/>
                </a:lnTo>
                <a:lnTo>
                  <a:pt x="874554" y="281371"/>
                </a:lnTo>
                <a:lnTo>
                  <a:pt x="914067" y="313819"/>
                </a:lnTo>
                <a:lnTo>
                  <a:pt x="952536" y="347560"/>
                </a:lnTo>
                <a:lnTo>
                  <a:pt x="989960" y="382530"/>
                </a:lnTo>
                <a:lnTo>
                  <a:pt x="1026338" y="418666"/>
                </a:lnTo>
                <a:lnTo>
                  <a:pt x="1061670" y="455903"/>
                </a:lnTo>
                <a:lnTo>
                  <a:pt x="1095955" y="494176"/>
                </a:lnTo>
                <a:lnTo>
                  <a:pt x="1129193" y="533421"/>
                </a:lnTo>
                <a:lnTo>
                  <a:pt x="1161383" y="573574"/>
                </a:lnTo>
                <a:lnTo>
                  <a:pt x="1192524" y="614571"/>
                </a:lnTo>
                <a:lnTo>
                  <a:pt x="1222615" y="656348"/>
                </a:lnTo>
                <a:lnTo>
                  <a:pt x="1251656" y="698839"/>
                </a:lnTo>
                <a:lnTo>
                  <a:pt x="1279647" y="741982"/>
                </a:lnTo>
                <a:lnTo>
                  <a:pt x="1305526" y="783761"/>
                </a:lnTo>
                <a:lnTo>
                  <a:pt x="1407627" y="954190"/>
                </a:lnTo>
                <a:lnTo>
                  <a:pt x="1433803" y="996394"/>
                </a:lnTo>
                <a:lnTo>
                  <a:pt x="1460639" y="1037945"/>
                </a:lnTo>
                <a:lnTo>
                  <a:pt x="1488338" y="1078596"/>
                </a:lnTo>
                <a:lnTo>
                  <a:pt x="1517099" y="1118101"/>
                </a:lnTo>
                <a:lnTo>
                  <a:pt x="1547123" y="1156214"/>
                </a:lnTo>
                <a:lnTo>
                  <a:pt x="1578611" y="1192689"/>
                </a:lnTo>
                <a:lnTo>
                  <a:pt x="1611763" y="1227280"/>
                </a:lnTo>
                <a:lnTo>
                  <a:pt x="1646780" y="1259739"/>
                </a:lnTo>
                <a:lnTo>
                  <a:pt x="1683863" y="1289822"/>
                </a:lnTo>
                <a:lnTo>
                  <a:pt x="1723212" y="1317282"/>
                </a:lnTo>
                <a:lnTo>
                  <a:pt x="1765028" y="1341873"/>
                </a:lnTo>
                <a:lnTo>
                  <a:pt x="1808848" y="1363245"/>
                </a:lnTo>
                <a:lnTo>
                  <a:pt x="1853625" y="1380946"/>
                </a:lnTo>
                <a:lnTo>
                  <a:pt x="1899282" y="1395264"/>
                </a:lnTo>
                <a:lnTo>
                  <a:pt x="1945740" y="1406485"/>
                </a:lnTo>
                <a:lnTo>
                  <a:pt x="1992920" y="1414894"/>
                </a:lnTo>
                <a:lnTo>
                  <a:pt x="2040745" y="1420778"/>
                </a:lnTo>
                <a:lnTo>
                  <a:pt x="2089134" y="1424424"/>
                </a:lnTo>
                <a:lnTo>
                  <a:pt x="2138011" y="1426118"/>
                </a:lnTo>
                <a:lnTo>
                  <a:pt x="2187297" y="1426146"/>
                </a:lnTo>
                <a:lnTo>
                  <a:pt x="2236913" y="1424794"/>
                </a:lnTo>
                <a:lnTo>
                  <a:pt x="2286781" y="1422349"/>
                </a:lnTo>
                <a:lnTo>
                  <a:pt x="2336822" y="1419097"/>
                </a:lnTo>
                <a:lnTo>
                  <a:pt x="2386959" y="1415324"/>
                </a:lnTo>
                <a:lnTo>
                  <a:pt x="2487203" y="1407360"/>
                </a:lnTo>
                <a:lnTo>
                  <a:pt x="2537153" y="1403742"/>
                </a:lnTo>
                <a:lnTo>
                  <a:pt x="2586886" y="1400749"/>
                </a:lnTo>
                <a:lnTo>
                  <a:pt x="2636321" y="1398666"/>
                </a:lnTo>
                <a:lnTo>
                  <a:pt x="2683711" y="1398028"/>
                </a:lnTo>
                <a:lnTo>
                  <a:pt x="2730641" y="1399123"/>
                </a:lnTo>
                <a:lnTo>
                  <a:pt x="2777102" y="1401917"/>
                </a:lnTo>
                <a:lnTo>
                  <a:pt x="2823086" y="1406377"/>
                </a:lnTo>
                <a:lnTo>
                  <a:pt x="2868584" y="1412470"/>
                </a:lnTo>
                <a:lnTo>
                  <a:pt x="2913588" y="1420163"/>
                </a:lnTo>
                <a:lnTo>
                  <a:pt x="2958090" y="1429423"/>
                </a:lnTo>
                <a:lnTo>
                  <a:pt x="3002081" y="1440217"/>
                </a:lnTo>
                <a:lnTo>
                  <a:pt x="3045554" y="1452511"/>
                </a:lnTo>
                <a:lnTo>
                  <a:pt x="3088499" y="1466272"/>
                </a:lnTo>
                <a:lnTo>
                  <a:pt x="3130909" y="1481467"/>
                </a:lnTo>
                <a:lnTo>
                  <a:pt x="3172775" y="1498064"/>
                </a:lnTo>
                <a:lnTo>
                  <a:pt x="3214089" y="1516028"/>
                </a:lnTo>
                <a:lnTo>
                  <a:pt x="3254843" y="1535326"/>
                </a:lnTo>
                <a:lnTo>
                  <a:pt x="3295028" y="1555926"/>
                </a:lnTo>
                <a:lnTo>
                  <a:pt x="3334636" y="1577795"/>
                </a:lnTo>
                <a:lnTo>
                  <a:pt x="3373659" y="1600898"/>
                </a:lnTo>
                <a:lnTo>
                  <a:pt x="3412088" y="1625203"/>
                </a:lnTo>
                <a:lnTo>
                  <a:pt x="3449915" y="1650677"/>
                </a:lnTo>
                <a:lnTo>
                  <a:pt x="3487132" y="1677287"/>
                </a:lnTo>
                <a:lnTo>
                  <a:pt x="3523730" y="1704999"/>
                </a:lnTo>
                <a:lnTo>
                  <a:pt x="3559702" y="1733780"/>
                </a:lnTo>
                <a:lnTo>
                  <a:pt x="3595038" y="1763597"/>
                </a:lnTo>
                <a:lnTo>
                  <a:pt x="3629731" y="1794417"/>
                </a:lnTo>
                <a:lnTo>
                  <a:pt x="3663771" y="1826207"/>
                </a:lnTo>
                <a:lnTo>
                  <a:pt x="3697152" y="1858934"/>
                </a:lnTo>
                <a:lnTo>
                  <a:pt x="3729865" y="1892563"/>
                </a:lnTo>
                <a:lnTo>
                  <a:pt x="3761900" y="1927064"/>
                </a:lnTo>
                <a:lnTo>
                  <a:pt x="3793251" y="1962401"/>
                </a:lnTo>
                <a:lnTo>
                  <a:pt x="3823908" y="1998542"/>
                </a:lnTo>
                <a:lnTo>
                  <a:pt x="3827138" y="2002522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44000" y="11"/>
            <a:ext cx="9144000" cy="8452485"/>
            <a:chOff x="9144000" y="11"/>
            <a:chExt cx="9144000" cy="8452485"/>
          </a:xfrm>
        </p:grpSpPr>
        <p:sp>
          <p:nvSpPr>
            <p:cNvPr id="4" name="object 4"/>
            <p:cNvSpPr/>
            <p:nvPr/>
          </p:nvSpPr>
          <p:spPr>
            <a:xfrm>
              <a:off x="12025580" y="11"/>
              <a:ext cx="6263005" cy="3027045"/>
            </a:xfrm>
            <a:custGeom>
              <a:avLst/>
              <a:gdLst/>
              <a:ahLst/>
              <a:cxnLst/>
              <a:rect l="l" t="t" r="r" b="b"/>
              <a:pathLst>
                <a:path w="6263005" h="3027045">
                  <a:moveTo>
                    <a:pt x="426302" y="0"/>
                  </a:moveTo>
                  <a:lnTo>
                    <a:pt x="3589774" y="1771439"/>
                  </a:lnTo>
                  <a:lnTo>
                    <a:pt x="3544250" y="1746360"/>
                  </a:lnTo>
                  <a:lnTo>
                    <a:pt x="3498133" y="1722555"/>
                  </a:lnTo>
                  <a:lnTo>
                    <a:pt x="3451423" y="1700024"/>
                  </a:lnTo>
                  <a:lnTo>
                    <a:pt x="3404118" y="1678766"/>
                  </a:lnTo>
                  <a:lnTo>
                    <a:pt x="3356221" y="1658782"/>
                  </a:lnTo>
                  <a:lnTo>
                    <a:pt x="3307730" y="1640072"/>
                  </a:lnTo>
                  <a:lnTo>
                    <a:pt x="3258752" y="1622676"/>
                  </a:lnTo>
                  <a:lnTo>
                    <a:pt x="3209394" y="1606632"/>
                  </a:lnTo>
                  <a:lnTo>
                    <a:pt x="3159656" y="1591941"/>
                  </a:lnTo>
                  <a:lnTo>
                    <a:pt x="3109538" y="1578602"/>
                  </a:lnTo>
                  <a:lnTo>
                    <a:pt x="3059039" y="1566617"/>
                  </a:lnTo>
                  <a:lnTo>
                    <a:pt x="3008161" y="1555984"/>
                  </a:lnTo>
                  <a:lnTo>
                    <a:pt x="2900400" y="1535392"/>
                  </a:lnTo>
                  <a:lnTo>
                    <a:pt x="2846767" y="1526391"/>
                  </a:lnTo>
                  <a:lnTo>
                    <a:pt x="2786873" y="1519605"/>
                  </a:lnTo>
                  <a:lnTo>
                    <a:pt x="2702867" y="1513690"/>
                  </a:lnTo>
                  <a:lnTo>
                    <a:pt x="2492601" y="1503515"/>
                  </a:lnTo>
                  <a:lnTo>
                    <a:pt x="2464114" y="1502997"/>
                  </a:lnTo>
                  <a:lnTo>
                    <a:pt x="2433196" y="1503520"/>
                  </a:lnTo>
                  <a:lnTo>
                    <a:pt x="2364479" y="1507286"/>
                  </a:lnTo>
                  <a:lnTo>
                    <a:pt x="2287268" y="1514013"/>
                  </a:lnTo>
                  <a:lnTo>
                    <a:pt x="2245733" y="1518236"/>
                  </a:lnTo>
                  <a:lnTo>
                    <a:pt x="2012852" y="1543951"/>
                  </a:lnTo>
                  <a:lnTo>
                    <a:pt x="1909845" y="1554514"/>
                  </a:lnTo>
                  <a:lnTo>
                    <a:pt x="1856638" y="1559454"/>
                  </a:lnTo>
                  <a:lnTo>
                    <a:pt x="1802433" y="1564034"/>
                  </a:lnTo>
                  <a:lnTo>
                    <a:pt x="1747332" y="1568153"/>
                  </a:lnTo>
                  <a:lnTo>
                    <a:pt x="1691436" y="1571711"/>
                  </a:lnTo>
                  <a:lnTo>
                    <a:pt x="1634848" y="1574608"/>
                  </a:lnTo>
                  <a:lnTo>
                    <a:pt x="1577669" y="1576744"/>
                  </a:lnTo>
                  <a:lnTo>
                    <a:pt x="1520004" y="1578019"/>
                  </a:lnTo>
                  <a:lnTo>
                    <a:pt x="1461953" y="1578333"/>
                  </a:lnTo>
                  <a:lnTo>
                    <a:pt x="1403618" y="1577585"/>
                  </a:lnTo>
                  <a:lnTo>
                    <a:pt x="1345103" y="1575676"/>
                  </a:lnTo>
                  <a:lnTo>
                    <a:pt x="1286509" y="1572506"/>
                  </a:lnTo>
                  <a:lnTo>
                    <a:pt x="1227938" y="1567974"/>
                  </a:lnTo>
                  <a:lnTo>
                    <a:pt x="1169493" y="1561980"/>
                  </a:lnTo>
                  <a:lnTo>
                    <a:pt x="1111277" y="1554424"/>
                  </a:lnTo>
                  <a:lnTo>
                    <a:pt x="1053390" y="1545207"/>
                  </a:lnTo>
                  <a:lnTo>
                    <a:pt x="1011016" y="1537072"/>
                  </a:lnTo>
                  <a:lnTo>
                    <a:pt x="969123" y="1527617"/>
                  </a:lnTo>
                  <a:lnTo>
                    <a:pt x="927738" y="1516861"/>
                  </a:lnTo>
                  <a:lnTo>
                    <a:pt x="886887" y="1504822"/>
                  </a:lnTo>
                  <a:lnTo>
                    <a:pt x="846599" y="1491519"/>
                  </a:lnTo>
                  <a:lnTo>
                    <a:pt x="806901" y="1476971"/>
                  </a:lnTo>
                  <a:lnTo>
                    <a:pt x="767819" y="1461195"/>
                  </a:lnTo>
                  <a:lnTo>
                    <a:pt x="729381" y="1444209"/>
                  </a:lnTo>
                  <a:lnTo>
                    <a:pt x="691614" y="1426034"/>
                  </a:lnTo>
                  <a:lnTo>
                    <a:pt x="654546" y="1406686"/>
                  </a:lnTo>
                  <a:lnTo>
                    <a:pt x="618203" y="1386184"/>
                  </a:lnTo>
                  <a:lnTo>
                    <a:pt x="582613" y="1364546"/>
                  </a:lnTo>
                  <a:lnTo>
                    <a:pt x="547803" y="1341792"/>
                  </a:lnTo>
                  <a:lnTo>
                    <a:pt x="513801" y="1317939"/>
                  </a:lnTo>
                  <a:lnTo>
                    <a:pt x="480633" y="1293005"/>
                  </a:lnTo>
                  <a:lnTo>
                    <a:pt x="448326" y="1267010"/>
                  </a:lnTo>
                  <a:lnTo>
                    <a:pt x="416909" y="1239971"/>
                  </a:lnTo>
                  <a:lnTo>
                    <a:pt x="386408" y="1211906"/>
                  </a:lnTo>
                  <a:lnTo>
                    <a:pt x="356850" y="1182836"/>
                  </a:lnTo>
                  <a:lnTo>
                    <a:pt x="328262" y="1152776"/>
                  </a:lnTo>
                  <a:lnTo>
                    <a:pt x="300673" y="1121747"/>
                  </a:lnTo>
                  <a:lnTo>
                    <a:pt x="274108" y="1089766"/>
                  </a:lnTo>
                  <a:lnTo>
                    <a:pt x="248596" y="1056852"/>
                  </a:lnTo>
                  <a:lnTo>
                    <a:pt x="224164" y="1023024"/>
                  </a:lnTo>
                  <a:lnTo>
                    <a:pt x="200837" y="988299"/>
                  </a:lnTo>
                  <a:lnTo>
                    <a:pt x="178645" y="952695"/>
                  </a:lnTo>
                  <a:lnTo>
                    <a:pt x="157614" y="916233"/>
                  </a:lnTo>
                  <a:lnTo>
                    <a:pt x="137772" y="878929"/>
                  </a:lnTo>
                  <a:lnTo>
                    <a:pt x="119145" y="840802"/>
                  </a:lnTo>
                  <a:lnTo>
                    <a:pt x="101761" y="801871"/>
                  </a:lnTo>
                  <a:lnTo>
                    <a:pt x="85647" y="762153"/>
                  </a:lnTo>
                  <a:lnTo>
                    <a:pt x="70830" y="721668"/>
                  </a:lnTo>
                  <a:lnTo>
                    <a:pt x="57338" y="680434"/>
                  </a:lnTo>
                  <a:lnTo>
                    <a:pt x="45197" y="638469"/>
                  </a:lnTo>
                  <a:lnTo>
                    <a:pt x="34435" y="595792"/>
                  </a:lnTo>
                  <a:lnTo>
                    <a:pt x="25080" y="552420"/>
                  </a:lnTo>
                  <a:lnTo>
                    <a:pt x="17157" y="508372"/>
                  </a:lnTo>
                  <a:lnTo>
                    <a:pt x="10696" y="463668"/>
                  </a:lnTo>
                  <a:lnTo>
                    <a:pt x="5722" y="418324"/>
                  </a:lnTo>
                  <a:lnTo>
                    <a:pt x="2263" y="372360"/>
                  </a:lnTo>
                  <a:lnTo>
                    <a:pt x="347" y="325794"/>
                  </a:lnTo>
                  <a:lnTo>
                    <a:pt x="0" y="278644"/>
                  </a:lnTo>
                  <a:lnTo>
                    <a:pt x="1249" y="230928"/>
                  </a:lnTo>
                  <a:lnTo>
                    <a:pt x="4123" y="182666"/>
                  </a:lnTo>
                  <a:lnTo>
                    <a:pt x="8647" y="133875"/>
                  </a:lnTo>
                  <a:lnTo>
                    <a:pt x="14851" y="84574"/>
                  </a:lnTo>
                  <a:lnTo>
                    <a:pt x="22759" y="34781"/>
                  </a:lnTo>
                  <a:lnTo>
                    <a:pt x="29431" y="0"/>
                  </a:lnTo>
                  <a:lnTo>
                    <a:pt x="426302" y="0"/>
                  </a:lnTo>
                  <a:close/>
                </a:path>
                <a:path w="6263005" h="3027045">
                  <a:moveTo>
                    <a:pt x="6262419" y="0"/>
                  </a:moveTo>
                  <a:lnTo>
                    <a:pt x="6262419" y="2790805"/>
                  </a:lnTo>
                  <a:lnTo>
                    <a:pt x="6226840" y="2812440"/>
                  </a:lnTo>
                  <a:lnTo>
                    <a:pt x="6181751" y="2838064"/>
                  </a:lnTo>
                  <a:lnTo>
                    <a:pt x="6136501" y="2862014"/>
                  </a:lnTo>
                  <a:lnTo>
                    <a:pt x="6091114" y="2884300"/>
                  </a:lnTo>
                  <a:lnTo>
                    <a:pt x="6045611" y="2904932"/>
                  </a:lnTo>
                  <a:lnTo>
                    <a:pt x="6000017" y="2923919"/>
                  </a:lnTo>
                  <a:lnTo>
                    <a:pt x="5954355" y="2941272"/>
                  </a:lnTo>
                  <a:lnTo>
                    <a:pt x="5908647" y="2956999"/>
                  </a:lnTo>
                  <a:lnTo>
                    <a:pt x="5862917" y="2971110"/>
                  </a:lnTo>
                  <a:lnTo>
                    <a:pt x="5817187" y="2983616"/>
                  </a:lnTo>
                  <a:lnTo>
                    <a:pt x="5771482" y="2994525"/>
                  </a:lnTo>
                  <a:lnTo>
                    <a:pt x="5725824" y="3003848"/>
                  </a:lnTo>
                  <a:lnTo>
                    <a:pt x="5680236" y="3011594"/>
                  </a:lnTo>
                  <a:lnTo>
                    <a:pt x="5634741" y="3017773"/>
                  </a:lnTo>
                  <a:lnTo>
                    <a:pt x="5589363" y="3022394"/>
                  </a:lnTo>
                  <a:lnTo>
                    <a:pt x="5544125" y="3025467"/>
                  </a:lnTo>
                  <a:lnTo>
                    <a:pt x="5499049" y="3027002"/>
                  </a:lnTo>
                  <a:lnTo>
                    <a:pt x="5454158" y="3027009"/>
                  </a:lnTo>
                  <a:lnTo>
                    <a:pt x="5409477" y="3025497"/>
                  </a:lnTo>
                  <a:lnTo>
                    <a:pt x="5365028" y="3022475"/>
                  </a:lnTo>
                  <a:lnTo>
                    <a:pt x="5320833" y="3017954"/>
                  </a:lnTo>
                  <a:lnTo>
                    <a:pt x="5276917" y="3011943"/>
                  </a:lnTo>
                  <a:lnTo>
                    <a:pt x="5233303" y="3004452"/>
                  </a:lnTo>
                  <a:lnTo>
                    <a:pt x="5190013" y="2995491"/>
                  </a:lnTo>
                  <a:lnTo>
                    <a:pt x="5147070" y="2985068"/>
                  </a:lnTo>
                  <a:lnTo>
                    <a:pt x="5104498" y="2973195"/>
                  </a:lnTo>
                  <a:lnTo>
                    <a:pt x="5062320" y="2959880"/>
                  </a:lnTo>
                  <a:lnTo>
                    <a:pt x="5020559" y="2945133"/>
                  </a:lnTo>
                  <a:lnTo>
                    <a:pt x="4979238" y="2928964"/>
                  </a:lnTo>
                  <a:lnTo>
                    <a:pt x="4938380" y="2911383"/>
                  </a:lnTo>
                  <a:lnTo>
                    <a:pt x="4898008" y="2892398"/>
                  </a:lnTo>
                  <a:lnTo>
                    <a:pt x="4858146" y="2872021"/>
                  </a:lnTo>
                  <a:lnTo>
                    <a:pt x="4818816" y="2850260"/>
                  </a:lnTo>
                  <a:lnTo>
                    <a:pt x="4780041" y="2827126"/>
                  </a:lnTo>
                  <a:lnTo>
                    <a:pt x="4741846" y="2802627"/>
                  </a:lnTo>
                  <a:lnTo>
                    <a:pt x="4704252" y="2776774"/>
                  </a:lnTo>
                  <a:lnTo>
                    <a:pt x="4667283" y="2749576"/>
                  </a:lnTo>
                  <a:lnTo>
                    <a:pt x="4630962" y="2721043"/>
                  </a:lnTo>
                  <a:lnTo>
                    <a:pt x="4595313" y="2691184"/>
                  </a:lnTo>
                  <a:lnTo>
                    <a:pt x="4560357" y="2660010"/>
                  </a:lnTo>
                  <a:lnTo>
                    <a:pt x="4526119" y="2627530"/>
                  </a:lnTo>
                  <a:lnTo>
                    <a:pt x="4324598" y="2425470"/>
                  </a:lnTo>
                  <a:lnTo>
                    <a:pt x="4171626" y="2267310"/>
                  </a:lnTo>
                  <a:lnTo>
                    <a:pt x="4102862" y="2194222"/>
                  </a:lnTo>
                  <a:lnTo>
                    <a:pt x="4037196" y="2122790"/>
                  </a:lnTo>
                  <a:lnTo>
                    <a:pt x="4001073" y="2085523"/>
                  </a:lnTo>
                  <a:lnTo>
                    <a:pt x="3963981" y="2049274"/>
                  </a:lnTo>
                  <a:lnTo>
                    <a:pt x="3925921" y="2014044"/>
                  </a:lnTo>
                  <a:lnTo>
                    <a:pt x="3886893" y="1979832"/>
                  </a:lnTo>
                  <a:lnTo>
                    <a:pt x="3846897" y="1946639"/>
                  </a:lnTo>
                  <a:lnTo>
                    <a:pt x="3806021" y="1914535"/>
                  </a:lnTo>
                  <a:lnTo>
                    <a:pt x="3764354" y="1883593"/>
                  </a:lnTo>
                  <a:lnTo>
                    <a:pt x="3721896" y="1853813"/>
                  </a:lnTo>
                  <a:lnTo>
                    <a:pt x="3678646" y="1825193"/>
                  </a:lnTo>
                  <a:lnTo>
                    <a:pt x="3634606" y="1797735"/>
                  </a:lnTo>
                  <a:lnTo>
                    <a:pt x="3589774" y="1771439"/>
                  </a:lnTo>
                  <a:lnTo>
                    <a:pt x="426302" y="0"/>
                  </a:lnTo>
                  <a:lnTo>
                    <a:pt x="6262419" y="0"/>
                  </a:lnTo>
                  <a:close/>
                </a:path>
              </a:pathLst>
            </a:custGeom>
            <a:solidFill>
              <a:srgbClr val="FDE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2049" y="2546257"/>
              <a:ext cx="6672580" cy="4338955"/>
            </a:xfrm>
            <a:custGeom>
              <a:avLst/>
              <a:gdLst/>
              <a:ahLst/>
              <a:cxnLst/>
              <a:rect l="l" t="t" r="r" b="b"/>
              <a:pathLst>
                <a:path w="6672580" h="4338955">
                  <a:moveTo>
                    <a:pt x="6672038" y="4338887"/>
                  </a:moveTo>
                  <a:lnTo>
                    <a:pt x="0" y="4338887"/>
                  </a:lnTo>
                  <a:lnTo>
                    <a:pt x="0" y="0"/>
                  </a:lnTo>
                  <a:lnTo>
                    <a:pt x="6672038" y="0"/>
                  </a:lnTo>
                  <a:lnTo>
                    <a:pt x="6672038" y="4338887"/>
                  </a:lnTo>
                  <a:close/>
                </a:path>
              </a:pathLst>
            </a:custGeom>
            <a:solidFill>
              <a:srgbClr val="E1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0091" y="6290779"/>
              <a:ext cx="6483350" cy="513715"/>
            </a:xfrm>
            <a:custGeom>
              <a:avLst/>
              <a:gdLst/>
              <a:ahLst/>
              <a:cxnLst/>
              <a:rect l="l" t="t" r="r" b="b"/>
              <a:pathLst>
                <a:path w="6483350" h="513715">
                  <a:moveTo>
                    <a:pt x="4970259" y="216141"/>
                  </a:moveTo>
                  <a:lnTo>
                    <a:pt x="4961737" y="174180"/>
                  </a:lnTo>
                  <a:lnTo>
                    <a:pt x="4938522" y="139814"/>
                  </a:lnTo>
                  <a:lnTo>
                    <a:pt x="4904168" y="116598"/>
                  </a:lnTo>
                  <a:lnTo>
                    <a:pt x="4862220" y="108064"/>
                  </a:lnTo>
                  <a:lnTo>
                    <a:pt x="2160981" y="108064"/>
                  </a:lnTo>
                  <a:lnTo>
                    <a:pt x="2119033" y="116598"/>
                  </a:lnTo>
                  <a:lnTo>
                    <a:pt x="2084679" y="139814"/>
                  </a:lnTo>
                  <a:lnTo>
                    <a:pt x="2061464" y="174180"/>
                  </a:lnTo>
                  <a:lnTo>
                    <a:pt x="2052942" y="216141"/>
                  </a:lnTo>
                  <a:lnTo>
                    <a:pt x="2061464" y="258102"/>
                  </a:lnTo>
                  <a:lnTo>
                    <a:pt x="2084679" y="292455"/>
                  </a:lnTo>
                  <a:lnTo>
                    <a:pt x="2119033" y="315671"/>
                  </a:lnTo>
                  <a:lnTo>
                    <a:pt x="2160981" y="324205"/>
                  </a:lnTo>
                  <a:lnTo>
                    <a:pt x="4862220" y="324205"/>
                  </a:lnTo>
                  <a:lnTo>
                    <a:pt x="4904168" y="315671"/>
                  </a:lnTo>
                  <a:lnTo>
                    <a:pt x="4938522" y="292455"/>
                  </a:lnTo>
                  <a:lnTo>
                    <a:pt x="4961737" y="258102"/>
                  </a:lnTo>
                  <a:lnTo>
                    <a:pt x="4970259" y="216141"/>
                  </a:lnTo>
                  <a:close/>
                </a:path>
                <a:path w="6483350" h="513715">
                  <a:moveTo>
                    <a:pt x="6482956" y="405257"/>
                  </a:moveTo>
                  <a:lnTo>
                    <a:pt x="1799018" y="405257"/>
                  </a:lnTo>
                  <a:lnTo>
                    <a:pt x="1814042" y="388035"/>
                  </a:lnTo>
                  <a:lnTo>
                    <a:pt x="1826031" y="368782"/>
                  </a:lnTo>
                  <a:lnTo>
                    <a:pt x="1833968" y="347510"/>
                  </a:lnTo>
                  <a:lnTo>
                    <a:pt x="1836839" y="324205"/>
                  </a:lnTo>
                  <a:lnTo>
                    <a:pt x="1836839" y="108064"/>
                  </a:lnTo>
                  <a:lnTo>
                    <a:pt x="1828317" y="66116"/>
                  </a:lnTo>
                  <a:lnTo>
                    <a:pt x="1805101" y="31750"/>
                  </a:lnTo>
                  <a:lnTo>
                    <a:pt x="1770735" y="8534"/>
                  </a:lnTo>
                  <a:lnTo>
                    <a:pt x="1728787" y="0"/>
                  </a:lnTo>
                  <a:lnTo>
                    <a:pt x="1686839" y="8534"/>
                  </a:lnTo>
                  <a:lnTo>
                    <a:pt x="1652473" y="31750"/>
                  </a:lnTo>
                  <a:lnTo>
                    <a:pt x="1629270" y="66116"/>
                  </a:lnTo>
                  <a:lnTo>
                    <a:pt x="1620735" y="108064"/>
                  </a:lnTo>
                  <a:lnTo>
                    <a:pt x="1620735" y="324205"/>
                  </a:lnTo>
                  <a:lnTo>
                    <a:pt x="1623606" y="347510"/>
                  </a:lnTo>
                  <a:lnTo>
                    <a:pt x="1631543" y="368782"/>
                  </a:lnTo>
                  <a:lnTo>
                    <a:pt x="1643532" y="388035"/>
                  </a:lnTo>
                  <a:lnTo>
                    <a:pt x="1658556" y="405257"/>
                  </a:lnTo>
                  <a:lnTo>
                    <a:pt x="1366824" y="405257"/>
                  </a:lnTo>
                  <a:lnTo>
                    <a:pt x="1381848" y="388035"/>
                  </a:lnTo>
                  <a:lnTo>
                    <a:pt x="1393837" y="368782"/>
                  </a:lnTo>
                  <a:lnTo>
                    <a:pt x="1401775" y="347510"/>
                  </a:lnTo>
                  <a:lnTo>
                    <a:pt x="1404645" y="324205"/>
                  </a:lnTo>
                  <a:lnTo>
                    <a:pt x="1404645" y="108064"/>
                  </a:lnTo>
                  <a:lnTo>
                    <a:pt x="1396111" y="66116"/>
                  </a:lnTo>
                  <a:lnTo>
                    <a:pt x="1372895" y="31750"/>
                  </a:lnTo>
                  <a:lnTo>
                    <a:pt x="1338541" y="8534"/>
                  </a:lnTo>
                  <a:lnTo>
                    <a:pt x="1296593" y="0"/>
                  </a:lnTo>
                  <a:lnTo>
                    <a:pt x="1254633" y="8534"/>
                  </a:lnTo>
                  <a:lnTo>
                    <a:pt x="1220279" y="31750"/>
                  </a:lnTo>
                  <a:lnTo>
                    <a:pt x="1197063" y="66116"/>
                  </a:lnTo>
                  <a:lnTo>
                    <a:pt x="1188542" y="108064"/>
                  </a:lnTo>
                  <a:lnTo>
                    <a:pt x="1188542" y="324205"/>
                  </a:lnTo>
                  <a:lnTo>
                    <a:pt x="1191412" y="347510"/>
                  </a:lnTo>
                  <a:lnTo>
                    <a:pt x="1199349" y="368782"/>
                  </a:lnTo>
                  <a:lnTo>
                    <a:pt x="1211338" y="388035"/>
                  </a:lnTo>
                  <a:lnTo>
                    <a:pt x="1226362" y="405257"/>
                  </a:lnTo>
                  <a:lnTo>
                    <a:pt x="0" y="405257"/>
                  </a:lnTo>
                  <a:lnTo>
                    <a:pt x="0" y="513321"/>
                  </a:lnTo>
                  <a:lnTo>
                    <a:pt x="6482956" y="513321"/>
                  </a:lnTo>
                  <a:lnTo>
                    <a:pt x="6482956" y="405257"/>
                  </a:lnTo>
                  <a:close/>
                </a:path>
              </a:pathLst>
            </a:custGeom>
            <a:solidFill>
              <a:srgbClr val="9EA5A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1244" y="3697172"/>
              <a:ext cx="6699250" cy="3658235"/>
            </a:xfrm>
            <a:custGeom>
              <a:avLst/>
              <a:gdLst/>
              <a:ahLst/>
              <a:cxnLst/>
              <a:rect l="l" t="t" r="r" b="b"/>
              <a:pathLst>
                <a:path w="6699250" h="3658234">
                  <a:moveTo>
                    <a:pt x="5197157" y="0"/>
                  </a:moveTo>
                  <a:lnTo>
                    <a:pt x="1523492" y="0"/>
                  </a:lnTo>
                  <a:lnTo>
                    <a:pt x="1523492" y="1945208"/>
                  </a:lnTo>
                  <a:lnTo>
                    <a:pt x="5197157" y="1945208"/>
                  </a:lnTo>
                  <a:lnTo>
                    <a:pt x="5197157" y="0"/>
                  </a:lnTo>
                  <a:close/>
                </a:path>
                <a:path w="6699250" h="3658234">
                  <a:moveTo>
                    <a:pt x="6699047" y="3225800"/>
                  </a:moveTo>
                  <a:lnTo>
                    <a:pt x="0" y="3225800"/>
                  </a:lnTo>
                  <a:lnTo>
                    <a:pt x="0" y="3658070"/>
                  </a:lnTo>
                  <a:lnTo>
                    <a:pt x="6699047" y="3658070"/>
                  </a:lnTo>
                  <a:lnTo>
                    <a:pt x="6699047" y="3225800"/>
                  </a:lnTo>
                  <a:close/>
                </a:path>
              </a:pathLst>
            </a:custGeom>
            <a:solidFill>
              <a:srgbClr val="FB78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8633" y="3481044"/>
              <a:ext cx="4105910" cy="3134360"/>
            </a:xfrm>
            <a:custGeom>
              <a:avLst/>
              <a:gdLst/>
              <a:ahLst/>
              <a:cxnLst/>
              <a:rect l="l" t="t" r="r" b="b"/>
              <a:pathLst>
                <a:path w="4105909" h="3134359">
                  <a:moveTo>
                    <a:pt x="216103" y="2809735"/>
                  </a:moveTo>
                  <a:lnTo>
                    <a:pt x="207568" y="2767774"/>
                  </a:lnTo>
                  <a:lnTo>
                    <a:pt x="184353" y="2733421"/>
                  </a:lnTo>
                  <a:lnTo>
                    <a:pt x="149999" y="2710192"/>
                  </a:lnTo>
                  <a:lnTo>
                    <a:pt x="108051" y="2701671"/>
                  </a:lnTo>
                  <a:lnTo>
                    <a:pt x="66090" y="2710192"/>
                  </a:lnTo>
                  <a:lnTo>
                    <a:pt x="31737" y="2733421"/>
                  </a:lnTo>
                  <a:lnTo>
                    <a:pt x="8521" y="2767774"/>
                  </a:lnTo>
                  <a:lnTo>
                    <a:pt x="0" y="2809735"/>
                  </a:lnTo>
                  <a:lnTo>
                    <a:pt x="0" y="3025876"/>
                  </a:lnTo>
                  <a:lnTo>
                    <a:pt x="8521" y="3067837"/>
                  </a:lnTo>
                  <a:lnTo>
                    <a:pt x="31737" y="3102191"/>
                  </a:lnTo>
                  <a:lnTo>
                    <a:pt x="66090" y="3125406"/>
                  </a:lnTo>
                  <a:lnTo>
                    <a:pt x="108051" y="3133941"/>
                  </a:lnTo>
                  <a:lnTo>
                    <a:pt x="149999" y="3125406"/>
                  </a:lnTo>
                  <a:lnTo>
                    <a:pt x="184353" y="3102191"/>
                  </a:lnTo>
                  <a:lnTo>
                    <a:pt x="207568" y="3067837"/>
                  </a:lnTo>
                  <a:lnTo>
                    <a:pt x="216103" y="3025876"/>
                  </a:lnTo>
                  <a:lnTo>
                    <a:pt x="216103" y="2809735"/>
                  </a:lnTo>
                  <a:close/>
                </a:path>
                <a:path w="4105909" h="3134359">
                  <a:moveTo>
                    <a:pt x="648296" y="2809735"/>
                  </a:moveTo>
                  <a:lnTo>
                    <a:pt x="639775" y="2765501"/>
                  </a:lnTo>
                  <a:lnTo>
                    <a:pt x="616559" y="2731389"/>
                  </a:lnTo>
                  <a:lnTo>
                    <a:pt x="582193" y="2709443"/>
                  </a:lnTo>
                  <a:lnTo>
                    <a:pt x="540245" y="2701671"/>
                  </a:lnTo>
                  <a:lnTo>
                    <a:pt x="498297" y="2710192"/>
                  </a:lnTo>
                  <a:lnTo>
                    <a:pt x="463931" y="2733421"/>
                  </a:lnTo>
                  <a:lnTo>
                    <a:pt x="440728" y="2767774"/>
                  </a:lnTo>
                  <a:lnTo>
                    <a:pt x="432193" y="2809735"/>
                  </a:lnTo>
                  <a:lnTo>
                    <a:pt x="432193" y="3025876"/>
                  </a:lnTo>
                  <a:lnTo>
                    <a:pt x="440728" y="3067837"/>
                  </a:lnTo>
                  <a:lnTo>
                    <a:pt x="463931" y="3102191"/>
                  </a:lnTo>
                  <a:lnTo>
                    <a:pt x="498297" y="3125406"/>
                  </a:lnTo>
                  <a:lnTo>
                    <a:pt x="540245" y="3133941"/>
                  </a:lnTo>
                  <a:lnTo>
                    <a:pt x="582193" y="3125406"/>
                  </a:lnTo>
                  <a:lnTo>
                    <a:pt x="616559" y="3102191"/>
                  </a:lnTo>
                  <a:lnTo>
                    <a:pt x="639775" y="3067837"/>
                  </a:lnTo>
                  <a:lnTo>
                    <a:pt x="648296" y="3025876"/>
                  </a:lnTo>
                  <a:lnTo>
                    <a:pt x="648296" y="2809735"/>
                  </a:lnTo>
                  <a:close/>
                </a:path>
                <a:path w="4105909" h="3134359">
                  <a:moveTo>
                    <a:pt x="3781717" y="2917799"/>
                  </a:moveTo>
                  <a:lnTo>
                    <a:pt x="3773195" y="2875851"/>
                  </a:lnTo>
                  <a:lnTo>
                    <a:pt x="3749979" y="2841485"/>
                  </a:lnTo>
                  <a:lnTo>
                    <a:pt x="3715626" y="2818269"/>
                  </a:lnTo>
                  <a:lnTo>
                    <a:pt x="3673678" y="2809735"/>
                  </a:lnTo>
                  <a:lnTo>
                    <a:pt x="972439" y="2809735"/>
                  </a:lnTo>
                  <a:lnTo>
                    <a:pt x="930490" y="2818269"/>
                  </a:lnTo>
                  <a:lnTo>
                    <a:pt x="896137" y="2841485"/>
                  </a:lnTo>
                  <a:lnTo>
                    <a:pt x="872921" y="2875851"/>
                  </a:lnTo>
                  <a:lnTo>
                    <a:pt x="864400" y="2917799"/>
                  </a:lnTo>
                  <a:lnTo>
                    <a:pt x="872921" y="2959760"/>
                  </a:lnTo>
                  <a:lnTo>
                    <a:pt x="896137" y="2994126"/>
                  </a:lnTo>
                  <a:lnTo>
                    <a:pt x="930490" y="3017342"/>
                  </a:lnTo>
                  <a:lnTo>
                    <a:pt x="972439" y="3025876"/>
                  </a:lnTo>
                  <a:lnTo>
                    <a:pt x="3673678" y="3025876"/>
                  </a:lnTo>
                  <a:lnTo>
                    <a:pt x="3715626" y="3017342"/>
                  </a:lnTo>
                  <a:lnTo>
                    <a:pt x="3749979" y="2994126"/>
                  </a:lnTo>
                  <a:lnTo>
                    <a:pt x="3773195" y="2959760"/>
                  </a:lnTo>
                  <a:lnTo>
                    <a:pt x="3781717" y="2917799"/>
                  </a:lnTo>
                  <a:close/>
                </a:path>
                <a:path w="4105909" h="3134359">
                  <a:moveTo>
                    <a:pt x="4105872" y="216128"/>
                  </a:moveTo>
                  <a:lnTo>
                    <a:pt x="4100131" y="165023"/>
                  </a:lnTo>
                  <a:lnTo>
                    <a:pt x="4083824" y="118935"/>
                  </a:lnTo>
                  <a:lnTo>
                    <a:pt x="4058234" y="78892"/>
                  </a:lnTo>
                  <a:lnTo>
                    <a:pt x="4024719" y="45935"/>
                  </a:lnTo>
                  <a:lnTo>
                    <a:pt x="3984587" y="21107"/>
                  </a:lnTo>
                  <a:lnTo>
                    <a:pt x="3939171" y="5448"/>
                  </a:lnTo>
                  <a:lnTo>
                    <a:pt x="3889768" y="0"/>
                  </a:lnTo>
                  <a:lnTo>
                    <a:pt x="3889768" y="216128"/>
                  </a:lnTo>
                  <a:lnTo>
                    <a:pt x="3889768" y="2161336"/>
                  </a:lnTo>
                  <a:lnTo>
                    <a:pt x="216103" y="2161336"/>
                  </a:lnTo>
                  <a:lnTo>
                    <a:pt x="216103" y="216128"/>
                  </a:lnTo>
                  <a:lnTo>
                    <a:pt x="3889768" y="216128"/>
                  </a:lnTo>
                  <a:lnTo>
                    <a:pt x="3889768" y="0"/>
                  </a:lnTo>
                  <a:lnTo>
                    <a:pt x="216103" y="0"/>
                  </a:lnTo>
                  <a:lnTo>
                    <a:pt x="166700" y="5727"/>
                  </a:lnTo>
                  <a:lnTo>
                    <a:pt x="121285" y="22047"/>
                  </a:lnTo>
                  <a:lnTo>
                    <a:pt x="81153" y="47637"/>
                  </a:lnTo>
                  <a:lnTo>
                    <a:pt x="47625" y="81153"/>
                  </a:lnTo>
                  <a:lnTo>
                    <a:pt x="22047" y="121297"/>
                  </a:lnTo>
                  <a:lnTo>
                    <a:pt x="5727" y="166725"/>
                  </a:lnTo>
                  <a:lnTo>
                    <a:pt x="0" y="216128"/>
                  </a:lnTo>
                  <a:lnTo>
                    <a:pt x="0" y="2161336"/>
                  </a:lnTo>
                  <a:lnTo>
                    <a:pt x="5727" y="2210739"/>
                  </a:lnTo>
                  <a:lnTo>
                    <a:pt x="22047" y="2256167"/>
                  </a:lnTo>
                  <a:lnTo>
                    <a:pt x="47625" y="2296312"/>
                  </a:lnTo>
                  <a:lnTo>
                    <a:pt x="81153" y="2329827"/>
                  </a:lnTo>
                  <a:lnTo>
                    <a:pt x="121285" y="2355418"/>
                  </a:lnTo>
                  <a:lnTo>
                    <a:pt x="166700" y="2371737"/>
                  </a:lnTo>
                  <a:lnTo>
                    <a:pt x="216103" y="2377465"/>
                  </a:lnTo>
                  <a:lnTo>
                    <a:pt x="3889768" y="2377465"/>
                  </a:lnTo>
                  <a:lnTo>
                    <a:pt x="3939171" y="2371737"/>
                  </a:lnTo>
                  <a:lnTo>
                    <a:pt x="3984587" y="2355418"/>
                  </a:lnTo>
                  <a:lnTo>
                    <a:pt x="4024719" y="2329827"/>
                  </a:lnTo>
                  <a:lnTo>
                    <a:pt x="4058234" y="2296312"/>
                  </a:lnTo>
                  <a:lnTo>
                    <a:pt x="4083824" y="2256167"/>
                  </a:lnTo>
                  <a:lnTo>
                    <a:pt x="4100131" y="2210739"/>
                  </a:lnTo>
                  <a:lnTo>
                    <a:pt x="4105872" y="2161336"/>
                  </a:lnTo>
                  <a:lnTo>
                    <a:pt x="4105872" y="216128"/>
                  </a:lnTo>
                  <a:close/>
                </a:path>
              </a:pathLst>
            </a:custGeom>
            <a:solidFill>
              <a:srgbClr val="2D4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74780" y="4302345"/>
              <a:ext cx="848360" cy="946150"/>
            </a:xfrm>
            <a:custGeom>
              <a:avLst/>
              <a:gdLst/>
              <a:ahLst/>
              <a:cxnLst/>
              <a:rect l="l" t="t" r="r" b="b"/>
              <a:pathLst>
                <a:path w="848359" h="946150">
                  <a:moveTo>
                    <a:pt x="108049" y="945585"/>
                  </a:moveTo>
                  <a:lnTo>
                    <a:pt x="67024" y="936467"/>
                  </a:lnTo>
                  <a:lnTo>
                    <a:pt x="31908" y="913503"/>
                  </a:lnTo>
                  <a:lnTo>
                    <a:pt x="3883" y="865548"/>
                  </a:lnTo>
                  <a:lnTo>
                    <a:pt x="0" y="837518"/>
                  </a:lnTo>
                  <a:lnTo>
                    <a:pt x="0" y="108067"/>
                  </a:lnTo>
                  <a:lnTo>
                    <a:pt x="14856" y="56059"/>
                  </a:lnTo>
                  <a:lnTo>
                    <a:pt x="54024" y="16210"/>
                  </a:lnTo>
                  <a:lnTo>
                    <a:pt x="108049" y="0"/>
                  </a:lnTo>
                  <a:lnTo>
                    <a:pt x="136074" y="4052"/>
                  </a:lnTo>
                  <a:lnTo>
                    <a:pt x="162073" y="16210"/>
                  </a:lnTo>
                  <a:lnTo>
                    <a:pt x="652649" y="297184"/>
                  </a:lnTo>
                  <a:lnTo>
                    <a:pt x="221500" y="297184"/>
                  </a:lnTo>
                  <a:lnTo>
                    <a:pt x="221500" y="648401"/>
                  </a:lnTo>
                  <a:lnTo>
                    <a:pt x="652649" y="648401"/>
                  </a:lnTo>
                  <a:lnTo>
                    <a:pt x="162073" y="929375"/>
                  </a:lnTo>
                  <a:lnTo>
                    <a:pt x="149074" y="936467"/>
                  </a:lnTo>
                  <a:lnTo>
                    <a:pt x="135061" y="941533"/>
                  </a:lnTo>
                  <a:lnTo>
                    <a:pt x="121048" y="944572"/>
                  </a:lnTo>
                  <a:lnTo>
                    <a:pt x="108049" y="945585"/>
                  </a:lnTo>
                  <a:close/>
                </a:path>
                <a:path w="848359" h="946150">
                  <a:moveTo>
                    <a:pt x="652649" y="648401"/>
                  </a:moveTo>
                  <a:lnTo>
                    <a:pt x="221500" y="648401"/>
                  </a:lnTo>
                  <a:lnTo>
                    <a:pt x="529441" y="475494"/>
                  </a:lnTo>
                  <a:lnTo>
                    <a:pt x="221500" y="297184"/>
                  </a:lnTo>
                  <a:lnTo>
                    <a:pt x="652649" y="297184"/>
                  </a:lnTo>
                  <a:lnTo>
                    <a:pt x="794161" y="378234"/>
                  </a:lnTo>
                  <a:lnTo>
                    <a:pt x="818557" y="396470"/>
                  </a:lnTo>
                  <a:lnTo>
                    <a:pt x="835355" y="418759"/>
                  </a:lnTo>
                  <a:lnTo>
                    <a:pt x="845063" y="445100"/>
                  </a:lnTo>
                  <a:lnTo>
                    <a:pt x="848186" y="475494"/>
                  </a:lnTo>
                  <a:lnTo>
                    <a:pt x="844303" y="502764"/>
                  </a:lnTo>
                  <a:lnTo>
                    <a:pt x="833329" y="527501"/>
                  </a:lnTo>
                  <a:lnTo>
                    <a:pt x="816278" y="549199"/>
                  </a:lnTo>
                  <a:lnTo>
                    <a:pt x="794161" y="567351"/>
                  </a:lnTo>
                  <a:lnTo>
                    <a:pt x="652649" y="648401"/>
                  </a:lnTo>
                  <a:close/>
                </a:path>
              </a:pathLst>
            </a:custGeom>
            <a:solidFill>
              <a:srgbClr val="A54A3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60098" y="2697551"/>
              <a:ext cx="6483350" cy="108585"/>
            </a:xfrm>
            <a:custGeom>
              <a:avLst/>
              <a:gdLst/>
              <a:ahLst/>
              <a:cxnLst/>
              <a:rect l="l" t="t" r="r" b="b"/>
              <a:pathLst>
                <a:path w="6483350" h="108585">
                  <a:moveTo>
                    <a:pt x="6482952" y="108066"/>
                  </a:moveTo>
                  <a:lnTo>
                    <a:pt x="0" y="108066"/>
                  </a:lnTo>
                  <a:lnTo>
                    <a:pt x="0" y="0"/>
                  </a:lnTo>
                  <a:lnTo>
                    <a:pt x="6482952" y="0"/>
                  </a:lnTo>
                  <a:lnTo>
                    <a:pt x="6482952" y="108066"/>
                  </a:lnTo>
                  <a:close/>
                </a:path>
              </a:pathLst>
            </a:custGeom>
            <a:solidFill>
              <a:srgbClr val="FFFFF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60098" y="7182329"/>
              <a:ext cx="6483350" cy="108585"/>
            </a:xfrm>
            <a:custGeom>
              <a:avLst/>
              <a:gdLst/>
              <a:ahLst/>
              <a:cxnLst/>
              <a:rect l="l" t="t" r="r" b="b"/>
              <a:pathLst>
                <a:path w="6483350" h="108584">
                  <a:moveTo>
                    <a:pt x="6482952" y="108066"/>
                  </a:moveTo>
                  <a:lnTo>
                    <a:pt x="0" y="108066"/>
                  </a:lnTo>
                  <a:lnTo>
                    <a:pt x="0" y="0"/>
                  </a:lnTo>
                  <a:lnTo>
                    <a:pt x="6482952" y="0"/>
                  </a:lnTo>
                  <a:lnTo>
                    <a:pt x="6482952" y="108066"/>
                  </a:lnTo>
                  <a:close/>
                </a:path>
              </a:pathLst>
            </a:custGeom>
            <a:solidFill>
              <a:srgbClr val="A54A3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64738" y="3697170"/>
              <a:ext cx="3674110" cy="108585"/>
            </a:xfrm>
            <a:custGeom>
              <a:avLst/>
              <a:gdLst/>
              <a:ahLst/>
              <a:cxnLst/>
              <a:rect l="l" t="t" r="r" b="b"/>
              <a:pathLst>
                <a:path w="3674109" h="108585">
                  <a:moveTo>
                    <a:pt x="3673673" y="108066"/>
                  </a:moveTo>
                  <a:lnTo>
                    <a:pt x="0" y="108066"/>
                  </a:lnTo>
                  <a:lnTo>
                    <a:pt x="0" y="0"/>
                  </a:lnTo>
                  <a:lnTo>
                    <a:pt x="3673673" y="0"/>
                  </a:lnTo>
                  <a:lnTo>
                    <a:pt x="3673673" y="108066"/>
                  </a:lnTo>
                  <a:close/>
                </a:path>
              </a:pathLst>
            </a:custGeom>
            <a:solidFill>
              <a:srgbClr val="F9DAD6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64738" y="5534308"/>
              <a:ext cx="3674110" cy="108585"/>
            </a:xfrm>
            <a:custGeom>
              <a:avLst/>
              <a:gdLst/>
              <a:ahLst/>
              <a:cxnLst/>
              <a:rect l="l" t="t" r="r" b="b"/>
              <a:pathLst>
                <a:path w="3674109" h="108585">
                  <a:moveTo>
                    <a:pt x="3673673" y="108066"/>
                  </a:moveTo>
                  <a:lnTo>
                    <a:pt x="0" y="108066"/>
                  </a:lnTo>
                  <a:lnTo>
                    <a:pt x="0" y="0"/>
                  </a:lnTo>
                  <a:lnTo>
                    <a:pt x="3673673" y="0"/>
                  </a:lnTo>
                  <a:lnTo>
                    <a:pt x="3673673" y="108066"/>
                  </a:lnTo>
                  <a:close/>
                </a:path>
              </a:pathLst>
            </a:custGeom>
            <a:solidFill>
              <a:srgbClr val="A54A3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74780" y="4194278"/>
              <a:ext cx="848360" cy="946150"/>
            </a:xfrm>
            <a:custGeom>
              <a:avLst/>
              <a:gdLst/>
              <a:ahLst/>
              <a:cxnLst/>
              <a:rect l="l" t="t" r="r" b="b"/>
              <a:pathLst>
                <a:path w="848359" h="946150">
                  <a:moveTo>
                    <a:pt x="108049" y="945585"/>
                  </a:moveTo>
                  <a:lnTo>
                    <a:pt x="67024" y="936467"/>
                  </a:lnTo>
                  <a:lnTo>
                    <a:pt x="31908" y="913503"/>
                  </a:lnTo>
                  <a:lnTo>
                    <a:pt x="3883" y="865548"/>
                  </a:lnTo>
                  <a:lnTo>
                    <a:pt x="0" y="837518"/>
                  </a:lnTo>
                  <a:lnTo>
                    <a:pt x="0" y="108067"/>
                  </a:lnTo>
                  <a:lnTo>
                    <a:pt x="14856" y="56059"/>
                  </a:lnTo>
                  <a:lnTo>
                    <a:pt x="54024" y="16210"/>
                  </a:lnTo>
                  <a:lnTo>
                    <a:pt x="108049" y="0"/>
                  </a:lnTo>
                  <a:lnTo>
                    <a:pt x="136074" y="4052"/>
                  </a:lnTo>
                  <a:lnTo>
                    <a:pt x="162073" y="16210"/>
                  </a:lnTo>
                  <a:lnTo>
                    <a:pt x="652649" y="297184"/>
                  </a:lnTo>
                  <a:lnTo>
                    <a:pt x="221500" y="297184"/>
                  </a:lnTo>
                  <a:lnTo>
                    <a:pt x="221500" y="648401"/>
                  </a:lnTo>
                  <a:lnTo>
                    <a:pt x="652649" y="648401"/>
                  </a:lnTo>
                  <a:lnTo>
                    <a:pt x="162073" y="929375"/>
                  </a:lnTo>
                  <a:lnTo>
                    <a:pt x="149074" y="936467"/>
                  </a:lnTo>
                  <a:lnTo>
                    <a:pt x="135061" y="941533"/>
                  </a:lnTo>
                  <a:lnTo>
                    <a:pt x="121048" y="944572"/>
                  </a:lnTo>
                  <a:lnTo>
                    <a:pt x="108049" y="945585"/>
                  </a:lnTo>
                  <a:close/>
                </a:path>
                <a:path w="848359" h="946150">
                  <a:moveTo>
                    <a:pt x="652649" y="648401"/>
                  </a:moveTo>
                  <a:lnTo>
                    <a:pt x="221500" y="648401"/>
                  </a:lnTo>
                  <a:lnTo>
                    <a:pt x="529441" y="475494"/>
                  </a:lnTo>
                  <a:lnTo>
                    <a:pt x="221500" y="297184"/>
                  </a:lnTo>
                  <a:lnTo>
                    <a:pt x="652649" y="297184"/>
                  </a:lnTo>
                  <a:lnTo>
                    <a:pt x="794161" y="378234"/>
                  </a:lnTo>
                  <a:lnTo>
                    <a:pt x="818557" y="396470"/>
                  </a:lnTo>
                  <a:lnTo>
                    <a:pt x="835355" y="418759"/>
                  </a:lnTo>
                  <a:lnTo>
                    <a:pt x="845063" y="445100"/>
                  </a:lnTo>
                  <a:lnTo>
                    <a:pt x="848186" y="475494"/>
                  </a:lnTo>
                  <a:lnTo>
                    <a:pt x="844303" y="502764"/>
                  </a:lnTo>
                  <a:lnTo>
                    <a:pt x="833329" y="527501"/>
                  </a:lnTo>
                  <a:lnTo>
                    <a:pt x="816278" y="549199"/>
                  </a:lnTo>
                  <a:lnTo>
                    <a:pt x="794161" y="567351"/>
                  </a:lnTo>
                  <a:lnTo>
                    <a:pt x="652649" y="648401"/>
                  </a:lnTo>
                  <a:close/>
                </a:path>
              </a:pathLst>
            </a:custGeom>
            <a:solidFill>
              <a:srgbClr val="2D4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96281" y="4491462"/>
              <a:ext cx="302895" cy="351790"/>
            </a:xfrm>
            <a:custGeom>
              <a:avLst/>
              <a:gdLst/>
              <a:ahLst/>
              <a:cxnLst/>
              <a:rect l="l" t="t" r="r" b="b"/>
              <a:pathLst>
                <a:path w="302895" h="351789">
                  <a:moveTo>
                    <a:pt x="0" y="351217"/>
                  </a:moveTo>
                  <a:lnTo>
                    <a:pt x="0" y="0"/>
                  </a:lnTo>
                  <a:lnTo>
                    <a:pt x="302537" y="178310"/>
                  </a:lnTo>
                  <a:lnTo>
                    <a:pt x="0" y="351217"/>
                  </a:lnTo>
                  <a:close/>
                </a:path>
              </a:pathLst>
            </a:custGeom>
            <a:solidFill>
              <a:srgbClr val="E1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96281" y="4615739"/>
              <a:ext cx="302895" cy="227329"/>
            </a:xfrm>
            <a:custGeom>
              <a:avLst/>
              <a:gdLst/>
              <a:ahLst/>
              <a:cxnLst/>
              <a:rect l="l" t="t" r="r" b="b"/>
              <a:pathLst>
                <a:path w="302895" h="227329">
                  <a:moveTo>
                    <a:pt x="0" y="226940"/>
                  </a:moveTo>
                  <a:lnTo>
                    <a:pt x="0" y="118873"/>
                  </a:lnTo>
                  <a:lnTo>
                    <a:pt x="210695" y="0"/>
                  </a:lnTo>
                  <a:lnTo>
                    <a:pt x="302537" y="54033"/>
                  </a:lnTo>
                  <a:lnTo>
                    <a:pt x="0" y="226940"/>
                  </a:lnTo>
                  <a:close/>
                </a:path>
              </a:pathLst>
            </a:custGeom>
            <a:solidFill>
              <a:srgbClr val="9EA5AA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4000" y="2481417"/>
              <a:ext cx="6915150" cy="5970905"/>
            </a:xfrm>
            <a:custGeom>
              <a:avLst/>
              <a:gdLst/>
              <a:ahLst/>
              <a:cxnLst/>
              <a:rect l="l" t="t" r="r" b="b"/>
              <a:pathLst>
                <a:path w="6915150" h="5970905">
                  <a:moveTo>
                    <a:pt x="6807100" y="5025112"/>
                  </a:moveTo>
                  <a:lnTo>
                    <a:pt x="108049" y="5025112"/>
                  </a:lnTo>
                  <a:lnTo>
                    <a:pt x="66095" y="5016585"/>
                  </a:lnTo>
                  <a:lnTo>
                    <a:pt x="31739" y="4993367"/>
                  </a:lnTo>
                  <a:lnTo>
                    <a:pt x="8525" y="4959006"/>
                  </a:lnTo>
                  <a:lnTo>
                    <a:pt x="0" y="4917045"/>
                  </a:lnTo>
                  <a:lnTo>
                    <a:pt x="0" y="108066"/>
                  </a:lnTo>
                  <a:lnTo>
                    <a:pt x="8525" y="66106"/>
                  </a:lnTo>
                  <a:lnTo>
                    <a:pt x="31739" y="31744"/>
                  </a:lnTo>
                  <a:lnTo>
                    <a:pt x="66095" y="8527"/>
                  </a:lnTo>
                  <a:lnTo>
                    <a:pt x="108049" y="0"/>
                  </a:lnTo>
                  <a:lnTo>
                    <a:pt x="6807100" y="0"/>
                  </a:lnTo>
                  <a:lnTo>
                    <a:pt x="6849053" y="7767"/>
                  </a:lnTo>
                  <a:lnTo>
                    <a:pt x="6883409" y="29718"/>
                  </a:lnTo>
                  <a:lnTo>
                    <a:pt x="6906623" y="63827"/>
                  </a:lnTo>
                  <a:lnTo>
                    <a:pt x="6915149" y="108066"/>
                  </a:lnTo>
                  <a:lnTo>
                    <a:pt x="6915149" y="216134"/>
                  </a:lnTo>
                  <a:lnTo>
                    <a:pt x="216098" y="216134"/>
                  </a:lnTo>
                  <a:lnTo>
                    <a:pt x="216098" y="4322677"/>
                  </a:lnTo>
                  <a:lnTo>
                    <a:pt x="6915149" y="4322677"/>
                  </a:lnTo>
                  <a:lnTo>
                    <a:pt x="6915149" y="4538811"/>
                  </a:lnTo>
                  <a:lnTo>
                    <a:pt x="216098" y="4538811"/>
                  </a:lnTo>
                  <a:lnTo>
                    <a:pt x="216098" y="4808978"/>
                  </a:lnTo>
                  <a:lnTo>
                    <a:pt x="6915149" y="4808978"/>
                  </a:lnTo>
                  <a:lnTo>
                    <a:pt x="6915149" y="4917045"/>
                  </a:lnTo>
                  <a:lnTo>
                    <a:pt x="6906623" y="4959006"/>
                  </a:lnTo>
                  <a:lnTo>
                    <a:pt x="6883409" y="4993367"/>
                  </a:lnTo>
                  <a:lnTo>
                    <a:pt x="6849053" y="5016585"/>
                  </a:lnTo>
                  <a:lnTo>
                    <a:pt x="6807100" y="5025112"/>
                  </a:lnTo>
                  <a:close/>
                </a:path>
                <a:path w="6915150" h="5970905">
                  <a:moveTo>
                    <a:pt x="6915149" y="4322677"/>
                  </a:moveTo>
                  <a:lnTo>
                    <a:pt x="6699050" y="4322677"/>
                  </a:lnTo>
                  <a:lnTo>
                    <a:pt x="6699050" y="216134"/>
                  </a:lnTo>
                  <a:lnTo>
                    <a:pt x="6915149" y="216134"/>
                  </a:lnTo>
                  <a:lnTo>
                    <a:pt x="6915149" y="4322677"/>
                  </a:lnTo>
                  <a:close/>
                </a:path>
                <a:path w="6915150" h="5970905">
                  <a:moveTo>
                    <a:pt x="6915149" y="4808978"/>
                  </a:moveTo>
                  <a:lnTo>
                    <a:pt x="6699050" y="4808978"/>
                  </a:lnTo>
                  <a:lnTo>
                    <a:pt x="6699050" y="4538811"/>
                  </a:lnTo>
                  <a:lnTo>
                    <a:pt x="6915149" y="4538811"/>
                  </a:lnTo>
                  <a:lnTo>
                    <a:pt x="6915149" y="4808978"/>
                  </a:lnTo>
                  <a:close/>
                </a:path>
                <a:path w="6915150" h="5970905">
                  <a:moveTo>
                    <a:pt x="3052390" y="5970698"/>
                  </a:moveTo>
                  <a:lnTo>
                    <a:pt x="2458119" y="5970698"/>
                  </a:lnTo>
                  <a:lnTo>
                    <a:pt x="2416166" y="5962171"/>
                  </a:lnTo>
                  <a:lnTo>
                    <a:pt x="2381809" y="5938953"/>
                  </a:lnTo>
                  <a:lnTo>
                    <a:pt x="2358596" y="5904591"/>
                  </a:lnTo>
                  <a:lnTo>
                    <a:pt x="2350070" y="5862631"/>
                  </a:lnTo>
                  <a:lnTo>
                    <a:pt x="2358596" y="5820671"/>
                  </a:lnTo>
                  <a:lnTo>
                    <a:pt x="2381809" y="5786309"/>
                  </a:lnTo>
                  <a:lnTo>
                    <a:pt x="2416166" y="5763091"/>
                  </a:lnTo>
                  <a:lnTo>
                    <a:pt x="2458119" y="5754564"/>
                  </a:lnTo>
                  <a:lnTo>
                    <a:pt x="2944340" y="5754564"/>
                  </a:lnTo>
                  <a:lnTo>
                    <a:pt x="2944340" y="5025112"/>
                  </a:lnTo>
                  <a:lnTo>
                    <a:pt x="4024832" y="5025112"/>
                  </a:lnTo>
                  <a:lnTo>
                    <a:pt x="4024832" y="5052129"/>
                  </a:lnTo>
                  <a:lnTo>
                    <a:pt x="3160439" y="5052129"/>
                  </a:lnTo>
                  <a:lnTo>
                    <a:pt x="3160439" y="5862631"/>
                  </a:lnTo>
                  <a:lnTo>
                    <a:pt x="3151913" y="5904591"/>
                  </a:lnTo>
                  <a:lnTo>
                    <a:pt x="3128699" y="5938953"/>
                  </a:lnTo>
                  <a:lnTo>
                    <a:pt x="3094343" y="5962171"/>
                  </a:lnTo>
                  <a:lnTo>
                    <a:pt x="3052390" y="5970698"/>
                  </a:lnTo>
                  <a:close/>
                </a:path>
                <a:path w="6915150" h="5970905">
                  <a:moveTo>
                    <a:pt x="4457029" y="5970698"/>
                  </a:moveTo>
                  <a:lnTo>
                    <a:pt x="3916783" y="5970698"/>
                  </a:lnTo>
                  <a:lnTo>
                    <a:pt x="3874830" y="5962171"/>
                  </a:lnTo>
                  <a:lnTo>
                    <a:pt x="3840474" y="5938953"/>
                  </a:lnTo>
                  <a:lnTo>
                    <a:pt x="3817260" y="5904591"/>
                  </a:lnTo>
                  <a:lnTo>
                    <a:pt x="3808734" y="5862631"/>
                  </a:lnTo>
                  <a:lnTo>
                    <a:pt x="3808734" y="5052129"/>
                  </a:lnTo>
                  <a:lnTo>
                    <a:pt x="4024832" y="5052129"/>
                  </a:lnTo>
                  <a:lnTo>
                    <a:pt x="4024832" y="5754564"/>
                  </a:lnTo>
                  <a:lnTo>
                    <a:pt x="4457029" y="5754564"/>
                  </a:lnTo>
                  <a:lnTo>
                    <a:pt x="4498983" y="5763091"/>
                  </a:lnTo>
                  <a:lnTo>
                    <a:pt x="4533339" y="5786309"/>
                  </a:lnTo>
                  <a:lnTo>
                    <a:pt x="4556553" y="5820671"/>
                  </a:lnTo>
                  <a:lnTo>
                    <a:pt x="4565079" y="5862631"/>
                  </a:lnTo>
                  <a:lnTo>
                    <a:pt x="4556553" y="5904591"/>
                  </a:lnTo>
                  <a:lnTo>
                    <a:pt x="4533339" y="5938953"/>
                  </a:lnTo>
                  <a:lnTo>
                    <a:pt x="4498983" y="5962171"/>
                  </a:lnTo>
                  <a:lnTo>
                    <a:pt x="4457029" y="5970698"/>
                  </a:lnTo>
                  <a:close/>
                </a:path>
              </a:pathLst>
            </a:custGeom>
            <a:solidFill>
              <a:srgbClr val="2D4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53123" y="3835412"/>
            <a:ext cx="4270375" cy="1601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350" spc="215" dirty="0"/>
              <a:t>DEMO:</a:t>
            </a:r>
            <a:endParaRPr sz="103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84465"/>
            <a:ext cx="3827145" cy="2002789"/>
          </a:xfrm>
          <a:custGeom>
            <a:avLst/>
            <a:gdLst/>
            <a:ahLst/>
            <a:cxnLst/>
            <a:rect l="l" t="t" r="r" b="b"/>
            <a:pathLst>
              <a:path w="3827145" h="2002790">
                <a:moveTo>
                  <a:pt x="3827148" y="2002534"/>
                </a:moveTo>
                <a:lnTo>
                  <a:pt x="0" y="2002534"/>
                </a:lnTo>
                <a:lnTo>
                  <a:pt x="0" y="6791"/>
                </a:lnTo>
                <a:lnTo>
                  <a:pt x="7130" y="5828"/>
                </a:lnTo>
                <a:lnTo>
                  <a:pt x="55100" y="1756"/>
                </a:lnTo>
                <a:lnTo>
                  <a:pt x="103230" y="0"/>
                </a:lnTo>
                <a:lnTo>
                  <a:pt x="151433" y="507"/>
                </a:lnTo>
                <a:lnTo>
                  <a:pt x="199620" y="3228"/>
                </a:lnTo>
                <a:lnTo>
                  <a:pt x="247705" y="8110"/>
                </a:lnTo>
                <a:lnTo>
                  <a:pt x="295599" y="15102"/>
                </a:lnTo>
                <a:lnTo>
                  <a:pt x="343215" y="24151"/>
                </a:lnTo>
                <a:lnTo>
                  <a:pt x="390464" y="35207"/>
                </a:lnTo>
                <a:lnTo>
                  <a:pt x="437259" y="48218"/>
                </a:lnTo>
                <a:lnTo>
                  <a:pt x="483512" y="63132"/>
                </a:lnTo>
                <a:lnTo>
                  <a:pt x="529135" y="79897"/>
                </a:lnTo>
                <a:lnTo>
                  <a:pt x="574041" y="98463"/>
                </a:lnTo>
                <a:lnTo>
                  <a:pt x="618141" y="118777"/>
                </a:lnTo>
                <a:lnTo>
                  <a:pt x="661348" y="140789"/>
                </a:lnTo>
                <a:lnTo>
                  <a:pt x="706073" y="165804"/>
                </a:lnTo>
                <a:lnTo>
                  <a:pt x="749756" y="192434"/>
                </a:lnTo>
                <a:lnTo>
                  <a:pt x="792398" y="220614"/>
                </a:lnTo>
                <a:lnTo>
                  <a:pt x="833997" y="250282"/>
                </a:lnTo>
                <a:lnTo>
                  <a:pt x="874554" y="281371"/>
                </a:lnTo>
                <a:lnTo>
                  <a:pt x="914067" y="313819"/>
                </a:lnTo>
                <a:lnTo>
                  <a:pt x="952536" y="347560"/>
                </a:lnTo>
                <a:lnTo>
                  <a:pt x="989959" y="382530"/>
                </a:lnTo>
                <a:lnTo>
                  <a:pt x="1026338" y="418666"/>
                </a:lnTo>
                <a:lnTo>
                  <a:pt x="1061670" y="455903"/>
                </a:lnTo>
                <a:lnTo>
                  <a:pt x="1095955" y="494176"/>
                </a:lnTo>
                <a:lnTo>
                  <a:pt x="1129193" y="533421"/>
                </a:lnTo>
                <a:lnTo>
                  <a:pt x="1161383" y="573574"/>
                </a:lnTo>
                <a:lnTo>
                  <a:pt x="1192523" y="614571"/>
                </a:lnTo>
                <a:lnTo>
                  <a:pt x="1222615" y="656348"/>
                </a:lnTo>
                <a:lnTo>
                  <a:pt x="1251656" y="698839"/>
                </a:lnTo>
                <a:lnTo>
                  <a:pt x="1279647" y="741982"/>
                </a:lnTo>
                <a:lnTo>
                  <a:pt x="1305525" y="783761"/>
                </a:lnTo>
                <a:lnTo>
                  <a:pt x="1407627" y="954190"/>
                </a:lnTo>
                <a:lnTo>
                  <a:pt x="1433803" y="996394"/>
                </a:lnTo>
                <a:lnTo>
                  <a:pt x="1460639" y="1037945"/>
                </a:lnTo>
                <a:lnTo>
                  <a:pt x="1488338" y="1078596"/>
                </a:lnTo>
                <a:lnTo>
                  <a:pt x="1517099" y="1118101"/>
                </a:lnTo>
                <a:lnTo>
                  <a:pt x="1547123" y="1156214"/>
                </a:lnTo>
                <a:lnTo>
                  <a:pt x="1578611" y="1192689"/>
                </a:lnTo>
                <a:lnTo>
                  <a:pt x="1611763" y="1227280"/>
                </a:lnTo>
                <a:lnTo>
                  <a:pt x="1646780" y="1259739"/>
                </a:lnTo>
                <a:lnTo>
                  <a:pt x="1683863" y="1289822"/>
                </a:lnTo>
                <a:lnTo>
                  <a:pt x="1723212" y="1317282"/>
                </a:lnTo>
                <a:lnTo>
                  <a:pt x="1765028" y="1341873"/>
                </a:lnTo>
                <a:lnTo>
                  <a:pt x="1808848" y="1363245"/>
                </a:lnTo>
                <a:lnTo>
                  <a:pt x="1853625" y="1380946"/>
                </a:lnTo>
                <a:lnTo>
                  <a:pt x="1899282" y="1395264"/>
                </a:lnTo>
                <a:lnTo>
                  <a:pt x="1945740" y="1406485"/>
                </a:lnTo>
                <a:lnTo>
                  <a:pt x="1992920" y="1414894"/>
                </a:lnTo>
                <a:lnTo>
                  <a:pt x="2040745" y="1420778"/>
                </a:lnTo>
                <a:lnTo>
                  <a:pt x="2089134" y="1424424"/>
                </a:lnTo>
                <a:lnTo>
                  <a:pt x="2138011" y="1426118"/>
                </a:lnTo>
                <a:lnTo>
                  <a:pt x="2187297" y="1426146"/>
                </a:lnTo>
                <a:lnTo>
                  <a:pt x="2236913" y="1424794"/>
                </a:lnTo>
                <a:lnTo>
                  <a:pt x="2286781" y="1422349"/>
                </a:lnTo>
                <a:lnTo>
                  <a:pt x="2336822" y="1419097"/>
                </a:lnTo>
                <a:lnTo>
                  <a:pt x="2386958" y="1415324"/>
                </a:lnTo>
                <a:lnTo>
                  <a:pt x="2487202" y="1407360"/>
                </a:lnTo>
                <a:lnTo>
                  <a:pt x="2537153" y="1403742"/>
                </a:lnTo>
                <a:lnTo>
                  <a:pt x="2586886" y="1400749"/>
                </a:lnTo>
                <a:lnTo>
                  <a:pt x="2636321" y="1398666"/>
                </a:lnTo>
                <a:lnTo>
                  <a:pt x="2683711" y="1398028"/>
                </a:lnTo>
                <a:lnTo>
                  <a:pt x="2730641" y="1399123"/>
                </a:lnTo>
                <a:lnTo>
                  <a:pt x="2777102" y="1401917"/>
                </a:lnTo>
                <a:lnTo>
                  <a:pt x="2823086" y="1406377"/>
                </a:lnTo>
                <a:lnTo>
                  <a:pt x="2868584" y="1412470"/>
                </a:lnTo>
                <a:lnTo>
                  <a:pt x="2913588" y="1420163"/>
                </a:lnTo>
                <a:lnTo>
                  <a:pt x="2958090" y="1429423"/>
                </a:lnTo>
                <a:lnTo>
                  <a:pt x="3002081" y="1440217"/>
                </a:lnTo>
                <a:lnTo>
                  <a:pt x="3045554" y="1452511"/>
                </a:lnTo>
                <a:lnTo>
                  <a:pt x="3088499" y="1466272"/>
                </a:lnTo>
                <a:lnTo>
                  <a:pt x="3130909" y="1481467"/>
                </a:lnTo>
                <a:lnTo>
                  <a:pt x="3172775" y="1498064"/>
                </a:lnTo>
                <a:lnTo>
                  <a:pt x="3214089" y="1516028"/>
                </a:lnTo>
                <a:lnTo>
                  <a:pt x="3254843" y="1535326"/>
                </a:lnTo>
                <a:lnTo>
                  <a:pt x="3295028" y="1555926"/>
                </a:lnTo>
                <a:lnTo>
                  <a:pt x="3334636" y="1577795"/>
                </a:lnTo>
                <a:lnTo>
                  <a:pt x="3373659" y="1600898"/>
                </a:lnTo>
                <a:lnTo>
                  <a:pt x="3412088" y="1625203"/>
                </a:lnTo>
                <a:lnTo>
                  <a:pt x="3449915" y="1650677"/>
                </a:lnTo>
                <a:lnTo>
                  <a:pt x="3487132" y="1677287"/>
                </a:lnTo>
                <a:lnTo>
                  <a:pt x="3523730" y="1704999"/>
                </a:lnTo>
                <a:lnTo>
                  <a:pt x="3559701" y="1733780"/>
                </a:lnTo>
                <a:lnTo>
                  <a:pt x="3595038" y="1763597"/>
                </a:lnTo>
                <a:lnTo>
                  <a:pt x="3629730" y="1794417"/>
                </a:lnTo>
                <a:lnTo>
                  <a:pt x="3663771" y="1826207"/>
                </a:lnTo>
                <a:lnTo>
                  <a:pt x="3697152" y="1858934"/>
                </a:lnTo>
                <a:lnTo>
                  <a:pt x="3729864" y="1892563"/>
                </a:lnTo>
                <a:lnTo>
                  <a:pt x="3761900" y="1927064"/>
                </a:lnTo>
                <a:lnTo>
                  <a:pt x="3793251" y="1962401"/>
                </a:lnTo>
                <a:lnTo>
                  <a:pt x="3823908" y="1998542"/>
                </a:lnTo>
                <a:lnTo>
                  <a:pt x="3827148" y="2002534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679157" y="10"/>
            <a:ext cx="14609444" cy="8540115"/>
            <a:chOff x="3679157" y="10"/>
            <a:chExt cx="14609444" cy="8540115"/>
          </a:xfrm>
        </p:grpSpPr>
        <p:sp>
          <p:nvSpPr>
            <p:cNvPr id="4" name="object 4"/>
            <p:cNvSpPr/>
            <p:nvPr/>
          </p:nvSpPr>
          <p:spPr>
            <a:xfrm>
              <a:off x="13062331" y="10"/>
              <a:ext cx="5226050" cy="2674620"/>
            </a:xfrm>
            <a:custGeom>
              <a:avLst/>
              <a:gdLst/>
              <a:ahLst/>
              <a:cxnLst/>
              <a:rect l="l" t="t" r="r" b="b"/>
              <a:pathLst>
                <a:path w="5226050" h="2674620">
                  <a:moveTo>
                    <a:pt x="1012619" y="0"/>
                  </a:moveTo>
                  <a:lnTo>
                    <a:pt x="3589313" y="1442863"/>
                  </a:lnTo>
                  <a:lnTo>
                    <a:pt x="3543789" y="1417784"/>
                  </a:lnTo>
                  <a:lnTo>
                    <a:pt x="3497672" y="1393979"/>
                  </a:lnTo>
                  <a:lnTo>
                    <a:pt x="3450961" y="1371447"/>
                  </a:lnTo>
                  <a:lnTo>
                    <a:pt x="3403657" y="1350190"/>
                  </a:lnTo>
                  <a:lnTo>
                    <a:pt x="3355759" y="1330206"/>
                  </a:lnTo>
                  <a:lnTo>
                    <a:pt x="3307269" y="1311496"/>
                  </a:lnTo>
                  <a:lnTo>
                    <a:pt x="3258291" y="1294100"/>
                  </a:lnTo>
                  <a:lnTo>
                    <a:pt x="3208933" y="1278056"/>
                  </a:lnTo>
                  <a:lnTo>
                    <a:pt x="3159195" y="1263365"/>
                  </a:lnTo>
                  <a:lnTo>
                    <a:pt x="3109076" y="1250026"/>
                  </a:lnTo>
                  <a:lnTo>
                    <a:pt x="3058578" y="1238041"/>
                  </a:lnTo>
                  <a:lnTo>
                    <a:pt x="3007699" y="1227408"/>
                  </a:lnTo>
                  <a:lnTo>
                    <a:pt x="2899939" y="1206816"/>
                  </a:lnTo>
                  <a:lnTo>
                    <a:pt x="2846305" y="1197815"/>
                  </a:lnTo>
                  <a:lnTo>
                    <a:pt x="2786411" y="1191029"/>
                  </a:lnTo>
                  <a:lnTo>
                    <a:pt x="2702406" y="1185114"/>
                  </a:lnTo>
                  <a:lnTo>
                    <a:pt x="2492140" y="1174939"/>
                  </a:lnTo>
                  <a:lnTo>
                    <a:pt x="2463652" y="1174421"/>
                  </a:lnTo>
                  <a:lnTo>
                    <a:pt x="2432734" y="1174944"/>
                  </a:lnTo>
                  <a:lnTo>
                    <a:pt x="2364017" y="1178710"/>
                  </a:lnTo>
                  <a:lnTo>
                    <a:pt x="2286806" y="1185436"/>
                  </a:lnTo>
                  <a:lnTo>
                    <a:pt x="2245271" y="1189660"/>
                  </a:lnTo>
                  <a:lnTo>
                    <a:pt x="2012390" y="1215374"/>
                  </a:lnTo>
                  <a:lnTo>
                    <a:pt x="1909383" y="1225937"/>
                  </a:lnTo>
                  <a:lnTo>
                    <a:pt x="1856177" y="1230878"/>
                  </a:lnTo>
                  <a:lnTo>
                    <a:pt x="1801972" y="1235458"/>
                  </a:lnTo>
                  <a:lnTo>
                    <a:pt x="1746870" y="1239577"/>
                  </a:lnTo>
                  <a:lnTo>
                    <a:pt x="1690974" y="1243135"/>
                  </a:lnTo>
                  <a:lnTo>
                    <a:pt x="1634386" y="1246032"/>
                  </a:lnTo>
                  <a:lnTo>
                    <a:pt x="1577208" y="1248168"/>
                  </a:lnTo>
                  <a:lnTo>
                    <a:pt x="1519542" y="1249443"/>
                  </a:lnTo>
                  <a:lnTo>
                    <a:pt x="1461491" y="1249757"/>
                  </a:lnTo>
                  <a:lnTo>
                    <a:pt x="1403157" y="1249009"/>
                  </a:lnTo>
                  <a:lnTo>
                    <a:pt x="1344641" y="1247100"/>
                  </a:lnTo>
                  <a:lnTo>
                    <a:pt x="1286047" y="1243930"/>
                  </a:lnTo>
                  <a:lnTo>
                    <a:pt x="1227477" y="1239398"/>
                  </a:lnTo>
                  <a:lnTo>
                    <a:pt x="1169032" y="1233404"/>
                  </a:lnTo>
                  <a:lnTo>
                    <a:pt x="1110815" y="1225848"/>
                  </a:lnTo>
                  <a:lnTo>
                    <a:pt x="1052928" y="1216631"/>
                  </a:lnTo>
                  <a:lnTo>
                    <a:pt x="1010555" y="1208495"/>
                  </a:lnTo>
                  <a:lnTo>
                    <a:pt x="968661" y="1199041"/>
                  </a:lnTo>
                  <a:lnTo>
                    <a:pt x="927276" y="1188285"/>
                  </a:lnTo>
                  <a:lnTo>
                    <a:pt x="886426" y="1176246"/>
                  </a:lnTo>
                  <a:lnTo>
                    <a:pt x="846138" y="1162943"/>
                  </a:lnTo>
                  <a:lnTo>
                    <a:pt x="806439" y="1148395"/>
                  </a:lnTo>
                  <a:lnTo>
                    <a:pt x="767357" y="1132618"/>
                  </a:lnTo>
                  <a:lnTo>
                    <a:pt x="728920" y="1115633"/>
                  </a:lnTo>
                  <a:lnTo>
                    <a:pt x="691153" y="1097458"/>
                  </a:lnTo>
                  <a:lnTo>
                    <a:pt x="654084" y="1078110"/>
                  </a:lnTo>
                  <a:lnTo>
                    <a:pt x="617742" y="1057608"/>
                  </a:lnTo>
                  <a:lnTo>
                    <a:pt x="582152" y="1035970"/>
                  </a:lnTo>
                  <a:lnTo>
                    <a:pt x="547342" y="1013216"/>
                  </a:lnTo>
                  <a:lnTo>
                    <a:pt x="513339" y="989362"/>
                  </a:lnTo>
                  <a:lnTo>
                    <a:pt x="480171" y="964429"/>
                  </a:lnTo>
                  <a:lnTo>
                    <a:pt x="447865" y="938433"/>
                  </a:lnTo>
                  <a:lnTo>
                    <a:pt x="416447" y="911394"/>
                  </a:lnTo>
                  <a:lnTo>
                    <a:pt x="385946" y="883330"/>
                  </a:lnTo>
                  <a:lnTo>
                    <a:pt x="356388" y="854259"/>
                  </a:lnTo>
                  <a:lnTo>
                    <a:pt x="327801" y="824200"/>
                  </a:lnTo>
                  <a:lnTo>
                    <a:pt x="300211" y="793171"/>
                  </a:lnTo>
                  <a:lnTo>
                    <a:pt x="273647" y="761190"/>
                  </a:lnTo>
                  <a:lnTo>
                    <a:pt x="248135" y="728276"/>
                  </a:lnTo>
                  <a:lnTo>
                    <a:pt x="223702" y="694448"/>
                  </a:lnTo>
                  <a:lnTo>
                    <a:pt x="200376" y="659722"/>
                  </a:lnTo>
                  <a:lnTo>
                    <a:pt x="178184" y="624119"/>
                  </a:lnTo>
                  <a:lnTo>
                    <a:pt x="157153" y="587657"/>
                  </a:lnTo>
                  <a:lnTo>
                    <a:pt x="137310" y="550353"/>
                  </a:lnTo>
                  <a:lnTo>
                    <a:pt x="118683" y="512226"/>
                  </a:lnTo>
                  <a:lnTo>
                    <a:pt x="101299" y="473295"/>
                  </a:lnTo>
                  <a:lnTo>
                    <a:pt x="85185" y="433577"/>
                  </a:lnTo>
                  <a:lnTo>
                    <a:pt x="70368" y="393092"/>
                  </a:lnTo>
                  <a:lnTo>
                    <a:pt x="56876" y="351858"/>
                  </a:lnTo>
                  <a:lnTo>
                    <a:pt x="44735" y="309893"/>
                  </a:lnTo>
                  <a:lnTo>
                    <a:pt x="33974" y="267215"/>
                  </a:lnTo>
                  <a:lnTo>
                    <a:pt x="24618" y="223844"/>
                  </a:lnTo>
                  <a:lnTo>
                    <a:pt x="16696" y="179796"/>
                  </a:lnTo>
                  <a:lnTo>
                    <a:pt x="10234" y="135092"/>
                  </a:lnTo>
                  <a:lnTo>
                    <a:pt x="5260" y="89748"/>
                  </a:lnTo>
                  <a:lnTo>
                    <a:pt x="1802" y="43784"/>
                  </a:lnTo>
                  <a:lnTo>
                    <a:pt x="0" y="0"/>
                  </a:lnTo>
                  <a:lnTo>
                    <a:pt x="1012619" y="0"/>
                  </a:lnTo>
                  <a:close/>
                </a:path>
                <a:path w="5226050" h="2674620">
                  <a:moveTo>
                    <a:pt x="5225667" y="0"/>
                  </a:moveTo>
                  <a:lnTo>
                    <a:pt x="5225667" y="2674391"/>
                  </a:lnTo>
                  <a:lnTo>
                    <a:pt x="5189551" y="2666915"/>
                  </a:lnTo>
                  <a:lnTo>
                    <a:pt x="5146609" y="2656492"/>
                  </a:lnTo>
                  <a:lnTo>
                    <a:pt x="5104037" y="2644619"/>
                  </a:lnTo>
                  <a:lnTo>
                    <a:pt x="5061859" y="2631304"/>
                  </a:lnTo>
                  <a:lnTo>
                    <a:pt x="5020097" y="2616557"/>
                  </a:lnTo>
                  <a:lnTo>
                    <a:pt x="4978776" y="2600388"/>
                  </a:lnTo>
                  <a:lnTo>
                    <a:pt x="4937918" y="2582806"/>
                  </a:lnTo>
                  <a:lnTo>
                    <a:pt x="4897546" y="2563822"/>
                  </a:lnTo>
                  <a:lnTo>
                    <a:pt x="4857684" y="2543445"/>
                  </a:lnTo>
                  <a:lnTo>
                    <a:pt x="4818354" y="2521684"/>
                  </a:lnTo>
                  <a:lnTo>
                    <a:pt x="4779580" y="2498549"/>
                  </a:lnTo>
                  <a:lnTo>
                    <a:pt x="4741384" y="2474051"/>
                  </a:lnTo>
                  <a:lnTo>
                    <a:pt x="4703790" y="2448198"/>
                  </a:lnTo>
                  <a:lnTo>
                    <a:pt x="4666822" y="2421000"/>
                  </a:lnTo>
                  <a:lnTo>
                    <a:pt x="4630501" y="2392467"/>
                  </a:lnTo>
                  <a:lnTo>
                    <a:pt x="4594851" y="2362608"/>
                  </a:lnTo>
                  <a:lnTo>
                    <a:pt x="4559896" y="2331434"/>
                  </a:lnTo>
                  <a:lnTo>
                    <a:pt x="4525658" y="2298954"/>
                  </a:lnTo>
                  <a:lnTo>
                    <a:pt x="4324137" y="2096894"/>
                  </a:lnTo>
                  <a:lnTo>
                    <a:pt x="4171165" y="1938734"/>
                  </a:lnTo>
                  <a:lnTo>
                    <a:pt x="4102401" y="1865645"/>
                  </a:lnTo>
                  <a:lnTo>
                    <a:pt x="4036735" y="1794214"/>
                  </a:lnTo>
                  <a:lnTo>
                    <a:pt x="4000611" y="1756947"/>
                  </a:lnTo>
                  <a:lnTo>
                    <a:pt x="3963519" y="1720698"/>
                  </a:lnTo>
                  <a:lnTo>
                    <a:pt x="3925460" y="1685468"/>
                  </a:lnTo>
                  <a:lnTo>
                    <a:pt x="3886432" y="1651256"/>
                  </a:lnTo>
                  <a:lnTo>
                    <a:pt x="3846435" y="1618063"/>
                  </a:lnTo>
                  <a:lnTo>
                    <a:pt x="3805559" y="1585959"/>
                  </a:lnTo>
                  <a:lnTo>
                    <a:pt x="3763892" y="1555017"/>
                  </a:lnTo>
                  <a:lnTo>
                    <a:pt x="3721434" y="1525237"/>
                  </a:lnTo>
                  <a:lnTo>
                    <a:pt x="3678185" y="1496617"/>
                  </a:lnTo>
                  <a:lnTo>
                    <a:pt x="3634144" y="1469159"/>
                  </a:lnTo>
                  <a:lnTo>
                    <a:pt x="3589313" y="1442863"/>
                  </a:lnTo>
                  <a:lnTo>
                    <a:pt x="1012619" y="0"/>
                  </a:lnTo>
                  <a:lnTo>
                    <a:pt x="5225667" y="0"/>
                  </a:lnTo>
                  <a:close/>
                </a:path>
              </a:pathLst>
            </a:custGeom>
            <a:solidFill>
              <a:srgbClr val="FDE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9157" y="2395882"/>
              <a:ext cx="10925174" cy="61436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8114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00"/>
              </a:spcBef>
            </a:pPr>
            <a:r>
              <a:rPr spc="465" dirty="0"/>
              <a:t>RESULT</a:t>
            </a:r>
            <a:r>
              <a:rPr spc="-305" dirty="0"/>
              <a:t> </a:t>
            </a:r>
            <a:r>
              <a:rPr spc="420" dirty="0"/>
              <a:t>AND</a:t>
            </a:r>
            <a:r>
              <a:rPr spc="-300" dirty="0"/>
              <a:t> </a:t>
            </a:r>
            <a:r>
              <a:rPr spc="385" dirty="0"/>
              <a:t>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044341" y="0"/>
            <a:ext cx="4243705" cy="2074545"/>
          </a:xfrm>
          <a:custGeom>
            <a:avLst/>
            <a:gdLst/>
            <a:ahLst/>
            <a:cxnLst/>
            <a:rect l="l" t="t" r="r" b="b"/>
            <a:pathLst>
              <a:path w="4243705" h="2074545">
                <a:moveTo>
                  <a:pt x="4243658" y="0"/>
                </a:moveTo>
                <a:lnTo>
                  <a:pt x="4243658" y="2074326"/>
                </a:lnTo>
                <a:lnTo>
                  <a:pt x="4181521" y="2036759"/>
                </a:lnTo>
                <a:lnTo>
                  <a:pt x="4096774" y="1983891"/>
                </a:lnTo>
                <a:lnTo>
                  <a:pt x="4011623" y="1929229"/>
                </a:lnTo>
                <a:lnTo>
                  <a:pt x="3883324" y="1844537"/>
                </a:lnTo>
                <a:lnTo>
                  <a:pt x="3198500" y="1378574"/>
                </a:lnTo>
                <a:lnTo>
                  <a:pt x="3072163" y="1296470"/>
                </a:lnTo>
                <a:lnTo>
                  <a:pt x="2988666" y="1243987"/>
                </a:lnTo>
                <a:lnTo>
                  <a:pt x="2905847" y="1193662"/>
                </a:lnTo>
                <a:lnTo>
                  <a:pt x="2864718" y="1169403"/>
                </a:lnTo>
                <a:lnTo>
                  <a:pt x="2823790" y="1145797"/>
                </a:lnTo>
                <a:lnTo>
                  <a:pt x="2783073" y="1122883"/>
                </a:lnTo>
                <a:lnTo>
                  <a:pt x="2742577" y="1100698"/>
                </a:lnTo>
                <a:lnTo>
                  <a:pt x="2702314" y="1079280"/>
                </a:lnTo>
                <a:lnTo>
                  <a:pt x="2662293" y="1058667"/>
                </a:lnTo>
                <a:lnTo>
                  <a:pt x="2622525" y="1038898"/>
                </a:lnTo>
                <a:lnTo>
                  <a:pt x="2583020" y="1020009"/>
                </a:lnTo>
                <a:lnTo>
                  <a:pt x="2543789" y="1002040"/>
                </a:lnTo>
                <a:lnTo>
                  <a:pt x="2504841" y="985028"/>
                </a:lnTo>
                <a:lnTo>
                  <a:pt x="2466188" y="969012"/>
                </a:lnTo>
                <a:lnTo>
                  <a:pt x="2427840" y="954028"/>
                </a:lnTo>
                <a:lnTo>
                  <a:pt x="2389808" y="940116"/>
                </a:lnTo>
                <a:lnTo>
                  <a:pt x="2352101" y="927313"/>
                </a:lnTo>
                <a:lnTo>
                  <a:pt x="2314729" y="915657"/>
                </a:lnTo>
                <a:lnTo>
                  <a:pt x="2277705" y="905186"/>
                </a:lnTo>
                <a:lnTo>
                  <a:pt x="1870011" y="808312"/>
                </a:lnTo>
                <a:lnTo>
                  <a:pt x="1681304" y="761274"/>
                </a:lnTo>
                <a:lnTo>
                  <a:pt x="1564008" y="730453"/>
                </a:lnTo>
                <a:lnTo>
                  <a:pt x="1444503" y="697495"/>
                </a:lnTo>
                <a:lnTo>
                  <a:pt x="1363946" y="674259"/>
                </a:lnTo>
                <a:lnTo>
                  <a:pt x="1282920" y="649959"/>
                </a:lnTo>
                <a:lnTo>
                  <a:pt x="1201628" y="624548"/>
                </a:lnTo>
                <a:lnTo>
                  <a:pt x="1120275" y="597981"/>
                </a:lnTo>
                <a:lnTo>
                  <a:pt x="1039067" y="570212"/>
                </a:lnTo>
                <a:lnTo>
                  <a:pt x="998581" y="555863"/>
                </a:lnTo>
                <a:lnTo>
                  <a:pt x="958208" y="541195"/>
                </a:lnTo>
                <a:lnTo>
                  <a:pt x="917974" y="526205"/>
                </a:lnTo>
                <a:lnTo>
                  <a:pt x="877903" y="510885"/>
                </a:lnTo>
                <a:lnTo>
                  <a:pt x="838022" y="495231"/>
                </a:lnTo>
                <a:lnTo>
                  <a:pt x="798357" y="479236"/>
                </a:lnTo>
                <a:lnTo>
                  <a:pt x="758932" y="462894"/>
                </a:lnTo>
                <a:lnTo>
                  <a:pt x="719773" y="446201"/>
                </a:lnTo>
                <a:lnTo>
                  <a:pt x="680907" y="429150"/>
                </a:lnTo>
                <a:lnTo>
                  <a:pt x="642358" y="411735"/>
                </a:lnTo>
                <a:lnTo>
                  <a:pt x="604153" y="393951"/>
                </a:lnTo>
                <a:lnTo>
                  <a:pt x="566316" y="375792"/>
                </a:lnTo>
                <a:lnTo>
                  <a:pt x="528874" y="357253"/>
                </a:lnTo>
                <a:lnTo>
                  <a:pt x="491852" y="338327"/>
                </a:lnTo>
                <a:lnTo>
                  <a:pt x="455275" y="319009"/>
                </a:lnTo>
                <a:lnTo>
                  <a:pt x="419170" y="299293"/>
                </a:lnTo>
                <a:lnTo>
                  <a:pt x="383562" y="279174"/>
                </a:lnTo>
                <a:lnTo>
                  <a:pt x="348475" y="258645"/>
                </a:lnTo>
                <a:lnTo>
                  <a:pt x="313937" y="237701"/>
                </a:lnTo>
                <a:lnTo>
                  <a:pt x="279973" y="216337"/>
                </a:lnTo>
                <a:lnTo>
                  <a:pt x="246607" y="194546"/>
                </a:lnTo>
                <a:lnTo>
                  <a:pt x="213867" y="172323"/>
                </a:lnTo>
                <a:lnTo>
                  <a:pt x="181777" y="149662"/>
                </a:lnTo>
                <a:lnTo>
                  <a:pt x="150363" y="126557"/>
                </a:lnTo>
                <a:lnTo>
                  <a:pt x="119650" y="103002"/>
                </a:lnTo>
                <a:lnTo>
                  <a:pt x="89665" y="78993"/>
                </a:lnTo>
                <a:lnTo>
                  <a:pt x="60432" y="54523"/>
                </a:lnTo>
                <a:lnTo>
                  <a:pt x="4328" y="4177"/>
                </a:lnTo>
                <a:lnTo>
                  <a:pt x="0" y="0"/>
                </a:lnTo>
                <a:lnTo>
                  <a:pt x="4243658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409018"/>
            <a:ext cx="3155950" cy="2878455"/>
          </a:xfrm>
          <a:custGeom>
            <a:avLst/>
            <a:gdLst/>
            <a:ahLst/>
            <a:cxnLst/>
            <a:rect l="l" t="t" r="r" b="b"/>
            <a:pathLst>
              <a:path w="3155950" h="2878454">
                <a:moveTo>
                  <a:pt x="0" y="2877981"/>
                </a:moveTo>
                <a:lnTo>
                  <a:pt x="0" y="0"/>
                </a:lnTo>
                <a:lnTo>
                  <a:pt x="8953" y="6797"/>
                </a:lnTo>
                <a:lnTo>
                  <a:pt x="42290" y="33240"/>
                </a:lnTo>
                <a:lnTo>
                  <a:pt x="75572" y="60731"/>
                </a:lnTo>
                <a:lnTo>
                  <a:pt x="108798" y="89232"/>
                </a:lnTo>
                <a:lnTo>
                  <a:pt x="141971" y="118702"/>
                </a:lnTo>
                <a:lnTo>
                  <a:pt x="175091" y="149104"/>
                </a:lnTo>
                <a:lnTo>
                  <a:pt x="208161" y="180396"/>
                </a:lnTo>
                <a:lnTo>
                  <a:pt x="241181" y="212540"/>
                </a:lnTo>
                <a:lnTo>
                  <a:pt x="274153" y="245497"/>
                </a:lnTo>
                <a:lnTo>
                  <a:pt x="307078" y="279227"/>
                </a:lnTo>
                <a:lnTo>
                  <a:pt x="339957" y="313691"/>
                </a:lnTo>
                <a:lnTo>
                  <a:pt x="372792" y="348849"/>
                </a:lnTo>
                <a:lnTo>
                  <a:pt x="405584" y="384662"/>
                </a:lnTo>
                <a:lnTo>
                  <a:pt x="471044" y="458096"/>
                </a:lnTo>
                <a:lnTo>
                  <a:pt x="536348" y="533678"/>
                </a:lnTo>
                <a:lnTo>
                  <a:pt x="601505" y="611092"/>
                </a:lnTo>
                <a:lnTo>
                  <a:pt x="698991" y="729961"/>
                </a:lnTo>
                <a:lnTo>
                  <a:pt x="1215228" y="1377730"/>
                </a:lnTo>
                <a:lnTo>
                  <a:pt x="1311605" y="1493547"/>
                </a:lnTo>
                <a:lnTo>
                  <a:pt x="1375829" y="1568390"/>
                </a:lnTo>
                <a:lnTo>
                  <a:pt x="1440044" y="1640972"/>
                </a:lnTo>
                <a:lnTo>
                  <a:pt x="1472151" y="1676317"/>
                </a:lnTo>
                <a:lnTo>
                  <a:pt x="1504259" y="1710978"/>
                </a:lnTo>
                <a:lnTo>
                  <a:pt x="1536370" y="1744917"/>
                </a:lnTo>
                <a:lnTo>
                  <a:pt x="1568485" y="1778093"/>
                </a:lnTo>
                <a:lnTo>
                  <a:pt x="1600606" y="1810468"/>
                </a:lnTo>
                <a:lnTo>
                  <a:pt x="1632734" y="1842002"/>
                </a:lnTo>
                <a:lnTo>
                  <a:pt x="1664869" y="1872655"/>
                </a:lnTo>
                <a:lnTo>
                  <a:pt x="1697014" y="1902389"/>
                </a:lnTo>
                <a:lnTo>
                  <a:pt x="1729170" y="1931164"/>
                </a:lnTo>
                <a:lnTo>
                  <a:pt x="1761337" y="1958941"/>
                </a:lnTo>
                <a:lnTo>
                  <a:pt x="1793518" y="1985680"/>
                </a:lnTo>
                <a:lnTo>
                  <a:pt x="1825714" y="2011341"/>
                </a:lnTo>
                <a:lnTo>
                  <a:pt x="1857925" y="2035887"/>
                </a:lnTo>
                <a:lnTo>
                  <a:pt x="1890154" y="2059276"/>
                </a:lnTo>
                <a:lnTo>
                  <a:pt x="1922401" y="2081470"/>
                </a:lnTo>
                <a:lnTo>
                  <a:pt x="1954668" y="2102430"/>
                </a:lnTo>
                <a:lnTo>
                  <a:pt x="2315426" y="2315625"/>
                </a:lnTo>
                <a:lnTo>
                  <a:pt x="2481757" y="2416406"/>
                </a:lnTo>
                <a:lnTo>
                  <a:pt x="2584677" y="2480561"/>
                </a:lnTo>
                <a:lnTo>
                  <a:pt x="2689074" y="2547411"/>
                </a:lnTo>
                <a:lnTo>
                  <a:pt x="2759145" y="2593448"/>
                </a:lnTo>
                <a:lnTo>
                  <a:pt x="2829349" y="2640640"/>
                </a:lnTo>
                <a:lnTo>
                  <a:pt x="2899479" y="2688972"/>
                </a:lnTo>
                <a:lnTo>
                  <a:pt x="2969324" y="2738426"/>
                </a:lnTo>
                <a:lnTo>
                  <a:pt x="3038675" y="2788985"/>
                </a:lnTo>
                <a:lnTo>
                  <a:pt x="3073100" y="2814674"/>
                </a:lnTo>
                <a:lnTo>
                  <a:pt x="3107324" y="2840633"/>
                </a:lnTo>
                <a:lnTo>
                  <a:pt x="3141319" y="2866859"/>
                </a:lnTo>
                <a:lnTo>
                  <a:pt x="3155484" y="2877981"/>
                </a:lnTo>
                <a:lnTo>
                  <a:pt x="0" y="2877981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944" y="2298265"/>
            <a:ext cx="2724149" cy="27241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5323" y="4840017"/>
            <a:ext cx="3451225" cy="1614170"/>
          </a:xfrm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3700" b="1" spc="-75" dirty="0">
                <a:solidFill>
                  <a:srgbClr val="658B79"/>
                </a:solidFill>
                <a:latin typeface="Cambria"/>
                <a:cs typeface="Cambria"/>
              </a:rPr>
              <a:t>Dipika</a:t>
            </a:r>
            <a:r>
              <a:rPr sz="3700" b="1" spc="-100" dirty="0">
                <a:solidFill>
                  <a:srgbClr val="658B79"/>
                </a:solidFill>
                <a:latin typeface="Cambria"/>
                <a:cs typeface="Cambria"/>
              </a:rPr>
              <a:t> </a:t>
            </a:r>
            <a:r>
              <a:rPr sz="3700" b="1" spc="-10" dirty="0">
                <a:solidFill>
                  <a:srgbClr val="658B79"/>
                </a:solidFill>
                <a:latin typeface="Cambria"/>
                <a:cs typeface="Cambria"/>
              </a:rPr>
              <a:t>Sangwan</a:t>
            </a:r>
            <a:endParaRPr sz="3700">
              <a:latin typeface="Cambria"/>
              <a:cs typeface="Cambria"/>
            </a:endParaRPr>
          </a:p>
          <a:p>
            <a:pPr marL="549275">
              <a:lnSpc>
                <a:spcPct val="100000"/>
              </a:lnSpc>
              <a:spcBef>
                <a:spcPts val="2005"/>
              </a:spcBef>
            </a:pPr>
            <a:r>
              <a:rPr sz="30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20BCY10010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5757" y="4957174"/>
            <a:ext cx="3808729" cy="149733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60"/>
              </a:spcBef>
            </a:pPr>
            <a:r>
              <a:rPr sz="3700" b="1" dirty="0">
                <a:solidFill>
                  <a:srgbClr val="658B79"/>
                </a:solidFill>
                <a:latin typeface="Cambria"/>
                <a:cs typeface="Cambria"/>
              </a:rPr>
              <a:t>Yogendra</a:t>
            </a:r>
            <a:r>
              <a:rPr sz="3700" b="1" spc="-190" dirty="0">
                <a:solidFill>
                  <a:srgbClr val="658B79"/>
                </a:solidFill>
                <a:latin typeface="Cambria"/>
                <a:cs typeface="Cambria"/>
              </a:rPr>
              <a:t> </a:t>
            </a:r>
            <a:r>
              <a:rPr sz="3700" b="1" spc="-10" dirty="0">
                <a:solidFill>
                  <a:srgbClr val="658B79"/>
                </a:solidFill>
                <a:latin typeface="Cambria"/>
                <a:cs typeface="Cambria"/>
              </a:rPr>
              <a:t>Bijapur</a:t>
            </a:r>
            <a:endParaRPr sz="37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20BCY10065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1272" y="5005806"/>
            <a:ext cx="3128645" cy="149733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3700" b="1" spc="-20" dirty="0">
                <a:solidFill>
                  <a:srgbClr val="658B79"/>
                </a:solidFill>
                <a:latin typeface="Cambria"/>
                <a:cs typeface="Cambria"/>
              </a:rPr>
              <a:t>Parth</a:t>
            </a:r>
            <a:r>
              <a:rPr sz="3700" b="1" spc="-150" dirty="0">
                <a:solidFill>
                  <a:srgbClr val="658B79"/>
                </a:solidFill>
                <a:latin typeface="Cambria"/>
                <a:cs typeface="Cambria"/>
              </a:rPr>
              <a:t> </a:t>
            </a:r>
            <a:r>
              <a:rPr sz="3700" b="1" spc="-10" dirty="0">
                <a:solidFill>
                  <a:srgbClr val="658B79"/>
                </a:solidFill>
                <a:latin typeface="Cambria"/>
                <a:cs typeface="Cambria"/>
              </a:rPr>
              <a:t>Agrawal</a:t>
            </a:r>
            <a:endParaRPr sz="3700" dirty="0">
              <a:latin typeface="Cambria"/>
              <a:cs typeface="Cambria"/>
            </a:endParaRPr>
          </a:p>
          <a:p>
            <a:pPr marL="268605">
              <a:lnSpc>
                <a:spcPct val="100000"/>
              </a:lnSpc>
              <a:spcBef>
                <a:spcPts val="1585"/>
              </a:spcBef>
            </a:pPr>
            <a:r>
              <a:rPr sz="30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20BCY10039</a:t>
            </a:r>
            <a:endParaRPr sz="3000" dirty="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7270" y="2298265"/>
            <a:ext cx="2724149" cy="27241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5999" y="2351746"/>
            <a:ext cx="2724149" cy="27241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66634" y="2367190"/>
            <a:ext cx="2724149" cy="27241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427604" y="5022414"/>
            <a:ext cx="6238319" cy="1500411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3700" b="1" spc="-30" dirty="0">
                <a:solidFill>
                  <a:srgbClr val="658B79"/>
                </a:solidFill>
                <a:latin typeface="Cambria"/>
                <a:cs typeface="Cambria"/>
              </a:rPr>
              <a:t>Niranjan</a:t>
            </a:r>
            <a:r>
              <a:rPr lang="en-US" sz="3700" b="1" spc="-155" dirty="0">
                <a:solidFill>
                  <a:srgbClr val="658B79"/>
                </a:solidFill>
                <a:latin typeface="Cambria"/>
                <a:cs typeface="Cambria"/>
              </a:rPr>
              <a:t> </a:t>
            </a:r>
            <a:r>
              <a:rPr sz="3700" b="1" spc="-10" dirty="0">
                <a:solidFill>
                  <a:srgbClr val="658B79"/>
                </a:solidFill>
                <a:latin typeface="Cambria"/>
                <a:cs typeface="Cambria"/>
              </a:rPr>
              <a:t>Surya</a:t>
            </a:r>
            <a:r>
              <a:rPr lang="en-US" sz="3700" b="1" spc="-10" dirty="0">
                <a:solidFill>
                  <a:srgbClr val="658B79"/>
                </a:solidFill>
                <a:latin typeface="Cambria"/>
                <a:cs typeface="Cambria"/>
              </a:rPr>
              <a:t> Prasad R P</a:t>
            </a:r>
            <a:endParaRPr sz="3700" dirty="0">
              <a:latin typeface="Cambria"/>
              <a:cs typeface="Cambria"/>
            </a:endParaRPr>
          </a:p>
          <a:p>
            <a:pPr marL="1021715">
              <a:lnSpc>
                <a:spcPct val="100000"/>
              </a:lnSpc>
              <a:spcBef>
                <a:spcPts val="1585"/>
              </a:spcBef>
            </a:pPr>
            <a:r>
              <a:rPr lang="en-US" sz="30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	</a:t>
            </a:r>
            <a:r>
              <a:rPr sz="30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20BCY10129</a:t>
            </a: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98229" y="1820454"/>
            <a:ext cx="8144509" cy="24130"/>
          </a:xfrm>
          <a:custGeom>
            <a:avLst/>
            <a:gdLst/>
            <a:ahLst/>
            <a:cxnLst/>
            <a:rect l="l" t="t" r="r" b="b"/>
            <a:pathLst>
              <a:path w="8144509" h="24130">
                <a:moveTo>
                  <a:pt x="0" y="0"/>
                </a:moveTo>
                <a:lnTo>
                  <a:pt x="8143931" y="23824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943" rIns="0" bIns="0" rtlCol="0">
            <a:spAutoFit/>
          </a:bodyPr>
          <a:lstStyle/>
          <a:p>
            <a:pPr marL="5247640">
              <a:lnSpc>
                <a:spcPct val="100000"/>
              </a:lnSpc>
              <a:spcBef>
                <a:spcPts val="100"/>
              </a:spcBef>
            </a:pPr>
            <a:r>
              <a:rPr sz="6700" spc="355" dirty="0"/>
              <a:t>TEAM</a:t>
            </a:r>
            <a:r>
              <a:rPr sz="6700" spc="-260" dirty="0"/>
              <a:t> </a:t>
            </a:r>
            <a:r>
              <a:rPr sz="6700" spc="350" dirty="0"/>
              <a:t>MEMBERS</a:t>
            </a:r>
            <a:endParaRPr sz="6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84465"/>
            <a:ext cx="3827145" cy="2002789"/>
          </a:xfrm>
          <a:custGeom>
            <a:avLst/>
            <a:gdLst/>
            <a:ahLst/>
            <a:cxnLst/>
            <a:rect l="l" t="t" r="r" b="b"/>
            <a:pathLst>
              <a:path w="3827145" h="2002790">
                <a:moveTo>
                  <a:pt x="3827148" y="2002534"/>
                </a:moveTo>
                <a:lnTo>
                  <a:pt x="0" y="2002534"/>
                </a:lnTo>
                <a:lnTo>
                  <a:pt x="0" y="6791"/>
                </a:lnTo>
                <a:lnTo>
                  <a:pt x="7130" y="5828"/>
                </a:lnTo>
                <a:lnTo>
                  <a:pt x="55100" y="1756"/>
                </a:lnTo>
                <a:lnTo>
                  <a:pt x="103230" y="0"/>
                </a:lnTo>
                <a:lnTo>
                  <a:pt x="151433" y="507"/>
                </a:lnTo>
                <a:lnTo>
                  <a:pt x="199620" y="3228"/>
                </a:lnTo>
                <a:lnTo>
                  <a:pt x="247705" y="8110"/>
                </a:lnTo>
                <a:lnTo>
                  <a:pt x="295599" y="15102"/>
                </a:lnTo>
                <a:lnTo>
                  <a:pt x="343215" y="24151"/>
                </a:lnTo>
                <a:lnTo>
                  <a:pt x="390464" y="35207"/>
                </a:lnTo>
                <a:lnTo>
                  <a:pt x="437259" y="48218"/>
                </a:lnTo>
                <a:lnTo>
                  <a:pt x="483512" y="63132"/>
                </a:lnTo>
                <a:lnTo>
                  <a:pt x="529135" y="79897"/>
                </a:lnTo>
                <a:lnTo>
                  <a:pt x="574041" y="98463"/>
                </a:lnTo>
                <a:lnTo>
                  <a:pt x="618141" y="118777"/>
                </a:lnTo>
                <a:lnTo>
                  <a:pt x="661348" y="140789"/>
                </a:lnTo>
                <a:lnTo>
                  <a:pt x="706073" y="165804"/>
                </a:lnTo>
                <a:lnTo>
                  <a:pt x="749756" y="192434"/>
                </a:lnTo>
                <a:lnTo>
                  <a:pt x="792398" y="220614"/>
                </a:lnTo>
                <a:lnTo>
                  <a:pt x="833997" y="250282"/>
                </a:lnTo>
                <a:lnTo>
                  <a:pt x="874554" y="281371"/>
                </a:lnTo>
                <a:lnTo>
                  <a:pt x="914067" y="313819"/>
                </a:lnTo>
                <a:lnTo>
                  <a:pt x="952536" y="347560"/>
                </a:lnTo>
                <a:lnTo>
                  <a:pt x="989959" y="382530"/>
                </a:lnTo>
                <a:lnTo>
                  <a:pt x="1026338" y="418666"/>
                </a:lnTo>
                <a:lnTo>
                  <a:pt x="1061670" y="455903"/>
                </a:lnTo>
                <a:lnTo>
                  <a:pt x="1095955" y="494176"/>
                </a:lnTo>
                <a:lnTo>
                  <a:pt x="1129193" y="533421"/>
                </a:lnTo>
                <a:lnTo>
                  <a:pt x="1161383" y="573574"/>
                </a:lnTo>
                <a:lnTo>
                  <a:pt x="1192523" y="614571"/>
                </a:lnTo>
                <a:lnTo>
                  <a:pt x="1222615" y="656348"/>
                </a:lnTo>
                <a:lnTo>
                  <a:pt x="1251656" y="698839"/>
                </a:lnTo>
                <a:lnTo>
                  <a:pt x="1279647" y="741982"/>
                </a:lnTo>
                <a:lnTo>
                  <a:pt x="1305525" y="783761"/>
                </a:lnTo>
                <a:lnTo>
                  <a:pt x="1407627" y="954190"/>
                </a:lnTo>
                <a:lnTo>
                  <a:pt x="1433803" y="996394"/>
                </a:lnTo>
                <a:lnTo>
                  <a:pt x="1460639" y="1037945"/>
                </a:lnTo>
                <a:lnTo>
                  <a:pt x="1488338" y="1078596"/>
                </a:lnTo>
                <a:lnTo>
                  <a:pt x="1517099" y="1118101"/>
                </a:lnTo>
                <a:lnTo>
                  <a:pt x="1547123" y="1156214"/>
                </a:lnTo>
                <a:lnTo>
                  <a:pt x="1578611" y="1192689"/>
                </a:lnTo>
                <a:lnTo>
                  <a:pt x="1611763" y="1227280"/>
                </a:lnTo>
                <a:lnTo>
                  <a:pt x="1646780" y="1259739"/>
                </a:lnTo>
                <a:lnTo>
                  <a:pt x="1683863" y="1289822"/>
                </a:lnTo>
                <a:lnTo>
                  <a:pt x="1723212" y="1317282"/>
                </a:lnTo>
                <a:lnTo>
                  <a:pt x="1765028" y="1341873"/>
                </a:lnTo>
                <a:lnTo>
                  <a:pt x="1808848" y="1363245"/>
                </a:lnTo>
                <a:lnTo>
                  <a:pt x="1853625" y="1380946"/>
                </a:lnTo>
                <a:lnTo>
                  <a:pt x="1899282" y="1395264"/>
                </a:lnTo>
                <a:lnTo>
                  <a:pt x="1945740" y="1406485"/>
                </a:lnTo>
                <a:lnTo>
                  <a:pt x="1992920" y="1414894"/>
                </a:lnTo>
                <a:lnTo>
                  <a:pt x="2040745" y="1420778"/>
                </a:lnTo>
                <a:lnTo>
                  <a:pt x="2089134" y="1424424"/>
                </a:lnTo>
                <a:lnTo>
                  <a:pt x="2138011" y="1426118"/>
                </a:lnTo>
                <a:lnTo>
                  <a:pt x="2187297" y="1426146"/>
                </a:lnTo>
                <a:lnTo>
                  <a:pt x="2236913" y="1424794"/>
                </a:lnTo>
                <a:lnTo>
                  <a:pt x="2286781" y="1422349"/>
                </a:lnTo>
                <a:lnTo>
                  <a:pt x="2336822" y="1419097"/>
                </a:lnTo>
                <a:lnTo>
                  <a:pt x="2386958" y="1415324"/>
                </a:lnTo>
                <a:lnTo>
                  <a:pt x="2487202" y="1407360"/>
                </a:lnTo>
                <a:lnTo>
                  <a:pt x="2537153" y="1403742"/>
                </a:lnTo>
                <a:lnTo>
                  <a:pt x="2586886" y="1400749"/>
                </a:lnTo>
                <a:lnTo>
                  <a:pt x="2636321" y="1398666"/>
                </a:lnTo>
                <a:lnTo>
                  <a:pt x="2683711" y="1398028"/>
                </a:lnTo>
                <a:lnTo>
                  <a:pt x="2730641" y="1399123"/>
                </a:lnTo>
                <a:lnTo>
                  <a:pt x="2777102" y="1401917"/>
                </a:lnTo>
                <a:lnTo>
                  <a:pt x="2823086" y="1406377"/>
                </a:lnTo>
                <a:lnTo>
                  <a:pt x="2868584" y="1412470"/>
                </a:lnTo>
                <a:lnTo>
                  <a:pt x="2913588" y="1420163"/>
                </a:lnTo>
                <a:lnTo>
                  <a:pt x="2958090" y="1429423"/>
                </a:lnTo>
                <a:lnTo>
                  <a:pt x="3002081" y="1440217"/>
                </a:lnTo>
                <a:lnTo>
                  <a:pt x="3045554" y="1452511"/>
                </a:lnTo>
                <a:lnTo>
                  <a:pt x="3088499" y="1466272"/>
                </a:lnTo>
                <a:lnTo>
                  <a:pt x="3130909" y="1481467"/>
                </a:lnTo>
                <a:lnTo>
                  <a:pt x="3172775" y="1498064"/>
                </a:lnTo>
                <a:lnTo>
                  <a:pt x="3214089" y="1516028"/>
                </a:lnTo>
                <a:lnTo>
                  <a:pt x="3254843" y="1535326"/>
                </a:lnTo>
                <a:lnTo>
                  <a:pt x="3295028" y="1555926"/>
                </a:lnTo>
                <a:lnTo>
                  <a:pt x="3334636" y="1577795"/>
                </a:lnTo>
                <a:lnTo>
                  <a:pt x="3373659" y="1600898"/>
                </a:lnTo>
                <a:lnTo>
                  <a:pt x="3412088" y="1625203"/>
                </a:lnTo>
                <a:lnTo>
                  <a:pt x="3449915" y="1650677"/>
                </a:lnTo>
                <a:lnTo>
                  <a:pt x="3487132" y="1677287"/>
                </a:lnTo>
                <a:lnTo>
                  <a:pt x="3523730" y="1704999"/>
                </a:lnTo>
                <a:lnTo>
                  <a:pt x="3559701" y="1733780"/>
                </a:lnTo>
                <a:lnTo>
                  <a:pt x="3595038" y="1763597"/>
                </a:lnTo>
                <a:lnTo>
                  <a:pt x="3629730" y="1794417"/>
                </a:lnTo>
                <a:lnTo>
                  <a:pt x="3663771" y="1826207"/>
                </a:lnTo>
                <a:lnTo>
                  <a:pt x="3697152" y="1858934"/>
                </a:lnTo>
                <a:lnTo>
                  <a:pt x="3729864" y="1892563"/>
                </a:lnTo>
                <a:lnTo>
                  <a:pt x="3761900" y="1927064"/>
                </a:lnTo>
                <a:lnTo>
                  <a:pt x="3793251" y="1962401"/>
                </a:lnTo>
                <a:lnTo>
                  <a:pt x="3823908" y="1998542"/>
                </a:lnTo>
                <a:lnTo>
                  <a:pt x="3827148" y="2002534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677124" y="10"/>
            <a:ext cx="14611350" cy="8564880"/>
            <a:chOff x="3677124" y="10"/>
            <a:chExt cx="14611350" cy="8564880"/>
          </a:xfrm>
        </p:grpSpPr>
        <p:sp>
          <p:nvSpPr>
            <p:cNvPr id="4" name="object 4"/>
            <p:cNvSpPr/>
            <p:nvPr/>
          </p:nvSpPr>
          <p:spPr>
            <a:xfrm>
              <a:off x="13062332" y="10"/>
              <a:ext cx="5226050" cy="2674620"/>
            </a:xfrm>
            <a:custGeom>
              <a:avLst/>
              <a:gdLst/>
              <a:ahLst/>
              <a:cxnLst/>
              <a:rect l="l" t="t" r="r" b="b"/>
              <a:pathLst>
                <a:path w="5226050" h="2674620">
                  <a:moveTo>
                    <a:pt x="1012619" y="0"/>
                  </a:moveTo>
                  <a:lnTo>
                    <a:pt x="3589313" y="1442863"/>
                  </a:lnTo>
                  <a:lnTo>
                    <a:pt x="3543789" y="1417784"/>
                  </a:lnTo>
                  <a:lnTo>
                    <a:pt x="3497672" y="1393979"/>
                  </a:lnTo>
                  <a:lnTo>
                    <a:pt x="3450961" y="1371447"/>
                  </a:lnTo>
                  <a:lnTo>
                    <a:pt x="3403657" y="1350190"/>
                  </a:lnTo>
                  <a:lnTo>
                    <a:pt x="3355759" y="1330206"/>
                  </a:lnTo>
                  <a:lnTo>
                    <a:pt x="3307269" y="1311496"/>
                  </a:lnTo>
                  <a:lnTo>
                    <a:pt x="3258291" y="1294100"/>
                  </a:lnTo>
                  <a:lnTo>
                    <a:pt x="3208933" y="1278056"/>
                  </a:lnTo>
                  <a:lnTo>
                    <a:pt x="3159195" y="1263365"/>
                  </a:lnTo>
                  <a:lnTo>
                    <a:pt x="3109076" y="1250026"/>
                  </a:lnTo>
                  <a:lnTo>
                    <a:pt x="3058578" y="1238041"/>
                  </a:lnTo>
                  <a:lnTo>
                    <a:pt x="3007699" y="1227408"/>
                  </a:lnTo>
                  <a:lnTo>
                    <a:pt x="2899939" y="1206816"/>
                  </a:lnTo>
                  <a:lnTo>
                    <a:pt x="2846305" y="1197815"/>
                  </a:lnTo>
                  <a:lnTo>
                    <a:pt x="2786411" y="1191029"/>
                  </a:lnTo>
                  <a:lnTo>
                    <a:pt x="2702406" y="1185114"/>
                  </a:lnTo>
                  <a:lnTo>
                    <a:pt x="2492140" y="1174939"/>
                  </a:lnTo>
                  <a:lnTo>
                    <a:pt x="2463652" y="1174421"/>
                  </a:lnTo>
                  <a:lnTo>
                    <a:pt x="2432734" y="1174944"/>
                  </a:lnTo>
                  <a:lnTo>
                    <a:pt x="2364017" y="1178710"/>
                  </a:lnTo>
                  <a:lnTo>
                    <a:pt x="2286806" y="1185436"/>
                  </a:lnTo>
                  <a:lnTo>
                    <a:pt x="2245271" y="1189660"/>
                  </a:lnTo>
                  <a:lnTo>
                    <a:pt x="2012390" y="1215374"/>
                  </a:lnTo>
                  <a:lnTo>
                    <a:pt x="1909383" y="1225937"/>
                  </a:lnTo>
                  <a:lnTo>
                    <a:pt x="1856177" y="1230878"/>
                  </a:lnTo>
                  <a:lnTo>
                    <a:pt x="1801972" y="1235458"/>
                  </a:lnTo>
                  <a:lnTo>
                    <a:pt x="1746870" y="1239577"/>
                  </a:lnTo>
                  <a:lnTo>
                    <a:pt x="1690974" y="1243135"/>
                  </a:lnTo>
                  <a:lnTo>
                    <a:pt x="1634386" y="1246032"/>
                  </a:lnTo>
                  <a:lnTo>
                    <a:pt x="1577208" y="1248168"/>
                  </a:lnTo>
                  <a:lnTo>
                    <a:pt x="1519542" y="1249443"/>
                  </a:lnTo>
                  <a:lnTo>
                    <a:pt x="1461491" y="1249757"/>
                  </a:lnTo>
                  <a:lnTo>
                    <a:pt x="1403157" y="1249009"/>
                  </a:lnTo>
                  <a:lnTo>
                    <a:pt x="1344641" y="1247100"/>
                  </a:lnTo>
                  <a:lnTo>
                    <a:pt x="1286047" y="1243930"/>
                  </a:lnTo>
                  <a:lnTo>
                    <a:pt x="1227477" y="1239398"/>
                  </a:lnTo>
                  <a:lnTo>
                    <a:pt x="1169032" y="1233404"/>
                  </a:lnTo>
                  <a:lnTo>
                    <a:pt x="1110815" y="1225848"/>
                  </a:lnTo>
                  <a:lnTo>
                    <a:pt x="1052928" y="1216631"/>
                  </a:lnTo>
                  <a:lnTo>
                    <a:pt x="1010555" y="1208495"/>
                  </a:lnTo>
                  <a:lnTo>
                    <a:pt x="968661" y="1199041"/>
                  </a:lnTo>
                  <a:lnTo>
                    <a:pt x="927276" y="1188285"/>
                  </a:lnTo>
                  <a:lnTo>
                    <a:pt x="886426" y="1176246"/>
                  </a:lnTo>
                  <a:lnTo>
                    <a:pt x="846138" y="1162943"/>
                  </a:lnTo>
                  <a:lnTo>
                    <a:pt x="806439" y="1148395"/>
                  </a:lnTo>
                  <a:lnTo>
                    <a:pt x="767357" y="1132618"/>
                  </a:lnTo>
                  <a:lnTo>
                    <a:pt x="728920" y="1115633"/>
                  </a:lnTo>
                  <a:lnTo>
                    <a:pt x="691153" y="1097458"/>
                  </a:lnTo>
                  <a:lnTo>
                    <a:pt x="654084" y="1078110"/>
                  </a:lnTo>
                  <a:lnTo>
                    <a:pt x="617742" y="1057608"/>
                  </a:lnTo>
                  <a:lnTo>
                    <a:pt x="582152" y="1035970"/>
                  </a:lnTo>
                  <a:lnTo>
                    <a:pt x="547342" y="1013216"/>
                  </a:lnTo>
                  <a:lnTo>
                    <a:pt x="513339" y="989362"/>
                  </a:lnTo>
                  <a:lnTo>
                    <a:pt x="480171" y="964429"/>
                  </a:lnTo>
                  <a:lnTo>
                    <a:pt x="447865" y="938433"/>
                  </a:lnTo>
                  <a:lnTo>
                    <a:pt x="416447" y="911394"/>
                  </a:lnTo>
                  <a:lnTo>
                    <a:pt x="385946" y="883330"/>
                  </a:lnTo>
                  <a:lnTo>
                    <a:pt x="356388" y="854259"/>
                  </a:lnTo>
                  <a:lnTo>
                    <a:pt x="327801" y="824200"/>
                  </a:lnTo>
                  <a:lnTo>
                    <a:pt x="300211" y="793171"/>
                  </a:lnTo>
                  <a:lnTo>
                    <a:pt x="273647" y="761190"/>
                  </a:lnTo>
                  <a:lnTo>
                    <a:pt x="248135" y="728276"/>
                  </a:lnTo>
                  <a:lnTo>
                    <a:pt x="223702" y="694448"/>
                  </a:lnTo>
                  <a:lnTo>
                    <a:pt x="200376" y="659722"/>
                  </a:lnTo>
                  <a:lnTo>
                    <a:pt x="178184" y="624119"/>
                  </a:lnTo>
                  <a:lnTo>
                    <a:pt x="157153" y="587657"/>
                  </a:lnTo>
                  <a:lnTo>
                    <a:pt x="137310" y="550353"/>
                  </a:lnTo>
                  <a:lnTo>
                    <a:pt x="118683" y="512226"/>
                  </a:lnTo>
                  <a:lnTo>
                    <a:pt x="101299" y="473295"/>
                  </a:lnTo>
                  <a:lnTo>
                    <a:pt x="85185" y="433577"/>
                  </a:lnTo>
                  <a:lnTo>
                    <a:pt x="70368" y="393092"/>
                  </a:lnTo>
                  <a:lnTo>
                    <a:pt x="56876" y="351858"/>
                  </a:lnTo>
                  <a:lnTo>
                    <a:pt x="44735" y="309893"/>
                  </a:lnTo>
                  <a:lnTo>
                    <a:pt x="33974" y="267215"/>
                  </a:lnTo>
                  <a:lnTo>
                    <a:pt x="24618" y="223844"/>
                  </a:lnTo>
                  <a:lnTo>
                    <a:pt x="16696" y="179796"/>
                  </a:lnTo>
                  <a:lnTo>
                    <a:pt x="10234" y="135092"/>
                  </a:lnTo>
                  <a:lnTo>
                    <a:pt x="5260" y="89748"/>
                  </a:lnTo>
                  <a:lnTo>
                    <a:pt x="1802" y="43784"/>
                  </a:lnTo>
                  <a:lnTo>
                    <a:pt x="0" y="0"/>
                  </a:lnTo>
                  <a:lnTo>
                    <a:pt x="1012619" y="0"/>
                  </a:lnTo>
                  <a:close/>
                </a:path>
                <a:path w="5226050" h="2674620">
                  <a:moveTo>
                    <a:pt x="5225667" y="0"/>
                  </a:moveTo>
                  <a:lnTo>
                    <a:pt x="5225667" y="2674391"/>
                  </a:lnTo>
                  <a:lnTo>
                    <a:pt x="5189551" y="2666915"/>
                  </a:lnTo>
                  <a:lnTo>
                    <a:pt x="5146609" y="2656492"/>
                  </a:lnTo>
                  <a:lnTo>
                    <a:pt x="5104037" y="2644619"/>
                  </a:lnTo>
                  <a:lnTo>
                    <a:pt x="5061859" y="2631304"/>
                  </a:lnTo>
                  <a:lnTo>
                    <a:pt x="5020097" y="2616557"/>
                  </a:lnTo>
                  <a:lnTo>
                    <a:pt x="4978776" y="2600388"/>
                  </a:lnTo>
                  <a:lnTo>
                    <a:pt x="4937918" y="2582806"/>
                  </a:lnTo>
                  <a:lnTo>
                    <a:pt x="4897546" y="2563822"/>
                  </a:lnTo>
                  <a:lnTo>
                    <a:pt x="4857684" y="2543445"/>
                  </a:lnTo>
                  <a:lnTo>
                    <a:pt x="4818354" y="2521684"/>
                  </a:lnTo>
                  <a:lnTo>
                    <a:pt x="4779580" y="2498549"/>
                  </a:lnTo>
                  <a:lnTo>
                    <a:pt x="4741384" y="2474051"/>
                  </a:lnTo>
                  <a:lnTo>
                    <a:pt x="4703790" y="2448198"/>
                  </a:lnTo>
                  <a:lnTo>
                    <a:pt x="4666822" y="2421000"/>
                  </a:lnTo>
                  <a:lnTo>
                    <a:pt x="4630501" y="2392467"/>
                  </a:lnTo>
                  <a:lnTo>
                    <a:pt x="4594851" y="2362608"/>
                  </a:lnTo>
                  <a:lnTo>
                    <a:pt x="4559896" y="2331434"/>
                  </a:lnTo>
                  <a:lnTo>
                    <a:pt x="4525658" y="2298954"/>
                  </a:lnTo>
                  <a:lnTo>
                    <a:pt x="4324137" y="2096894"/>
                  </a:lnTo>
                  <a:lnTo>
                    <a:pt x="4171165" y="1938734"/>
                  </a:lnTo>
                  <a:lnTo>
                    <a:pt x="4102401" y="1865645"/>
                  </a:lnTo>
                  <a:lnTo>
                    <a:pt x="4036735" y="1794214"/>
                  </a:lnTo>
                  <a:lnTo>
                    <a:pt x="4000611" y="1756947"/>
                  </a:lnTo>
                  <a:lnTo>
                    <a:pt x="3963519" y="1720698"/>
                  </a:lnTo>
                  <a:lnTo>
                    <a:pt x="3925460" y="1685468"/>
                  </a:lnTo>
                  <a:lnTo>
                    <a:pt x="3886432" y="1651256"/>
                  </a:lnTo>
                  <a:lnTo>
                    <a:pt x="3846435" y="1618063"/>
                  </a:lnTo>
                  <a:lnTo>
                    <a:pt x="3805559" y="1585959"/>
                  </a:lnTo>
                  <a:lnTo>
                    <a:pt x="3763892" y="1555017"/>
                  </a:lnTo>
                  <a:lnTo>
                    <a:pt x="3721434" y="1525237"/>
                  </a:lnTo>
                  <a:lnTo>
                    <a:pt x="3678185" y="1496617"/>
                  </a:lnTo>
                  <a:lnTo>
                    <a:pt x="3634144" y="1469159"/>
                  </a:lnTo>
                  <a:lnTo>
                    <a:pt x="3589313" y="1442863"/>
                  </a:lnTo>
                  <a:lnTo>
                    <a:pt x="1012619" y="0"/>
                  </a:lnTo>
                  <a:lnTo>
                    <a:pt x="5225667" y="0"/>
                  </a:lnTo>
                  <a:close/>
                </a:path>
              </a:pathLst>
            </a:custGeom>
            <a:solidFill>
              <a:srgbClr val="FDE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7124" y="2364093"/>
              <a:ext cx="10934699" cy="62007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8114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00"/>
              </a:spcBef>
            </a:pPr>
            <a:r>
              <a:rPr spc="465" dirty="0"/>
              <a:t>RESULT</a:t>
            </a:r>
            <a:r>
              <a:rPr spc="-305" dirty="0"/>
              <a:t> </a:t>
            </a:r>
            <a:r>
              <a:rPr spc="420" dirty="0"/>
              <a:t>AND</a:t>
            </a:r>
            <a:r>
              <a:rPr spc="-300" dirty="0"/>
              <a:t> </a:t>
            </a:r>
            <a:r>
              <a:rPr spc="385" dirty="0"/>
              <a:t>DISCUSSION.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66" y="440"/>
            <a:ext cx="17253585" cy="9834245"/>
            <a:chOff x="1028766" y="440"/>
            <a:chExt cx="17253585" cy="9834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66" y="440"/>
              <a:ext cx="17253240" cy="98339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40070" y="1882014"/>
              <a:ext cx="3738245" cy="1985645"/>
            </a:xfrm>
            <a:custGeom>
              <a:avLst/>
              <a:gdLst/>
              <a:ahLst/>
              <a:cxnLst/>
              <a:rect l="l" t="t" r="r" b="b"/>
              <a:pathLst>
                <a:path w="3738244" h="1985645">
                  <a:moveTo>
                    <a:pt x="3737667" y="1985258"/>
                  </a:moveTo>
                  <a:lnTo>
                    <a:pt x="0" y="1985258"/>
                  </a:lnTo>
                  <a:lnTo>
                    <a:pt x="0" y="0"/>
                  </a:lnTo>
                  <a:lnTo>
                    <a:pt x="3737667" y="0"/>
                  </a:lnTo>
                  <a:lnTo>
                    <a:pt x="3737667" y="1985258"/>
                  </a:lnTo>
                  <a:close/>
                </a:path>
              </a:pathLst>
            </a:custGeom>
            <a:solidFill>
              <a:srgbClr val="FDE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1525" y="1048551"/>
              <a:ext cx="5267232" cy="5922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808352"/>
            <a:ext cx="59410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425" dirty="0"/>
              <a:t>CONCLUSION</a:t>
            </a:r>
            <a:endParaRPr sz="7000"/>
          </a:p>
        </p:txBody>
      </p:sp>
      <p:sp>
        <p:nvSpPr>
          <p:cNvPr id="7" name="object 7"/>
          <p:cNvSpPr txBox="1"/>
          <p:nvPr/>
        </p:nvSpPr>
        <p:spPr>
          <a:xfrm>
            <a:off x="1210548" y="2621513"/>
            <a:ext cx="15358110" cy="676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72400">
              <a:lnSpc>
                <a:spcPct val="133300"/>
              </a:lnSpc>
              <a:spcBef>
                <a:spcPts val="100"/>
              </a:spcBef>
            </a:pP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3000" spc="-1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05" dirty="0">
                <a:solidFill>
                  <a:srgbClr val="464646"/>
                </a:solidFill>
                <a:latin typeface="Lucida Sans Unicode"/>
                <a:cs typeface="Lucida Sans Unicode"/>
              </a:rPr>
              <a:t>importance</a:t>
            </a:r>
            <a:r>
              <a:rPr sz="30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3000" spc="-1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14" dirty="0">
                <a:solidFill>
                  <a:srgbClr val="464646"/>
                </a:solidFill>
                <a:latin typeface="Lucida Sans Unicode"/>
                <a:cs typeface="Lucida Sans Unicode"/>
              </a:rPr>
              <a:t>safeguard</a:t>
            </a:r>
            <a:r>
              <a:rPr sz="30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online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users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from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25" dirty="0">
                <a:solidFill>
                  <a:srgbClr val="464646"/>
                </a:solidFill>
                <a:latin typeface="Lucida Sans Unicode"/>
                <a:cs typeface="Lucida Sans Unicode"/>
              </a:rPr>
              <a:t>becoming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victims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online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fraud,</a:t>
            </a:r>
            <a:r>
              <a:rPr sz="30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80" dirty="0">
                <a:solidFill>
                  <a:srgbClr val="464646"/>
                </a:solidFill>
                <a:latin typeface="Lucida Sans Unicode"/>
                <a:cs typeface="Lucida Sans Unicode"/>
              </a:rPr>
              <a:t>and</a:t>
            </a:r>
            <a:r>
              <a:rPr sz="3000" spc="-10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phishing</a:t>
            </a:r>
            <a:r>
              <a:rPr sz="30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detection</a:t>
            </a:r>
            <a:r>
              <a:rPr sz="3000" spc="-10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tools</a:t>
            </a:r>
            <a:r>
              <a:rPr sz="3000" spc="-10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464646"/>
                </a:solidFill>
                <a:latin typeface="Lucida Sans Unicode"/>
                <a:cs typeface="Lucida Sans Unicode"/>
              </a:rPr>
              <a:t>play </a:t>
            </a:r>
            <a:r>
              <a:rPr sz="3000" spc="360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vital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role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in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ensuring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360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00" dirty="0">
                <a:solidFill>
                  <a:srgbClr val="464646"/>
                </a:solidFill>
                <a:latin typeface="Lucida Sans Unicode"/>
                <a:cs typeface="Lucida Sans Unicode"/>
              </a:rPr>
              <a:t>secure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online </a:t>
            </a:r>
            <a:r>
              <a:rPr sz="30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experience</a:t>
            </a:r>
            <a:r>
              <a:rPr sz="3000" spc="-1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for</a:t>
            </a:r>
            <a:r>
              <a:rPr sz="3000" spc="-1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users.</a:t>
            </a:r>
            <a:r>
              <a:rPr sz="3000" spc="-1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Unfortunately, </a:t>
            </a:r>
            <a:r>
              <a:rPr sz="3000" spc="200" dirty="0">
                <a:solidFill>
                  <a:srgbClr val="464646"/>
                </a:solidFill>
                <a:latin typeface="Lucida Sans Unicode"/>
                <a:cs typeface="Lucida Sans Unicode"/>
              </a:rPr>
              <a:t>many</a:t>
            </a:r>
            <a:r>
              <a:rPr sz="30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30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30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30" dirty="0">
                <a:solidFill>
                  <a:srgbClr val="464646"/>
                </a:solidFill>
                <a:latin typeface="Lucida Sans Unicode"/>
                <a:cs typeface="Lucida Sans Unicode"/>
              </a:rPr>
              <a:t>existing</a:t>
            </a:r>
            <a:r>
              <a:rPr sz="30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phishing</a:t>
            </a:r>
            <a:r>
              <a:rPr sz="30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detection </a:t>
            </a:r>
            <a:r>
              <a:rPr sz="3000" spc="-60" dirty="0">
                <a:solidFill>
                  <a:srgbClr val="464646"/>
                </a:solidFill>
                <a:latin typeface="Lucida Sans Unicode"/>
                <a:cs typeface="Lucida Sans Unicode"/>
              </a:rPr>
              <a:t>tools,</a:t>
            </a:r>
            <a:r>
              <a:rPr sz="30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464646"/>
                </a:solidFill>
                <a:latin typeface="Lucida Sans Unicode"/>
                <a:cs typeface="Lucida Sans Unicode"/>
              </a:rPr>
              <a:t>especially</a:t>
            </a:r>
            <a:r>
              <a:rPr sz="30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those</a:t>
            </a:r>
            <a:r>
              <a:rPr sz="30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464646"/>
                </a:solidFill>
                <a:latin typeface="Lucida Sans Unicode"/>
                <a:cs typeface="Lucida Sans Unicode"/>
              </a:rPr>
              <a:t>that</a:t>
            </a:r>
            <a:r>
              <a:rPr sz="30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35" dirty="0">
                <a:solidFill>
                  <a:srgbClr val="464646"/>
                </a:solidFill>
                <a:latin typeface="Lucida Sans Unicode"/>
                <a:cs typeface="Lucida Sans Unicode"/>
              </a:rPr>
              <a:t>depend</a:t>
            </a:r>
            <a:r>
              <a:rPr sz="30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464646"/>
                </a:solidFill>
                <a:latin typeface="Lucida Sans Unicode"/>
                <a:cs typeface="Lucida Sans Unicode"/>
              </a:rPr>
              <a:t>on </a:t>
            </a:r>
            <a:r>
              <a:rPr sz="3000" spc="210" dirty="0">
                <a:solidFill>
                  <a:srgbClr val="464646"/>
                </a:solidFill>
                <a:latin typeface="Lucida Sans Unicode"/>
                <a:cs typeface="Lucida Sans Unicode"/>
              </a:rPr>
              <a:t>an</a:t>
            </a:r>
            <a:r>
              <a:rPr sz="3000" spc="-1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30" dirty="0">
                <a:solidFill>
                  <a:srgbClr val="464646"/>
                </a:solidFill>
                <a:latin typeface="Lucida Sans Unicode"/>
                <a:cs typeface="Lucida Sans Unicode"/>
              </a:rPr>
              <a:t>existing</a:t>
            </a:r>
            <a:r>
              <a:rPr sz="3000" spc="-1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blacklist,</a:t>
            </a:r>
            <a:r>
              <a:rPr sz="3000" spc="-1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suffer</a:t>
            </a:r>
            <a:r>
              <a:rPr sz="3000" spc="-1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limitations</a:t>
            </a:r>
            <a:endParaRPr sz="3000">
              <a:latin typeface="Lucida Sans Unicode"/>
              <a:cs typeface="Lucida Sans Unicode"/>
            </a:endParaRPr>
          </a:p>
          <a:p>
            <a:pPr marL="12700" marR="5080" indent="101600">
              <a:lnSpc>
                <a:spcPct val="133300"/>
              </a:lnSpc>
              <a:spcBef>
                <a:spcPts val="245"/>
              </a:spcBef>
            </a:pPr>
            <a:r>
              <a:rPr sz="3000" spc="100" dirty="0">
                <a:solidFill>
                  <a:srgbClr val="464646"/>
                </a:solidFill>
                <a:latin typeface="Lucida Sans Unicode"/>
                <a:cs typeface="Lucida Sans Unicode"/>
              </a:rPr>
              <a:t>such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95" dirty="0">
                <a:solidFill>
                  <a:srgbClr val="464646"/>
                </a:solidFill>
                <a:latin typeface="Lucida Sans Unicode"/>
                <a:cs typeface="Lucida Sans Unicode"/>
              </a:rPr>
              <a:t>as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low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detection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200" dirty="0">
                <a:solidFill>
                  <a:srgbClr val="464646"/>
                </a:solidFill>
                <a:latin typeface="Lucida Sans Unicode"/>
                <a:cs typeface="Lucida Sans Unicode"/>
              </a:rPr>
              <a:t>accuracy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80" dirty="0">
                <a:solidFill>
                  <a:srgbClr val="464646"/>
                </a:solidFill>
                <a:latin typeface="Lucida Sans Unicode"/>
                <a:cs typeface="Lucida Sans Unicode"/>
              </a:rPr>
              <a:t>and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high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false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alarm.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inconsistent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464646"/>
                </a:solidFill>
                <a:latin typeface="Lucida Sans Unicode"/>
                <a:cs typeface="Lucida Sans Unicode"/>
              </a:rPr>
              <a:t>nature</a:t>
            </a:r>
            <a:r>
              <a:rPr sz="3000" spc="-9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of </a:t>
            </a:r>
            <a:r>
              <a:rPr sz="3000" spc="105" dirty="0">
                <a:solidFill>
                  <a:srgbClr val="464646"/>
                </a:solidFill>
                <a:latin typeface="Lucida Sans Unicode"/>
                <a:cs typeface="Lucida Sans Unicode"/>
              </a:rPr>
              <a:t>attacks</a:t>
            </a:r>
            <a:r>
              <a:rPr sz="3000" spc="-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80" dirty="0">
                <a:solidFill>
                  <a:srgbClr val="464646"/>
                </a:solidFill>
                <a:latin typeface="Lucida Sans Unicode"/>
                <a:cs typeface="Lucida Sans Unicode"/>
              </a:rPr>
              <a:t>behaviors</a:t>
            </a:r>
            <a:r>
              <a:rPr sz="30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80" dirty="0">
                <a:solidFill>
                  <a:srgbClr val="464646"/>
                </a:solidFill>
                <a:latin typeface="Lucida Sans Unicode"/>
                <a:cs typeface="Lucida Sans Unicode"/>
              </a:rPr>
              <a:t>and</a:t>
            </a:r>
            <a:r>
              <a:rPr sz="30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continuously</a:t>
            </a:r>
            <a:r>
              <a:rPr sz="30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20" dirty="0">
                <a:solidFill>
                  <a:srgbClr val="464646"/>
                </a:solidFill>
                <a:latin typeface="Lucida Sans Unicode"/>
                <a:cs typeface="Lucida Sans Unicode"/>
              </a:rPr>
              <a:t>changing</a:t>
            </a:r>
            <a:r>
              <a:rPr sz="3000" spc="-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60" dirty="0">
                <a:solidFill>
                  <a:srgbClr val="464646"/>
                </a:solidFill>
                <a:latin typeface="Lucida Sans Unicode"/>
                <a:cs typeface="Lucida Sans Unicode"/>
              </a:rPr>
              <a:t>URL</a:t>
            </a:r>
            <a:r>
              <a:rPr sz="30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phish</a:t>
            </a:r>
            <a:r>
              <a:rPr sz="30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patterns</a:t>
            </a:r>
            <a:r>
              <a:rPr sz="30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require</a:t>
            </a:r>
            <a:r>
              <a:rPr sz="3000" spc="-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timely </a:t>
            </a:r>
            <a:r>
              <a:rPr sz="3000" spc="90" dirty="0">
                <a:solidFill>
                  <a:srgbClr val="464646"/>
                </a:solidFill>
                <a:latin typeface="Lucida Sans Unicode"/>
                <a:cs typeface="Lucida Sans Unicode"/>
              </a:rPr>
              <a:t>updating</a:t>
            </a:r>
            <a:r>
              <a:rPr sz="3000" spc="-16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3000" spc="-1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3000" spc="-16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model.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157" y="4133974"/>
            <a:ext cx="833755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350" spc="635" dirty="0"/>
              <a:t>THANK</a:t>
            </a:r>
            <a:r>
              <a:rPr sz="10350" spc="-415" dirty="0"/>
              <a:t> </a:t>
            </a:r>
            <a:r>
              <a:rPr sz="10350" spc="280" dirty="0"/>
              <a:t>YOU!</a:t>
            </a:r>
            <a:endParaRPr sz="103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3050" y="3963014"/>
            <a:ext cx="7504950" cy="632398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6523990" cy="4493260"/>
          </a:xfrm>
          <a:custGeom>
            <a:avLst/>
            <a:gdLst/>
            <a:ahLst/>
            <a:cxnLst/>
            <a:rect l="l" t="t" r="r" b="b"/>
            <a:pathLst>
              <a:path w="6523990" h="4493260">
                <a:moveTo>
                  <a:pt x="6523976" y="0"/>
                </a:moveTo>
                <a:lnTo>
                  <a:pt x="6512002" y="42980"/>
                </a:lnTo>
                <a:lnTo>
                  <a:pt x="6494768" y="99101"/>
                </a:lnTo>
                <a:lnTo>
                  <a:pt x="6476635" y="152840"/>
                </a:lnTo>
                <a:lnTo>
                  <a:pt x="6457625" y="204252"/>
                </a:lnTo>
                <a:lnTo>
                  <a:pt x="6437760" y="253394"/>
                </a:lnTo>
                <a:lnTo>
                  <a:pt x="6417061" y="300322"/>
                </a:lnTo>
                <a:lnTo>
                  <a:pt x="6395550" y="345091"/>
                </a:lnTo>
                <a:lnTo>
                  <a:pt x="6373249" y="387758"/>
                </a:lnTo>
                <a:lnTo>
                  <a:pt x="6350179" y="428378"/>
                </a:lnTo>
                <a:lnTo>
                  <a:pt x="6326361" y="467007"/>
                </a:lnTo>
                <a:lnTo>
                  <a:pt x="6301817" y="503700"/>
                </a:lnTo>
                <a:lnTo>
                  <a:pt x="6276569" y="538515"/>
                </a:lnTo>
                <a:lnTo>
                  <a:pt x="6250639" y="571506"/>
                </a:lnTo>
                <a:lnTo>
                  <a:pt x="6224048" y="602730"/>
                </a:lnTo>
                <a:lnTo>
                  <a:pt x="6196817" y="632243"/>
                </a:lnTo>
                <a:lnTo>
                  <a:pt x="6168968" y="660099"/>
                </a:lnTo>
                <a:lnTo>
                  <a:pt x="6140523" y="686356"/>
                </a:lnTo>
                <a:lnTo>
                  <a:pt x="6111504" y="711069"/>
                </a:lnTo>
                <a:lnTo>
                  <a:pt x="6051826" y="756087"/>
                </a:lnTo>
                <a:lnTo>
                  <a:pt x="5990110" y="795600"/>
                </a:lnTo>
                <a:lnTo>
                  <a:pt x="5926526" y="830055"/>
                </a:lnTo>
                <a:lnTo>
                  <a:pt x="5861248" y="859899"/>
                </a:lnTo>
                <a:lnTo>
                  <a:pt x="5794448" y="885579"/>
                </a:lnTo>
                <a:lnTo>
                  <a:pt x="5726299" y="907541"/>
                </a:lnTo>
                <a:lnTo>
                  <a:pt x="5656974" y="926234"/>
                </a:lnTo>
                <a:lnTo>
                  <a:pt x="5586646" y="942104"/>
                </a:lnTo>
                <a:lnTo>
                  <a:pt x="5515486" y="955598"/>
                </a:lnTo>
                <a:lnTo>
                  <a:pt x="5443669" y="967163"/>
                </a:lnTo>
                <a:lnTo>
                  <a:pt x="5371366" y="977246"/>
                </a:lnTo>
                <a:lnTo>
                  <a:pt x="5044624" y="1016266"/>
                </a:lnTo>
                <a:lnTo>
                  <a:pt x="4972737" y="1026189"/>
                </a:lnTo>
                <a:lnTo>
                  <a:pt x="4901488" y="1037535"/>
                </a:lnTo>
                <a:lnTo>
                  <a:pt x="4831048" y="1050753"/>
                </a:lnTo>
                <a:lnTo>
                  <a:pt x="4761590" y="1066288"/>
                </a:lnTo>
                <a:lnTo>
                  <a:pt x="4693287" y="1084587"/>
                </a:lnTo>
                <a:lnTo>
                  <a:pt x="4626313" y="1106099"/>
                </a:lnTo>
                <a:lnTo>
                  <a:pt x="4560838" y="1131269"/>
                </a:lnTo>
                <a:lnTo>
                  <a:pt x="4492130" y="1162895"/>
                </a:lnTo>
                <a:lnTo>
                  <a:pt x="4457173" y="1181715"/>
                </a:lnTo>
                <a:lnTo>
                  <a:pt x="4423781" y="1201787"/>
                </a:lnTo>
                <a:lnTo>
                  <a:pt x="4391887" y="1223071"/>
                </a:lnTo>
                <a:lnTo>
                  <a:pt x="4332330" y="1269112"/>
                </a:lnTo>
                <a:lnTo>
                  <a:pt x="4277971" y="1319518"/>
                </a:lnTo>
                <a:lnTo>
                  <a:pt x="4228280" y="1373969"/>
                </a:lnTo>
                <a:lnTo>
                  <a:pt x="4182728" y="1432142"/>
                </a:lnTo>
                <a:lnTo>
                  <a:pt x="4140783" y="1493719"/>
                </a:lnTo>
                <a:lnTo>
                  <a:pt x="4101917" y="1558377"/>
                </a:lnTo>
                <a:lnTo>
                  <a:pt x="4083472" y="1591761"/>
                </a:lnTo>
                <a:lnTo>
                  <a:pt x="4065598" y="1625796"/>
                </a:lnTo>
                <a:lnTo>
                  <a:pt x="4048229" y="1660441"/>
                </a:lnTo>
                <a:lnTo>
                  <a:pt x="4031297" y="1695655"/>
                </a:lnTo>
                <a:lnTo>
                  <a:pt x="4014738" y="1731400"/>
                </a:lnTo>
                <a:lnTo>
                  <a:pt x="3998484" y="1767634"/>
                </a:lnTo>
                <a:lnTo>
                  <a:pt x="3982470" y="1804319"/>
                </a:lnTo>
                <a:lnTo>
                  <a:pt x="3966628" y="1841412"/>
                </a:lnTo>
                <a:lnTo>
                  <a:pt x="3950894" y="1878876"/>
                </a:lnTo>
                <a:lnTo>
                  <a:pt x="3935200" y="1916668"/>
                </a:lnTo>
                <a:lnTo>
                  <a:pt x="3903668" y="1993082"/>
                </a:lnTo>
                <a:lnTo>
                  <a:pt x="3887699" y="2031622"/>
                </a:lnTo>
                <a:lnTo>
                  <a:pt x="3871504" y="2070332"/>
                </a:lnTo>
                <a:lnTo>
                  <a:pt x="3855019" y="2109170"/>
                </a:lnTo>
                <a:lnTo>
                  <a:pt x="3838177" y="2148097"/>
                </a:lnTo>
                <a:lnTo>
                  <a:pt x="3820912" y="2187074"/>
                </a:lnTo>
                <a:lnTo>
                  <a:pt x="3803157" y="2226058"/>
                </a:lnTo>
                <a:lnTo>
                  <a:pt x="3784847" y="2265012"/>
                </a:lnTo>
                <a:lnTo>
                  <a:pt x="3765914" y="2303893"/>
                </a:lnTo>
                <a:lnTo>
                  <a:pt x="3746293" y="2342664"/>
                </a:lnTo>
                <a:lnTo>
                  <a:pt x="3725917" y="2381282"/>
                </a:lnTo>
                <a:lnTo>
                  <a:pt x="3704721" y="2419709"/>
                </a:lnTo>
                <a:lnTo>
                  <a:pt x="3682638" y="2457904"/>
                </a:lnTo>
                <a:lnTo>
                  <a:pt x="3659601" y="2495827"/>
                </a:lnTo>
                <a:lnTo>
                  <a:pt x="3635544" y="2533437"/>
                </a:lnTo>
                <a:lnTo>
                  <a:pt x="3610402" y="2570696"/>
                </a:lnTo>
                <a:lnTo>
                  <a:pt x="3584107" y="2607562"/>
                </a:lnTo>
                <a:lnTo>
                  <a:pt x="3556594" y="2643996"/>
                </a:lnTo>
                <a:lnTo>
                  <a:pt x="3527796" y="2679958"/>
                </a:lnTo>
                <a:lnTo>
                  <a:pt x="3497647" y="2715407"/>
                </a:lnTo>
                <a:lnTo>
                  <a:pt x="3466081" y="2750303"/>
                </a:lnTo>
                <a:lnTo>
                  <a:pt x="3433032" y="2784607"/>
                </a:lnTo>
                <a:lnTo>
                  <a:pt x="3398433" y="2818278"/>
                </a:lnTo>
                <a:lnTo>
                  <a:pt x="3362217" y="2851276"/>
                </a:lnTo>
                <a:lnTo>
                  <a:pt x="3324320" y="2883561"/>
                </a:lnTo>
                <a:lnTo>
                  <a:pt x="3284674" y="2915092"/>
                </a:lnTo>
                <a:lnTo>
                  <a:pt x="3243213" y="2945831"/>
                </a:lnTo>
                <a:lnTo>
                  <a:pt x="3199871" y="2975736"/>
                </a:lnTo>
                <a:lnTo>
                  <a:pt x="3154582" y="3004768"/>
                </a:lnTo>
                <a:lnTo>
                  <a:pt x="3107279" y="3032886"/>
                </a:lnTo>
                <a:lnTo>
                  <a:pt x="3044321" y="3068995"/>
                </a:lnTo>
                <a:lnTo>
                  <a:pt x="2982468" y="3102614"/>
                </a:lnTo>
                <a:lnTo>
                  <a:pt x="2921699" y="3133832"/>
                </a:lnTo>
                <a:lnTo>
                  <a:pt x="2861992" y="3162735"/>
                </a:lnTo>
                <a:lnTo>
                  <a:pt x="2803325" y="3189412"/>
                </a:lnTo>
                <a:lnTo>
                  <a:pt x="2745678" y="3213950"/>
                </a:lnTo>
                <a:lnTo>
                  <a:pt x="2689027" y="3236436"/>
                </a:lnTo>
                <a:lnTo>
                  <a:pt x="2633352" y="3256957"/>
                </a:lnTo>
                <a:lnTo>
                  <a:pt x="2578631" y="3275601"/>
                </a:lnTo>
                <a:lnTo>
                  <a:pt x="2524842" y="3292456"/>
                </a:lnTo>
                <a:lnTo>
                  <a:pt x="2471964" y="3307609"/>
                </a:lnTo>
                <a:lnTo>
                  <a:pt x="2419974" y="3321147"/>
                </a:lnTo>
                <a:lnTo>
                  <a:pt x="2368852" y="3333158"/>
                </a:lnTo>
                <a:lnTo>
                  <a:pt x="2318576" y="3343729"/>
                </a:lnTo>
                <a:lnTo>
                  <a:pt x="2269124" y="3352948"/>
                </a:lnTo>
                <a:lnTo>
                  <a:pt x="2220474" y="3360902"/>
                </a:lnTo>
                <a:lnTo>
                  <a:pt x="2172605" y="3367679"/>
                </a:lnTo>
                <a:lnTo>
                  <a:pt x="2125495" y="3373365"/>
                </a:lnTo>
                <a:lnTo>
                  <a:pt x="2079123" y="3378049"/>
                </a:lnTo>
                <a:lnTo>
                  <a:pt x="2033466" y="3381818"/>
                </a:lnTo>
                <a:lnTo>
                  <a:pt x="1988504" y="3384760"/>
                </a:lnTo>
                <a:lnTo>
                  <a:pt x="1944214" y="3386961"/>
                </a:lnTo>
                <a:lnTo>
                  <a:pt x="1900576" y="3388509"/>
                </a:lnTo>
                <a:lnTo>
                  <a:pt x="1857566" y="3389492"/>
                </a:lnTo>
                <a:lnTo>
                  <a:pt x="1773349" y="3390112"/>
                </a:lnTo>
                <a:lnTo>
                  <a:pt x="1457325" y="3387468"/>
                </a:lnTo>
                <a:lnTo>
                  <a:pt x="1419810" y="3388004"/>
                </a:lnTo>
                <a:lnTo>
                  <a:pt x="1345868" y="3390615"/>
                </a:lnTo>
                <a:lnTo>
                  <a:pt x="1273231" y="3395861"/>
                </a:lnTo>
                <a:lnTo>
                  <a:pt x="1201727" y="3404443"/>
                </a:lnTo>
                <a:lnTo>
                  <a:pt x="1131182" y="3417059"/>
                </a:lnTo>
                <a:lnTo>
                  <a:pt x="1084984" y="3428581"/>
                </a:lnTo>
                <a:lnTo>
                  <a:pt x="1040559" y="3443061"/>
                </a:lnTo>
                <a:lnTo>
                  <a:pt x="997816" y="3460337"/>
                </a:lnTo>
                <a:lnTo>
                  <a:pt x="956665" y="3480247"/>
                </a:lnTo>
                <a:lnTo>
                  <a:pt x="917016" y="3502628"/>
                </a:lnTo>
                <a:lnTo>
                  <a:pt x="878778" y="3527320"/>
                </a:lnTo>
                <a:lnTo>
                  <a:pt x="841862" y="3554159"/>
                </a:lnTo>
                <a:lnTo>
                  <a:pt x="806177" y="3582983"/>
                </a:lnTo>
                <a:lnTo>
                  <a:pt x="771632" y="3613631"/>
                </a:lnTo>
                <a:lnTo>
                  <a:pt x="738139" y="3645941"/>
                </a:lnTo>
                <a:lnTo>
                  <a:pt x="705606" y="3679749"/>
                </a:lnTo>
                <a:lnTo>
                  <a:pt x="673944" y="3714894"/>
                </a:lnTo>
                <a:lnTo>
                  <a:pt x="643062" y="3751214"/>
                </a:lnTo>
                <a:lnTo>
                  <a:pt x="612870" y="3788547"/>
                </a:lnTo>
                <a:lnTo>
                  <a:pt x="583277" y="3826731"/>
                </a:lnTo>
                <a:lnTo>
                  <a:pt x="554194" y="3865603"/>
                </a:lnTo>
                <a:lnTo>
                  <a:pt x="525531" y="3905002"/>
                </a:lnTo>
                <a:lnTo>
                  <a:pt x="497196" y="3944765"/>
                </a:lnTo>
                <a:lnTo>
                  <a:pt x="469101" y="3984730"/>
                </a:lnTo>
                <a:lnTo>
                  <a:pt x="413266" y="4064617"/>
                </a:lnTo>
                <a:lnTo>
                  <a:pt x="385347" y="4104216"/>
                </a:lnTo>
                <a:lnTo>
                  <a:pt x="357305" y="4143369"/>
                </a:lnTo>
                <a:lnTo>
                  <a:pt x="329052" y="4181913"/>
                </a:lnTo>
                <a:lnTo>
                  <a:pt x="300496" y="4219686"/>
                </a:lnTo>
                <a:lnTo>
                  <a:pt x="271548" y="4256527"/>
                </a:lnTo>
                <a:lnTo>
                  <a:pt x="242117" y="4292273"/>
                </a:lnTo>
                <a:lnTo>
                  <a:pt x="212113" y="4326762"/>
                </a:lnTo>
                <a:lnTo>
                  <a:pt x="181446" y="4359832"/>
                </a:lnTo>
                <a:lnTo>
                  <a:pt x="150026" y="4391321"/>
                </a:lnTo>
                <a:lnTo>
                  <a:pt x="117762" y="4421066"/>
                </a:lnTo>
                <a:lnTo>
                  <a:pt x="84565" y="4448907"/>
                </a:lnTo>
                <a:lnTo>
                  <a:pt x="0" y="4492839"/>
                </a:lnTo>
                <a:lnTo>
                  <a:pt x="0" y="0"/>
                </a:lnTo>
                <a:lnTo>
                  <a:pt x="6523976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84464"/>
            <a:ext cx="3827145" cy="2002789"/>
          </a:xfrm>
          <a:custGeom>
            <a:avLst/>
            <a:gdLst/>
            <a:ahLst/>
            <a:cxnLst/>
            <a:rect l="l" t="t" r="r" b="b"/>
            <a:pathLst>
              <a:path w="3827145" h="2002790">
                <a:moveTo>
                  <a:pt x="3827149" y="2002535"/>
                </a:moveTo>
                <a:lnTo>
                  <a:pt x="0" y="2002535"/>
                </a:lnTo>
                <a:lnTo>
                  <a:pt x="0" y="6791"/>
                </a:lnTo>
                <a:lnTo>
                  <a:pt x="7130" y="5828"/>
                </a:lnTo>
                <a:lnTo>
                  <a:pt x="55100" y="1756"/>
                </a:lnTo>
                <a:lnTo>
                  <a:pt x="103230" y="0"/>
                </a:lnTo>
                <a:lnTo>
                  <a:pt x="151433" y="507"/>
                </a:lnTo>
                <a:lnTo>
                  <a:pt x="199621" y="3228"/>
                </a:lnTo>
                <a:lnTo>
                  <a:pt x="247705" y="8110"/>
                </a:lnTo>
                <a:lnTo>
                  <a:pt x="295599" y="15102"/>
                </a:lnTo>
                <a:lnTo>
                  <a:pt x="343215" y="24151"/>
                </a:lnTo>
                <a:lnTo>
                  <a:pt x="390464" y="35207"/>
                </a:lnTo>
                <a:lnTo>
                  <a:pt x="437259" y="48218"/>
                </a:lnTo>
                <a:lnTo>
                  <a:pt x="483512" y="63132"/>
                </a:lnTo>
                <a:lnTo>
                  <a:pt x="529136" y="79897"/>
                </a:lnTo>
                <a:lnTo>
                  <a:pt x="574041" y="98463"/>
                </a:lnTo>
                <a:lnTo>
                  <a:pt x="618141" y="118777"/>
                </a:lnTo>
                <a:lnTo>
                  <a:pt x="661348" y="140789"/>
                </a:lnTo>
                <a:lnTo>
                  <a:pt x="706073" y="165804"/>
                </a:lnTo>
                <a:lnTo>
                  <a:pt x="749756" y="192434"/>
                </a:lnTo>
                <a:lnTo>
                  <a:pt x="792398" y="220614"/>
                </a:lnTo>
                <a:lnTo>
                  <a:pt x="833997" y="250282"/>
                </a:lnTo>
                <a:lnTo>
                  <a:pt x="874554" y="281371"/>
                </a:lnTo>
                <a:lnTo>
                  <a:pt x="914067" y="313819"/>
                </a:lnTo>
                <a:lnTo>
                  <a:pt x="952536" y="347560"/>
                </a:lnTo>
                <a:lnTo>
                  <a:pt x="989960" y="382530"/>
                </a:lnTo>
                <a:lnTo>
                  <a:pt x="1026338" y="418666"/>
                </a:lnTo>
                <a:lnTo>
                  <a:pt x="1061670" y="455903"/>
                </a:lnTo>
                <a:lnTo>
                  <a:pt x="1095955" y="494176"/>
                </a:lnTo>
                <a:lnTo>
                  <a:pt x="1129193" y="533421"/>
                </a:lnTo>
                <a:lnTo>
                  <a:pt x="1161383" y="573574"/>
                </a:lnTo>
                <a:lnTo>
                  <a:pt x="1192524" y="614571"/>
                </a:lnTo>
                <a:lnTo>
                  <a:pt x="1222615" y="656348"/>
                </a:lnTo>
                <a:lnTo>
                  <a:pt x="1251656" y="698839"/>
                </a:lnTo>
                <a:lnTo>
                  <a:pt x="1279647" y="741982"/>
                </a:lnTo>
                <a:lnTo>
                  <a:pt x="1305526" y="783761"/>
                </a:lnTo>
                <a:lnTo>
                  <a:pt x="1407627" y="954190"/>
                </a:lnTo>
                <a:lnTo>
                  <a:pt x="1433803" y="996394"/>
                </a:lnTo>
                <a:lnTo>
                  <a:pt x="1460639" y="1037945"/>
                </a:lnTo>
                <a:lnTo>
                  <a:pt x="1488338" y="1078596"/>
                </a:lnTo>
                <a:lnTo>
                  <a:pt x="1517099" y="1118101"/>
                </a:lnTo>
                <a:lnTo>
                  <a:pt x="1547123" y="1156214"/>
                </a:lnTo>
                <a:lnTo>
                  <a:pt x="1578611" y="1192689"/>
                </a:lnTo>
                <a:lnTo>
                  <a:pt x="1611763" y="1227280"/>
                </a:lnTo>
                <a:lnTo>
                  <a:pt x="1646780" y="1259739"/>
                </a:lnTo>
                <a:lnTo>
                  <a:pt x="1683863" y="1289822"/>
                </a:lnTo>
                <a:lnTo>
                  <a:pt x="1723212" y="1317282"/>
                </a:lnTo>
                <a:lnTo>
                  <a:pt x="1765028" y="1341873"/>
                </a:lnTo>
                <a:lnTo>
                  <a:pt x="1808848" y="1363245"/>
                </a:lnTo>
                <a:lnTo>
                  <a:pt x="1853625" y="1380946"/>
                </a:lnTo>
                <a:lnTo>
                  <a:pt x="1899282" y="1395264"/>
                </a:lnTo>
                <a:lnTo>
                  <a:pt x="1945740" y="1406485"/>
                </a:lnTo>
                <a:lnTo>
                  <a:pt x="1992920" y="1414894"/>
                </a:lnTo>
                <a:lnTo>
                  <a:pt x="2040745" y="1420778"/>
                </a:lnTo>
                <a:lnTo>
                  <a:pt x="2089134" y="1424424"/>
                </a:lnTo>
                <a:lnTo>
                  <a:pt x="2138011" y="1426118"/>
                </a:lnTo>
                <a:lnTo>
                  <a:pt x="2187297" y="1426146"/>
                </a:lnTo>
                <a:lnTo>
                  <a:pt x="2236913" y="1424794"/>
                </a:lnTo>
                <a:lnTo>
                  <a:pt x="2286781" y="1422349"/>
                </a:lnTo>
                <a:lnTo>
                  <a:pt x="2336822" y="1419097"/>
                </a:lnTo>
                <a:lnTo>
                  <a:pt x="2386959" y="1415324"/>
                </a:lnTo>
                <a:lnTo>
                  <a:pt x="2487203" y="1407360"/>
                </a:lnTo>
                <a:lnTo>
                  <a:pt x="2537153" y="1403742"/>
                </a:lnTo>
                <a:lnTo>
                  <a:pt x="2586886" y="1400749"/>
                </a:lnTo>
                <a:lnTo>
                  <a:pt x="2636321" y="1398666"/>
                </a:lnTo>
                <a:lnTo>
                  <a:pt x="2683711" y="1398028"/>
                </a:lnTo>
                <a:lnTo>
                  <a:pt x="2730641" y="1399123"/>
                </a:lnTo>
                <a:lnTo>
                  <a:pt x="2777102" y="1401917"/>
                </a:lnTo>
                <a:lnTo>
                  <a:pt x="2823086" y="1406377"/>
                </a:lnTo>
                <a:lnTo>
                  <a:pt x="2868584" y="1412470"/>
                </a:lnTo>
                <a:lnTo>
                  <a:pt x="2913588" y="1420163"/>
                </a:lnTo>
                <a:lnTo>
                  <a:pt x="2958090" y="1429423"/>
                </a:lnTo>
                <a:lnTo>
                  <a:pt x="3002081" y="1440217"/>
                </a:lnTo>
                <a:lnTo>
                  <a:pt x="3045554" y="1452511"/>
                </a:lnTo>
                <a:lnTo>
                  <a:pt x="3088499" y="1466272"/>
                </a:lnTo>
                <a:lnTo>
                  <a:pt x="3130909" y="1481467"/>
                </a:lnTo>
                <a:lnTo>
                  <a:pt x="3172775" y="1498064"/>
                </a:lnTo>
                <a:lnTo>
                  <a:pt x="3214089" y="1516028"/>
                </a:lnTo>
                <a:lnTo>
                  <a:pt x="3254843" y="1535326"/>
                </a:lnTo>
                <a:lnTo>
                  <a:pt x="3295028" y="1555926"/>
                </a:lnTo>
                <a:lnTo>
                  <a:pt x="3334636" y="1577795"/>
                </a:lnTo>
                <a:lnTo>
                  <a:pt x="3373659" y="1600898"/>
                </a:lnTo>
                <a:lnTo>
                  <a:pt x="3412088" y="1625203"/>
                </a:lnTo>
                <a:lnTo>
                  <a:pt x="3449915" y="1650677"/>
                </a:lnTo>
                <a:lnTo>
                  <a:pt x="3487132" y="1677287"/>
                </a:lnTo>
                <a:lnTo>
                  <a:pt x="3523730" y="1704999"/>
                </a:lnTo>
                <a:lnTo>
                  <a:pt x="3559702" y="1733780"/>
                </a:lnTo>
                <a:lnTo>
                  <a:pt x="3595038" y="1763597"/>
                </a:lnTo>
                <a:lnTo>
                  <a:pt x="3629730" y="1794417"/>
                </a:lnTo>
                <a:lnTo>
                  <a:pt x="3663771" y="1826207"/>
                </a:lnTo>
                <a:lnTo>
                  <a:pt x="3697152" y="1858934"/>
                </a:lnTo>
                <a:lnTo>
                  <a:pt x="3729865" y="1892563"/>
                </a:lnTo>
                <a:lnTo>
                  <a:pt x="3761900" y="1927064"/>
                </a:lnTo>
                <a:lnTo>
                  <a:pt x="3793251" y="1962401"/>
                </a:lnTo>
                <a:lnTo>
                  <a:pt x="3823908" y="1998542"/>
                </a:lnTo>
                <a:lnTo>
                  <a:pt x="3827149" y="2002535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0012" y="1"/>
            <a:ext cx="6207986" cy="92551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2697629"/>
            <a:ext cx="10686415" cy="497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350" indent="189230" algn="just">
              <a:lnSpc>
                <a:spcPct val="116100"/>
              </a:lnSpc>
              <a:spcBef>
                <a:spcPts val="90"/>
              </a:spcBef>
              <a:buSzPct val="96428"/>
              <a:buChar char="•"/>
              <a:tabLst>
                <a:tab pos="201930" algn="l"/>
              </a:tabLst>
            </a:pP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increasing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use</a:t>
            </a:r>
            <a:r>
              <a:rPr sz="2800" spc="180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spc="70" dirty="0">
                <a:solidFill>
                  <a:srgbClr val="464646"/>
                </a:solidFill>
                <a:latin typeface="Arial"/>
                <a:cs typeface="Arial"/>
              </a:rPr>
              <a:t>of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internet</a:t>
            </a:r>
            <a:r>
              <a:rPr sz="2800" spc="180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increases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scope</a:t>
            </a:r>
            <a:r>
              <a:rPr sz="2800" spc="180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spc="40" dirty="0">
                <a:solidFill>
                  <a:srgbClr val="464646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cybercrimes</a:t>
            </a:r>
            <a:r>
              <a:rPr sz="2800" spc="1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activities,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Malicious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or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malware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websites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become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64646"/>
                </a:solidFill>
                <a:latin typeface="Arial"/>
                <a:cs typeface="Arial"/>
              </a:rPr>
              <a:t>one </a:t>
            </a:r>
            <a:r>
              <a:rPr sz="2800" spc="70" dirty="0">
                <a:solidFill>
                  <a:srgbClr val="464646"/>
                </a:solidFill>
                <a:latin typeface="Arial"/>
                <a:cs typeface="Arial"/>
              </a:rPr>
              <a:t>of</a:t>
            </a:r>
            <a:r>
              <a:rPr sz="2800" spc="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2800" spc="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major</a:t>
            </a:r>
            <a:r>
              <a:rPr sz="2800" spc="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threats</a:t>
            </a:r>
            <a:r>
              <a:rPr sz="2800" spc="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464646"/>
                </a:solidFill>
                <a:latin typeface="Arial"/>
                <a:cs typeface="Arial"/>
              </a:rPr>
              <a:t>to</a:t>
            </a:r>
            <a:r>
              <a:rPr sz="2800" spc="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cyber</a:t>
            </a:r>
            <a:r>
              <a:rPr sz="2800" spc="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security.</a:t>
            </a:r>
            <a:r>
              <a:rPr sz="2800" spc="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Malicious</a:t>
            </a:r>
            <a:r>
              <a:rPr sz="2800" spc="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URLs</a:t>
            </a:r>
            <a:r>
              <a:rPr sz="2800" spc="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host</a:t>
            </a:r>
            <a:r>
              <a:rPr sz="2800" spc="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64646"/>
                </a:solidFill>
                <a:latin typeface="Arial"/>
                <a:cs typeface="Arial"/>
              </a:rPr>
              <a:t>content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abnormalities,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such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as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spamming,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phishing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attacks,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  </a:t>
            </a:r>
            <a:r>
              <a:rPr sz="2800" spc="-10" dirty="0">
                <a:solidFill>
                  <a:srgbClr val="464646"/>
                </a:solidFill>
                <a:latin typeface="Arial"/>
                <a:cs typeface="Arial"/>
              </a:rPr>
              <a:t>exploiting </a:t>
            </a:r>
            <a:r>
              <a:rPr sz="2800" spc="-25" dirty="0">
                <a:solidFill>
                  <a:srgbClr val="464646"/>
                </a:solidFill>
                <a:latin typeface="Arial"/>
                <a:cs typeface="Arial"/>
              </a:rPr>
              <a:t>users,</a:t>
            </a:r>
            <a:r>
              <a:rPr sz="2800" spc="-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threats,</a:t>
            </a:r>
            <a:r>
              <a:rPr sz="2800" spc="-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64646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64646"/>
              </a:buClr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12700" marR="5080" indent="189230" algn="just">
              <a:lnSpc>
                <a:spcPct val="116100"/>
              </a:lnSpc>
              <a:spcBef>
                <a:spcPts val="5"/>
              </a:spcBef>
              <a:buSzPct val="96428"/>
              <a:buChar char="•"/>
              <a:tabLst>
                <a:tab pos="201930" algn="l"/>
              </a:tabLst>
            </a:pP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Most</a:t>
            </a:r>
            <a:r>
              <a:rPr sz="2800" spc="5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464646"/>
                </a:solidFill>
                <a:latin typeface="Arial"/>
                <a:cs typeface="Arial"/>
              </a:rPr>
              <a:t>of</a:t>
            </a:r>
            <a:r>
              <a:rPr sz="2800" spc="5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2800" spc="6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attackers</a:t>
            </a:r>
            <a:r>
              <a:rPr sz="2800" spc="5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464646"/>
                </a:solidFill>
                <a:latin typeface="Arial"/>
                <a:cs typeface="Arial"/>
              </a:rPr>
              <a:t>perform</a:t>
            </a:r>
            <a:r>
              <a:rPr sz="2800" spc="6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cyberattacks</a:t>
            </a:r>
            <a:r>
              <a:rPr sz="2800" spc="5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on</a:t>
            </a:r>
            <a:r>
              <a:rPr sz="2800" spc="5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2800" spc="6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464646"/>
                </a:solidFill>
                <a:latin typeface="Arial"/>
                <a:cs typeface="Arial"/>
              </a:rPr>
              <a:t>Web</a:t>
            </a:r>
            <a:r>
              <a:rPr sz="2800" spc="5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64646"/>
                </a:solidFill>
                <a:latin typeface="Arial"/>
                <a:cs typeface="Arial"/>
              </a:rPr>
              <a:t>using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malware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URLs</a:t>
            </a:r>
            <a:r>
              <a:rPr sz="2800" spc="1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(since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URLs</a:t>
            </a:r>
            <a:r>
              <a:rPr sz="2800" spc="1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are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464646"/>
                </a:solidFill>
                <a:latin typeface="Arial"/>
                <a:cs typeface="Arial"/>
              </a:rPr>
              <a:t>widely</a:t>
            </a:r>
            <a:r>
              <a:rPr sz="2800" spc="1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used</a:t>
            </a:r>
            <a:r>
              <a:rPr sz="2800" spc="1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all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over</a:t>
            </a:r>
            <a:r>
              <a:rPr sz="2800" spc="1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2800" spc="1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64646"/>
                </a:solidFill>
                <a:latin typeface="Arial"/>
                <a:cs typeface="Arial"/>
              </a:rPr>
              <a:t>internet). </a:t>
            </a:r>
            <a:r>
              <a:rPr sz="2800" spc="-65" dirty="0">
                <a:solidFill>
                  <a:srgbClr val="464646"/>
                </a:solidFill>
                <a:latin typeface="Arial"/>
                <a:cs typeface="Arial"/>
              </a:rPr>
              <a:t>So,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 a significant approach is required </a:t>
            </a:r>
            <a:r>
              <a:rPr sz="2800" spc="85" dirty="0">
                <a:solidFill>
                  <a:srgbClr val="464646"/>
                </a:solidFill>
                <a:latin typeface="Arial"/>
                <a:cs typeface="Arial"/>
              </a:rPr>
              <a:t>to</a:t>
            </a:r>
            <a:r>
              <a:rPr sz="2800" spc="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detect malicious </a:t>
            </a:r>
            <a:r>
              <a:rPr sz="2800" spc="-10" dirty="0">
                <a:solidFill>
                  <a:srgbClr val="464646"/>
                </a:solidFill>
                <a:latin typeface="Arial"/>
                <a:cs typeface="Arial"/>
              </a:rPr>
              <a:t>URLs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64646"/>
                </a:solidFill>
                <a:latin typeface="Arial"/>
                <a:cs typeface="Arial"/>
              </a:rPr>
              <a:t>and </a:t>
            </a:r>
            <a:r>
              <a:rPr sz="2800" spc="55" dirty="0">
                <a:solidFill>
                  <a:srgbClr val="464646"/>
                </a:solidFill>
                <a:latin typeface="Arial"/>
                <a:cs typeface="Arial"/>
              </a:rPr>
              <a:t>identify</a:t>
            </a:r>
            <a:r>
              <a:rPr sz="2800" spc="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their</a:t>
            </a:r>
            <a:r>
              <a:rPr sz="2800" spc="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attacks</a:t>
            </a:r>
            <a:r>
              <a:rPr sz="2800" spc="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in</a:t>
            </a:r>
            <a:r>
              <a:rPr sz="2800" spc="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order</a:t>
            </a:r>
            <a:r>
              <a:rPr sz="2800" spc="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464646"/>
                </a:solidFill>
                <a:latin typeface="Arial"/>
                <a:cs typeface="Arial"/>
              </a:rPr>
              <a:t>to</a:t>
            </a:r>
            <a:r>
              <a:rPr sz="2800" spc="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464646"/>
                </a:solidFill>
                <a:latin typeface="Arial"/>
                <a:cs typeface="Arial"/>
              </a:rPr>
              <a:t>protect</a:t>
            </a:r>
            <a:r>
              <a:rPr sz="2800" spc="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2800" spc="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4646"/>
                </a:solidFill>
                <a:latin typeface="Arial"/>
                <a:cs typeface="Arial"/>
              </a:rPr>
              <a:t>user’s</a:t>
            </a:r>
            <a:r>
              <a:rPr sz="2800" spc="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64646"/>
                </a:solidFill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228480"/>
            <a:ext cx="770064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INTRODUCTION</a:t>
            </a:r>
          </a:p>
        </p:txBody>
      </p:sp>
      <p:sp>
        <p:nvSpPr>
          <p:cNvPr id="6" name="object 6"/>
          <p:cNvSpPr/>
          <p:nvPr/>
        </p:nvSpPr>
        <p:spPr>
          <a:xfrm>
            <a:off x="1028700" y="8190158"/>
            <a:ext cx="7230109" cy="0"/>
          </a:xfrm>
          <a:custGeom>
            <a:avLst/>
            <a:gdLst/>
            <a:ahLst/>
            <a:cxnLst/>
            <a:rect l="l" t="t" r="r" b="b"/>
            <a:pathLst>
              <a:path w="7230109">
                <a:moveTo>
                  <a:pt x="0" y="0"/>
                </a:moveTo>
                <a:lnTo>
                  <a:pt x="7229594" y="0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3671" y="0"/>
            <a:ext cx="3084830" cy="1068070"/>
          </a:xfrm>
          <a:custGeom>
            <a:avLst/>
            <a:gdLst/>
            <a:ahLst/>
            <a:cxnLst/>
            <a:rect l="l" t="t" r="r" b="b"/>
            <a:pathLst>
              <a:path w="3084830" h="1068070">
                <a:moveTo>
                  <a:pt x="3084326" y="1068036"/>
                </a:moveTo>
                <a:lnTo>
                  <a:pt x="2985792" y="1028714"/>
                </a:lnTo>
                <a:lnTo>
                  <a:pt x="2829287" y="963703"/>
                </a:lnTo>
                <a:lnTo>
                  <a:pt x="2790106" y="947948"/>
                </a:lnTo>
                <a:lnTo>
                  <a:pt x="2750464" y="932524"/>
                </a:lnTo>
                <a:lnTo>
                  <a:pt x="2710378" y="917418"/>
                </a:lnTo>
                <a:lnTo>
                  <a:pt x="2628927" y="888093"/>
                </a:lnTo>
                <a:lnTo>
                  <a:pt x="2545867" y="859853"/>
                </a:lnTo>
                <a:lnTo>
                  <a:pt x="2461312" y="832576"/>
                </a:lnTo>
                <a:lnTo>
                  <a:pt x="2331926" y="793204"/>
                </a:lnTo>
                <a:lnTo>
                  <a:pt x="2155245" y="742951"/>
                </a:lnTo>
                <a:lnTo>
                  <a:pt x="1231244" y="497505"/>
                </a:lnTo>
                <a:lnTo>
                  <a:pt x="1044719" y="442807"/>
                </a:lnTo>
                <a:lnTo>
                  <a:pt x="905798" y="399128"/>
                </a:lnTo>
                <a:lnTo>
                  <a:pt x="813860" y="368518"/>
                </a:lnTo>
                <a:lnTo>
                  <a:pt x="722598" y="336573"/>
                </a:lnTo>
                <a:lnTo>
                  <a:pt x="632124" y="303173"/>
                </a:lnTo>
                <a:lnTo>
                  <a:pt x="542553" y="268197"/>
                </a:lnTo>
                <a:lnTo>
                  <a:pt x="498142" y="250081"/>
                </a:lnTo>
                <a:lnTo>
                  <a:pt x="454000" y="231525"/>
                </a:lnTo>
                <a:lnTo>
                  <a:pt x="410140" y="212514"/>
                </a:lnTo>
                <a:lnTo>
                  <a:pt x="366578" y="193034"/>
                </a:lnTo>
                <a:lnTo>
                  <a:pt x="323327" y="173070"/>
                </a:lnTo>
                <a:lnTo>
                  <a:pt x="280402" y="152605"/>
                </a:lnTo>
                <a:lnTo>
                  <a:pt x="237817" y="131625"/>
                </a:lnTo>
                <a:lnTo>
                  <a:pt x="195586" y="110116"/>
                </a:lnTo>
                <a:lnTo>
                  <a:pt x="153723" y="88061"/>
                </a:lnTo>
                <a:lnTo>
                  <a:pt x="112244" y="65446"/>
                </a:lnTo>
                <a:lnTo>
                  <a:pt x="71161" y="42256"/>
                </a:lnTo>
                <a:lnTo>
                  <a:pt x="30490" y="18475"/>
                </a:lnTo>
                <a:lnTo>
                  <a:pt x="0" y="0"/>
                </a:lnTo>
                <a:lnTo>
                  <a:pt x="3084326" y="0"/>
                </a:lnTo>
                <a:lnTo>
                  <a:pt x="3084326" y="1068036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85859"/>
            <a:ext cx="8448279" cy="55011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0" y="1304383"/>
            <a:ext cx="8391525" cy="4076700"/>
          </a:xfrm>
          <a:custGeom>
            <a:avLst/>
            <a:gdLst/>
            <a:ahLst/>
            <a:cxnLst/>
            <a:rect l="l" t="t" r="r" b="b"/>
            <a:pathLst>
              <a:path w="8391525" h="4076700">
                <a:moveTo>
                  <a:pt x="8252250" y="4076660"/>
                </a:moveTo>
                <a:lnTo>
                  <a:pt x="139274" y="4076660"/>
                </a:lnTo>
                <a:lnTo>
                  <a:pt x="95320" y="4069540"/>
                </a:lnTo>
                <a:lnTo>
                  <a:pt x="57096" y="4049728"/>
                </a:lnTo>
                <a:lnTo>
                  <a:pt x="26922" y="4019544"/>
                </a:lnTo>
                <a:lnTo>
                  <a:pt x="7117" y="3981307"/>
                </a:lnTo>
                <a:lnTo>
                  <a:pt x="0" y="3937339"/>
                </a:lnTo>
                <a:lnTo>
                  <a:pt x="0" y="139321"/>
                </a:lnTo>
                <a:lnTo>
                  <a:pt x="7117" y="95352"/>
                </a:lnTo>
                <a:lnTo>
                  <a:pt x="26922" y="57115"/>
                </a:lnTo>
                <a:lnTo>
                  <a:pt x="57096" y="26931"/>
                </a:lnTo>
                <a:lnTo>
                  <a:pt x="95320" y="7119"/>
                </a:lnTo>
                <a:lnTo>
                  <a:pt x="139274" y="0"/>
                </a:lnTo>
                <a:lnTo>
                  <a:pt x="8252250" y="0"/>
                </a:lnTo>
                <a:lnTo>
                  <a:pt x="8296203" y="7119"/>
                </a:lnTo>
                <a:lnTo>
                  <a:pt x="8334427" y="26931"/>
                </a:lnTo>
                <a:lnTo>
                  <a:pt x="8364601" y="57115"/>
                </a:lnTo>
                <a:lnTo>
                  <a:pt x="8384407" y="95352"/>
                </a:lnTo>
                <a:lnTo>
                  <a:pt x="8391524" y="139321"/>
                </a:lnTo>
                <a:lnTo>
                  <a:pt x="8391524" y="3937339"/>
                </a:lnTo>
                <a:lnTo>
                  <a:pt x="8384407" y="3981307"/>
                </a:lnTo>
                <a:lnTo>
                  <a:pt x="8364601" y="4019544"/>
                </a:lnTo>
                <a:lnTo>
                  <a:pt x="8334427" y="4049728"/>
                </a:lnTo>
                <a:lnTo>
                  <a:pt x="8296203" y="4069540"/>
                </a:lnTo>
                <a:lnTo>
                  <a:pt x="8252250" y="407666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107" y="5820376"/>
            <a:ext cx="8391525" cy="3600450"/>
          </a:xfrm>
          <a:custGeom>
            <a:avLst/>
            <a:gdLst/>
            <a:ahLst/>
            <a:cxnLst/>
            <a:rect l="l" t="t" r="r" b="b"/>
            <a:pathLst>
              <a:path w="8391525" h="3600450">
                <a:moveTo>
                  <a:pt x="8252035" y="3600449"/>
                </a:moveTo>
                <a:lnTo>
                  <a:pt x="139270" y="3600449"/>
                </a:lnTo>
                <a:lnTo>
                  <a:pt x="95317" y="3593342"/>
                </a:lnTo>
                <a:lnTo>
                  <a:pt x="57095" y="3573565"/>
                </a:lnTo>
                <a:lnTo>
                  <a:pt x="26921" y="3543434"/>
                </a:lnTo>
                <a:lnTo>
                  <a:pt x="7117" y="3505265"/>
                </a:lnTo>
                <a:lnTo>
                  <a:pt x="0" y="3461374"/>
                </a:lnTo>
                <a:lnTo>
                  <a:pt x="0" y="139075"/>
                </a:lnTo>
                <a:lnTo>
                  <a:pt x="7117" y="95184"/>
                </a:lnTo>
                <a:lnTo>
                  <a:pt x="26921" y="57015"/>
                </a:lnTo>
                <a:lnTo>
                  <a:pt x="57095" y="26884"/>
                </a:lnTo>
                <a:lnTo>
                  <a:pt x="95317" y="7107"/>
                </a:lnTo>
                <a:lnTo>
                  <a:pt x="139270" y="0"/>
                </a:lnTo>
                <a:lnTo>
                  <a:pt x="8252035" y="0"/>
                </a:lnTo>
                <a:lnTo>
                  <a:pt x="8295988" y="7107"/>
                </a:lnTo>
                <a:lnTo>
                  <a:pt x="8334210" y="26884"/>
                </a:lnTo>
                <a:lnTo>
                  <a:pt x="8364384" y="57015"/>
                </a:lnTo>
                <a:lnTo>
                  <a:pt x="8384189" y="95184"/>
                </a:lnTo>
                <a:lnTo>
                  <a:pt x="8391306" y="139075"/>
                </a:lnTo>
                <a:lnTo>
                  <a:pt x="8391306" y="3461374"/>
                </a:lnTo>
                <a:lnTo>
                  <a:pt x="8384189" y="3505265"/>
                </a:lnTo>
                <a:lnTo>
                  <a:pt x="8364384" y="3543434"/>
                </a:lnTo>
                <a:lnTo>
                  <a:pt x="8334210" y="3573565"/>
                </a:lnTo>
                <a:lnTo>
                  <a:pt x="8295988" y="3593342"/>
                </a:lnTo>
                <a:lnTo>
                  <a:pt x="8252035" y="3600449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532" y="514438"/>
            <a:ext cx="8843010" cy="1057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750" spc="375" dirty="0"/>
              <a:t>EXISTING</a:t>
            </a:r>
            <a:r>
              <a:rPr sz="6750" spc="-270" dirty="0"/>
              <a:t> </a:t>
            </a:r>
            <a:r>
              <a:rPr sz="6750" spc="355" dirty="0"/>
              <a:t>SOLUTION</a:t>
            </a:r>
            <a:endParaRPr sz="6750"/>
          </a:p>
        </p:txBody>
      </p:sp>
      <p:sp>
        <p:nvSpPr>
          <p:cNvPr id="7" name="object 7"/>
          <p:cNvSpPr txBox="1"/>
          <p:nvPr/>
        </p:nvSpPr>
        <p:spPr>
          <a:xfrm>
            <a:off x="9882005" y="1669260"/>
            <a:ext cx="6906259" cy="255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1325" algn="ctr">
              <a:lnSpc>
                <a:spcPct val="100000"/>
              </a:lnSpc>
              <a:spcBef>
                <a:spcPts val="100"/>
              </a:spcBef>
            </a:pPr>
            <a:r>
              <a:rPr sz="4100" b="1" spc="-10" dirty="0">
                <a:solidFill>
                  <a:srgbClr val="464646"/>
                </a:solidFill>
                <a:latin typeface="Cambria"/>
                <a:cs typeface="Cambria"/>
              </a:rPr>
              <a:t>Black-</a:t>
            </a:r>
            <a:r>
              <a:rPr sz="4100" b="1" spc="-20" dirty="0">
                <a:solidFill>
                  <a:srgbClr val="464646"/>
                </a:solidFill>
                <a:latin typeface="Cambria"/>
                <a:cs typeface="Cambria"/>
              </a:rPr>
              <a:t>List</a:t>
            </a:r>
            <a:endParaRPr sz="4100">
              <a:latin typeface="Cambria"/>
              <a:cs typeface="Cambria"/>
            </a:endParaRPr>
          </a:p>
          <a:p>
            <a:pPr marL="12700" marR="5080" algn="ctr">
              <a:lnSpc>
                <a:spcPct val="114599"/>
              </a:lnSpc>
              <a:spcBef>
                <a:spcPts val="1830"/>
              </a:spcBef>
            </a:pP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Black-</a:t>
            </a:r>
            <a:r>
              <a:rPr sz="2400" spc="-95" dirty="0">
                <a:solidFill>
                  <a:srgbClr val="464646"/>
                </a:solidFill>
                <a:latin typeface="Lucida Sans Unicode"/>
                <a:cs typeface="Lucida Sans Unicode"/>
              </a:rPr>
              <a:t>List</a:t>
            </a:r>
            <a:r>
              <a:rPr sz="24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4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290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4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collection</a:t>
            </a:r>
            <a:r>
              <a:rPr sz="24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24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165" dirty="0">
                <a:solidFill>
                  <a:srgbClr val="464646"/>
                </a:solidFill>
                <a:latin typeface="Lucida Sans Unicode"/>
                <a:cs typeface="Lucida Sans Unicode"/>
              </a:rPr>
              <a:t>data</a:t>
            </a:r>
            <a:r>
              <a:rPr sz="24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2400" spc="-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malicious </a:t>
            </a:r>
            <a:r>
              <a:rPr sz="24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URLs </a:t>
            </a:r>
            <a:r>
              <a:rPr sz="24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which</a:t>
            </a:r>
            <a:r>
              <a:rPr sz="24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114" dirty="0">
                <a:solidFill>
                  <a:srgbClr val="464646"/>
                </a:solidFill>
                <a:latin typeface="Lucida Sans Unicode"/>
                <a:cs typeface="Lucida Sans Unicode"/>
              </a:rPr>
              <a:t>are</a:t>
            </a:r>
            <a:r>
              <a:rPr sz="24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previously</a:t>
            </a:r>
            <a:r>
              <a:rPr sz="24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known.</a:t>
            </a:r>
            <a:r>
              <a:rPr sz="24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4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140" dirty="0">
                <a:solidFill>
                  <a:srgbClr val="464646"/>
                </a:solidFill>
                <a:latin typeface="Lucida Sans Unicode"/>
                <a:cs typeface="Lucida Sans Unicode"/>
              </a:rPr>
              <a:t>database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lookup</a:t>
            </a:r>
            <a:r>
              <a:rPr sz="24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4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performed</a:t>
            </a:r>
            <a:r>
              <a:rPr sz="24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every</a:t>
            </a:r>
            <a:r>
              <a:rPr sz="24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time</a:t>
            </a:r>
            <a:r>
              <a:rPr sz="24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4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70" dirty="0">
                <a:solidFill>
                  <a:srgbClr val="464646"/>
                </a:solidFill>
                <a:latin typeface="Lucida Sans Unicode"/>
                <a:cs typeface="Lucida Sans Unicode"/>
              </a:rPr>
              <a:t>system </a:t>
            </a:r>
            <a:r>
              <a:rPr sz="2400" spc="135" dirty="0">
                <a:solidFill>
                  <a:srgbClr val="464646"/>
                </a:solidFill>
                <a:latin typeface="Lucida Sans Unicode"/>
                <a:cs typeface="Lucida Sans Unicode"/>
              </a:rPr>
              <a:t>comes</a:t>
            </a:r>
            <a:r>
              <a:rPr sz="24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85" dirty="0">
                <a:solidFill>
                  <a:srgbClr val="464646"/>
                </a:solidFill>
                <a:latin typeface="Lucida Sans Unicode"/>
                <a:cs typeface="Lucida Sans Unicode"/>
              </a:rPr>
              <a:t>across</a:t>
            </a:r>
            <a:r>
              <a:rPr sz="24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290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4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100" dirty="0">
                <a:solidFill>
                  <a:srgbClr val="464646"/>
                </a:solidFill>
                <a:latin typeface="Lucida Sans Unicode"/>
                <a:cs typeface="Lucida Sans Unicode"/>
              </a:rPr>
              <a:t>new</a:t>
            </a:r>
            <a:r>
              <a:rPr sz="24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URL.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00596" y="6213718"/>
            <a:ext cx="7068820" cy="258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100" b="1" spc="-25" dirty="0">
                <a:solidFill>
                  <a:srgbClr val="464646"/>
                </a:solidFill>
                <a:latin typeface="Cambria"/>
                <a:cs typeface="Cambria"/>
              </a:rPr>
              <a:t>Heuristic</a:t>
            </a:r>
            <a:r>
              <a:rPr sz="4100" b="1" spc="-160" dirty="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sz="4100" b="1" spc="-10" dirty="0">
                <a:solidFill>
                  <a:srgbClr val="464646"/>
                </a:solidFill>
                <a:latin typeface="Cambria"/>
                <a:cs typeface="Cambria"/>
              </a:rPr>
              <a:t>classification</a:t>
            </a:r>
            <a:endParaRPr sz="4100">
              <a:latin typeface="Cambria"/>
              <a:cs typeface="Cambria"/>
            </a:endParaRPr>
          </a:p>
          <a:p>
            <a:pPr marL="12700" marR="5080" indent="81280" algn="ctr">
              <a:lnSpc>
                <a:spcPct val="114599"/>
              </a:lnSpc>
              <a:spcBef>
                <a:spcPts val="2020"/>
              </a:spcBef>
            </a:pPr>
            <a:r>
              <a:rPr sz="2400" spc="-65" dirty="0">
                <a:latin typeface="Lucida Sans Unicode"/>
                <a:cs typeface="Lucida Sans Unicode"/>
              </a:rPr>
              <a:t>It</a:t>
            </a:r>
            <a:r>
              <a:rPr sz="2400" spc="-8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is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165" dirty="0">
                <a:latin typeface="Lucida Sans Unicode"/>
                <a:cs typeface="Lucida Sans Unicode"/>
              </a:rPr>
              <a:t>an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75" dirty="0">
                <a:latin typeface="Lucida Sans Unicode"/>
                <a:cs typeface="Lucida Sans Unicode"/>
              </a:rPr>
              <a:t>improvement</a:t>
            </a:r>
            <a:r>
              <a:rPr sz="2400" spc="-8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to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50" dirty="0">
                <a:latin typeface="Lucida Sans Unicode"/>
                <a:cs typeface="Lucida Sans Unicode"/>
              </a:rPr>
              <a:t>the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Black-</a:t>
            </a:r>
            <a:r>
              <a:rPr sz="2400" spc="-75" dirty="0">
                <a:latin typeface="Lucida Sans Unicode"/>
                <a:cs typeface="Lucida Sans Unicode"/>
              </a:rPr>
              <a:t>Listing. </a:t>
            </a:r>
            <a:r>
              <a:rPr sz="2400" spc="-20" dirty="0">
                <a:latin typeface="Lucida Sans Unicode"/>
                <a:cs typeface="Lucida Sans Unicode"/>
              </a:rPr>
              <a:t>Here </a:t>
            </a:r>
            <a:r>
              <a:rPr sz="2400" spc="50" dirty="0">
                <a:latin typeface="Lucida Sans Unicode"/>
                <a:cs typeface="Lucida Sans Unicode"/>
              </a:rPr>
              <a:t>the</a:t>
            </a:r>
            <a:r>
              <a:rPr sz="2400" spc="-105" dirty="0">
                <a:latin typeface="Lucida Sans Unicode"/>
                <a:cs typeface="Lucida Sans Unicode"/>
              </a:rPr>
              <a:t> </a:t>
            </a:r>
            <a:r>
              <a:rPr sz="2400" spc="45" dirty="0">
                <a:latin typeface="Lucida Sans Unicode"/>
                <a:cs typeface="Lucida Sans Unicode"/>
              </a:rPr>
              <a:t>signatures</a:t>
            </a:r>
            <a:r>
              <a:rPr sz="2400" spc="-100" dirty="0">
                <a:latin typeface="Lucida Sans Unicode"/>
                <a:cs typeface="Lucida Sans Unicode"/>
              </a:rPr>
              <a:t> </a:t>
            </a:r>
            <a:r>
              <a:rPr sz="2400" spc="114" dirty="0">
                <a:latin typeface="Lucida Sans Unicode"/>
                <a:cs typeface="Lucida Sans Unicode"/>
              </a:rPr>
              <a:t>are</a:t>
            </a:r>
            <a:r>
              <a:rPr sz="2400" spc="-105" dirty="0">
                <a:latin typeface="Lucida Sans Unicode"/>
                <a:cs typeface="Lucida Sans Unicode"/>
              </a:rPr>
              <a:t> </a:t>
            </a:r>
            <a:r>
              <a:rPr sz="2400" spc="140" dirty="0">
                <a:latin typeface="Lucida Sans Unicode"/>
                <a:cs typeface="Lucida Sans Unicode"/>
              </a:rPr>
              <a:t>matched</a:t>
            </a:r>
            <a:r>
              <a:rPr sz="2400" spc="-100" dirty="0">
                <a:latin typeface="Lucida Sans Unicode"/>
                <a:cs typeface="Lucida Sans Unicode"/>
              </a:rPr>
              <a:t> </a:t>
            </a:r>
            <a:r>
              <a:rPr sz="2400" spc="145" dirty="0">
                <a:latin typeface="Lucida Sans Unicode"/>
                <a:cs typeface="Lucida Sans Unicode"/>
              </a:rPr>
              <a:t>and</a:t>
            </a:r>
            <a:r>
              <a:rPr sz="2400" spc="-10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tested</a:t>
            </a:r>
            <a:r>
              <a:rPr sz="2400" spc="-10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to</a:t>
            </a:r>
            <a:r>
              <a:rPr sz="2400" spc="-105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find </a:t>
            </a:r>
            <a:r>
              <a:rPr sz="2400" spc="50" dirty="0">
                <a:latin typeface="Lucida Sans Unicode"/>
                <a:cs typeface="Lucida Sans Unicode"/>
              </a:rPr>
              <a:t>the</a:t>
            </a:r>
            <a:r>
              <a:rPr sz="2400" spc="-8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relation</a:t>
            </a:r>
            <a:r>
              <a:rPr sz="2400" spc="-80" dirty="0">
                <a:latin typeface="Lucida Sans Unicode"/>
                <a:cs typeface="Lucida Sans Unicode"/>
              </a:rPr>
              <a:t> </a:t>
            </a:r>
            <a:r>
              <a:rPr sz="2400" spc="95" dirty="0">
                <a:latin typeface="Lucida Sans Unicode"/>
                <a:cs typeface="Lucida Sans Unicode"/>
              </a:rPr>
              <a:t>between</a:t>
            </a:r>
            <a:r>
              <a:rPr sz="2400" spc="-80" dirty="0">
                <a:latin typeface="Lucida Sans Unicode"/>
                <a:cs typeface="Lucida Sans Unicode"/>
              </a:rPr>
              <a:t> </a:t>
            </a:r>
            <a:r>
              <a:rPr sz="2400" spc="50" dirty="0">
                <a:latin typeface="Lucida Sans Unicode"/>
                <a:cs typeface="Lucida Sans Unicode"/>
              </a:rPr>
              <a:t>the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100" dirty="0">
                <a:latin typeface="Lucida Sans Unicode"/>
                <a:cs typeface="Lucida Sans Unicode"/>
              </a:rPr>
              <a:t>new</a:t>
            </a:r>
            <a:r>
              <a:rPr sz="2400" spc="-80" dirty="0">
                <a:latin typeface="Lucida Sans Unicode"/>
                <a:cs typeface="Lucida Sans Unicode"/>
              </a:rPr>
              <a:t> </a:t>
            </a:r>
            <a:r>
              <a:rPr sz="2400" spc="-125" dirty="0">
                <a:latin typeface="Lucida Sans Unicode"/>
                <a:cs typeface="Lucida Sans Unicode"/>
              </a:rPr>
              <a:t>URL</a:t>
            </a:r>
            <a:r>
              <a:rPr sz="2400" spc="-80" dirty="0">
                <a:latin typeface="Lucida Sans Unicode"/>
                <a:cs typeface="Lucida Sans Unicode"/>
              </a:rPr>
              <a:t> </a:t>
            </a:r>
            <a:r>
              <a:rPr sz="2400" spc="145" dirty="0">
                <a:latin typeface="Lucida Sans Unicode"/>
                <a:cs typeface="Lucida Sans Unicode"/>
              </a:rPr>
              <a:t>and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25" dirty="0">
                <a:latin typeface="Lucida Sans Unicode"/>
                <a:cs typeface="Lucida Sans Unicode"/>
              </a:rPr>
              <a:t>the </a:t>
            </a:r>
            <a:r>
              <a:rPr sz="2400" spc="50" dirty="0">
                <a:latin typeface="Lucida Sans Unicode"/>
                <a:cs typeface="Lucida Sans Unicode"/>
              </a:rPr>
              <a:t>signature</a:t>
            </a:r>
            <a:r>
              <a:rPr sz="2400" spc="-1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of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50" dirty="0">
                <a:latin typeface="Lucida Sans Unicode"/>
                <a:cs typeface="Lucida Sans Unicode"/>
              </a:rPr>
              <a:t>the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existing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malicious</a:t>
            </a:r>
            <a:r>
              <a:rPr sz="2400" spc="-13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URL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5175885" cy="1687830"/>
          </a:xfrm>
          <a:custGeom>
            <a:avLst/>
            <a:gdLst/>
            <a:ahLst/>
            <a:cxnLst/>
            <a:rect l="l" t="t" r="r" b="b"/>
            <a:pathLst>
              <a:path w="5175885" h="1687830">
                <a:moveTo>
                  <a:pt x="5175581" y="0"/>
                </a:moveTo>
                <a:lnTo>
                  <a:pt x="5140947" y="36994"/>
                </a:lnTo>
                <a:lnTo>
                  <a:pt x="5106683" y="72224"/>
                </a:lnTo>
                <a:lnTo>
                  <a:pt x="5071816" y="106790"/>
                </a:lnTo>
                <a:lnTo>
                  <a:pt x="5036359" y="140698"/>
                </a:lnTo>
                <a:lnTo>
                  <a:pt x="5000326" y="173954"/>
                </a:lnTo>
                <a:lnTo>
                  <a:pt x="4963732" y="206563"/>
                </a:lnTo>
                <a:lnTo>
                  <a:pt x="4926591" y="238532"/>
                </a:lnTo>
                <a:lnTo>
                  <a:pt x="4888917" y="269867"/>
                </a:lnTo>
                <a:lnTo>
                  <a:pt x="4850724" y="300572"/>
                </a:lnTo>
                <a:lnTo>
                  <a:pt x="4812027" y="330654"/>
                </a:lnTo>
                <a:lnTo>
                  <a:pt x="4772839" y="360118"/>
                </a:lnTo>
                <a:lnTo>
                  <a:pt x="4733176" y="388971"/>
                </a:lnTo>
                <a:lnTo>
                  <a:pt x="4693050" y="417217"/>
                </a:lnTo>
                <a:lnTo>
                  <a:pt x="4652477" y="444863"/>
                </a:lnTo>
                <a:lnTo>
                  <a:pt x="4611471" y="471914"/>
                </a:lnTo>
                <a:lnTo>
                  <a:pt x="4570045" y="498377"/>
                </a:lnTo>
                <a:lnTo>
                  <a:pt x="4528214" y="524257"/>
                </a:lnTo>
                <a:lnTo>
                  <a:pt x="4485992" y="549559"/>
                </a:lnTo>
                <a:lnTo>
                  <a:pt x="4443393" y="574289"/>
                </a:lnTo>
                <a:lnTo>
                  <a:pt x="4400432" y="598454"/>
                </a:lnTo>
                <a:lnTo>
                  <a:pt x="4357123" y="622059"/>
                </a:lnTo>
                <a:lnTo>
                  <a:pt x="4313479" y="645109"/>
                </a:lnTo>
                <a:lnTo>
                  <a:pt x="4269516" y="667611"/>
                </a:lnTo>
                <a:lnTo>
                  <a:pt x="4225247" y="689570"/>
                </a:lnTo>
                <a:lnTo>
                  <a:pt x="4180687" y="710992"/>
                </a:lnTo>
                <a:lnTo>
                  <a:pt x="4135849" y="731882"/>
                </a:lnTo>
                <a:lnTo>
                  <a:pt x="4090748" y="752247"/>
                </a:lnTo>
                <a:lnTo>
                  <a:pt x="4045399" y="772092"/>
                </a:lnTo>
                <a:lnTo>
                  <a:pt x="3999814" y="791423"/>
                </a:lnTo>
                <a:lnTo>
                  <a:pt x="3954010" y="810245"/>
                </a:lnTo>
                <a:lnTo>
                  <a:pt x="3907999" y="828565"/>
                </a:lnTo>
                <a:lnTo>
                  <a:pt x="3861795" y="846388"/>
                </a:lnTo>
                <a:lnTo>
                  <a:pt x="3815414" y="863720"/>
                </a:lnTo>
                <a:lnTo>
                  <a:pt x="3768870" y="880567"/>
                </a:lnTo>
                <a:lnTo>
                  <a:pt x="3722176" y="896934"/>
                </a:lnTo>
                <a:lnTo>
                  <a:pt x="3675346" y="912827"/>
                </a:lnTo>
                <a:lnTo>
                  <a:pt x="3628396" y="928252"/>
                </a:lnTo>
                <a:lnTo>
                  <a:pt x="3581339" y="943214"/>
                </a:lnTo>
                <a:lnTo>
                  <a:pt x="3534189" y="957720"/>
                </a:lnTo>
                <a:lnTo>
                  <a:pt x="3486961" y="971775"/>
                </a:lnTo>
                <a:lnTo>
                  <a:pt x="3439668" y="985385"/>
                </a:lnTo>
                <a:lnTo>
                  <a:pt x="3392326" y="998556"/>
                </a:lnTo>
                <a:lnTo>
                  <a:pt x="3344947" y="1011293"/>
                </a:lnTo>
                <a:lnTo>
                  <a:pt x="3295956" y="1024080"/>
                </a:lnTo>
                <a:lnTo>
                  <a:pt x="3246904" y="1036514"/>
                </a:lnTo>
                <a:lnTo>
                  <a:pt x="3197793" y="1048608"/>
                </a:lnTo>
                <a:lnTo>
                  <a:pt x="3148624" y="1060374"/>
                </a:lnTo>
                <a:lnTo>
                  <a:pt x="3099402" y="1071826"/>
                </a:lnTo>
                <a:lnTo>
                  <a:pt x="3050128" y="1082975"/>
                </a:lnTo>
                <a:lnTo>
                  <a:pt x="3000803" y="1093835"/>
                </a:lnTo>
                <a:lnTo>
                  <a:pt x="2951432" y="1104419"/>
                </a:lnTo>
                <a:lnTo>
                  <a:pt x="2902015" y="1114738"/>
                </a:lnTo>
                <a:lnTo>
                  <a:pt x="2852556" y="1124808"/>
                </a:lnTo>
                <a:lnTo>
                  <a:pt x="2803056" y="1134639"/>
                </a:lnTo>
                <a:lnTo>
                  <a:pt x="2753518" y="1144244"/>
                </a:lnTo>
                <a:lnTo>
                  <a:pt x="2703944" y="1153638"/>
                </a:lnTo>
                <a:lnTo>
                  <a:pt x="2654337" y="1162831"/>
                </a:lnTo>
                <a:lnTo>
                  <a:pt x="2604699" y="1171838"/>
                </a:lnTo>
                <a:lnTo>
                  <a:pt x="2555031" y="1180670"/>
                </a:lnTo>
                <a:lnTo>
                  <a:pt x="2505338" y="1189341"/>
                </a:lnTo>
                <a:lnTo>
                  <a:pt x="2455620" y="1197864"/>
                </a:lnTo>
                <a:lnTo>
                  <a:pt x="2405881" y="1206251"/>
                </a:lnTo>
                <a:lnTo>
                  <a:pt x="2356121" y="1214515"/>
                </a:lnTo>
                <a:lnTo>
                  <a:pt x="2256554" y="1230726"/>
                </a:lnTo>
                <a:lnTo>
                  <a:pt x="2156937" y="1246598"/>
                </a:lnTo>
                <a:lnTo>
                  <a:pt x="1808149" y="1300965"/>
                </a:lnTo>
                <a:lnTo>
                  <a:pt x="1608976" y="1332423"/>
                </a:lnTo>
                <a:lnTo>
                  <a:pt x="1509486" y="1348592"/>
                </a:lnTo>
                <a:lnTo>
                  <a:pt x="1459773" y="1356831"/>
                </a:lnTo>
                <a:lnTo>
                  <a:pt x="1410086" y="1365190"/>
                </a:lnTo>
                <a:lnTo>
                  <a:pt x="1360425" y="1373681"/>
                </a:lnTo>
                <a:lnTo>
                  <a:pt x="1310793" y="1382319"/>
                </a:lnTo>
                <a:lnTo>
                  <a:pt x="1261193" y="1391115"/>
                </a:lnTo>
                <a:lnTo>
                  <a:pt x="1211627" y="1400082"/>
                </a:lnTo>
                <a:lnTo>
                  <a:pt x="1162098" y="1409234"/>
                </a:lnTo>
                <a:lnTo>
                  <a:pt x="1112607" y="1418582"/>
                </a:lnTo>
                <a:lnTo>
                  <a:pt x="1063157" y="1428140"/>
                </a:lnTo>
                <a:lnTo>
                  <a:pt x="1013750" y="1437921"/>
                </a:lnTo>
                <a:lnTo>
                  <a:pt x="964389" y="1447937"/>
                </a:lnTo>
                <a:lnTo>
                  <a:pt x="915075" y="1458201"/>
                </a:lnTo>
                <a:lnTo>
                  <a:pt x="865812" y="1468725"/>
                </a:lnTo>
                <a:lnTo>
                  <a:pt x="816602" y="1479524"/>
                </a:lnTo>
                <a:lnTo>
                  <a:pt x="767446" y="1490608"/>
                </a:lnTo>
                <a:lnTo>
                  <a:pt x="718348" y="1501992"/>
                </a:lnTo>
                <a:lnTo>
                  <a:pt x="669309" y="1513689"/>
                </a:lnTo>
                <a:lnTo>
                  <a:pt x="620332" y="1525709"/>
                </a:lnTo>
                <a:lnTo>
                  <a:pt x="571420" y="1538068"/>
                </a:lnTo>
                <a:lnTo>
                  <a:pt x="522573" y="1550777"/>
                </a:lnTo>
                <a:lnTo>
                  <a:pt x="473796" y="1563849"/>
                </a:lnTo>
                <a:lnTo>
                  <a:pt x="330072" y="1602868"/>
                </a:lnTo>
                <a:lnTo>
                  <a:pt x="282136" y="1615796"/>
                </a:lnTo>
                <a:lnTo>
                  <a:pt x="234175" y="1628603"/>
                </a:lnTo>
                <a:lnTo>
                  <a:pt x="186184" y="1641237"/>
                </a:lnTo>
                <a:lnTo>
                  <a:pt x="138156" y="1653649"/>
                </a:lnTo>
                <a:lnTo>
                  <a:pt x="90085" y="1665789"/>
                </a:lnTo>
                <a:lnTo>
                  <a:pt x="41966" y="1677607"/>
                </a:lnTo>
                <a:lnTo>
                  <a:pt x="0" y="1687578"/>
                </a:lnTo>
                <a:lnTo>
                  <a:pt x="0" y="0"/>
                </a:lnTo>
                <a:lnTo>
                  <a:pt x="5175581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1208" y="4817376"/>
            <a:ext cx="13330542" cy="54677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85155" y="1382727"/>
            <a:ext cx="8287384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455" dirty="0"/>
              <a:t>LIMITATIONS</a:t>
            </a:r>
            <a:endParaRPr sz="9500"/>
          </a:p>
        </p:txBody>
      </p:sp>
      <p:sp>
        <p:nvSpPr>
          <p:cNvPr id="5" name="object 5"/>
          <p:cNvSpPr txBox="1"/>
          <p:nvPr/>
        </p:nvSpPr>
        <p:spPr>
          <a:xfrm>
            <a:off x="1016000" y="1916496"/>
            <a:ext cx="7014209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-65" dirty="0">
                <a:solidFill>
                  <a:srgbClr val="464646"/>
                </a:solidFill>
                <a:latin typeface="Cambria"/>
                <a:cs typeface="Cambria"/>
              </a:rPr>
              <a:t>Problem</a:t>
            </a:r>
            <a:r>
              <a:rPr sz="4300" b="1" spc="-175" dirty="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sz="4300" b="1" spc="-1070" dirty="0">
                <a:solidFill>
                  <a:srgbClr val="464646"/>
                </a:solidFill>
                <a:latin typeface="Cambria"/>
                <a:cs typeface="Cambria"/>
              </a:rPr>
              <a:t>1</a:t>
            </a:r>
            <a:endParaRPr sz="43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  <a:spcBef>
                <a:spcPts val="1685"/>
              </a:spcBef>
            </a:pP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Black-</a:t>
            </a:r>
            <a:r>
              <a:rPr sz="25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List</a:t>
            </a:r>
            <a:r>
              <a:rPr sz="25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464646"/>
                </a:solidFill>
                <a:latin typeface="Lucida Sans Unicode"/>
                <a:cs typeface="Lucida Sans Unicode"/>
              </a:rPr>
              <a:t>database</a:t>
            </a:r>
            <a:r>
              <a:rPr sz="25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should</a:t>
            </a:r>
            <a:r>
              <a:rPr sz="25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125" dirty="0">
                <a:solidFill>
                  <a:srgbClr val="464646"/>
                </a:solidFill>
                <a:latin typeface="Lucida Sans Unicode"/>
                <a:cs typeface="Lucida Sans Unicode"/>
              </a:rPr>
              <a:t>be</a:t>
            </a:r>
            <a:r>
              <a:rPr sz="25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464646"/>
                </a:solidFill>
                <a:latin typeface="Lucida Sans Unicode"/>
                <a:cs typeface="Lucida Sans Unicode"/>
              </a:rPr>
              <a:t>updated</a:t>
            </a:r>
            <a:r>
              <a:rPr sz="2500" spc="-6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160" dirty="0">
                <a:solidFill>
                  <a:srgbClr val="464646"/>
                </a:solidFill>
                <a:latin typeface="Lucida Sans Unicode"/>
                <a:cs typeface="Lucida Sans Unicode"/>
              </a:rPr>
              <a:t>as</a:t>
            </a:r>
            <a:r>
              <a:rPr sz="25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it </a:t>
            </a:r>
            <a:r>
              <a:rPr sz="2500" spc="-3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5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not</a:t>
            </a:r>
            <a:r>
              <a:rPr sz="25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dynamic.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4229711"/>
            <a:ext cx="7025640" cy="477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-65" dirty="0">
                <a:solidFill>
                  <a:srgbClr val="464646"/>
                </a:solidFill>
                <a:latin typeface="Cambria"/>
                <a:cs typeface="Cambria"/>
              </a:rPr>
              <a:t>Problem</a:t>
            </a:r>
            <a:r>
              <a:rPr sz="4300" b="1" spc="-175" dirty="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sz="4300" b="1" spc="-50" dirty="0">
                <a:solidFill>
                  <a:srgbClr val="464646"/>
                </a:solidFill>
                <a:latin typeface="Cambria"/>
                <a:cs typeface="Cambria"/>
              </a:rPr>
              <a:t>2</a:t>
            </a:r>
            <a:endParaRPr sz="43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  <a:spcBef>
                <a:spcPts val="1755"/>
              </a:spcBef>
            </a:pPr>
            <a:r>
              <a:rPr sz="25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This</a:t>
            </a:r>
            <a:r>
              <a:rPr sz="25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technique</a:t>
            </a:r>
            <a:r>
              <a:rPr sz="2500" spc="-1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5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repetitive,</a:t>
            </a:r>
            <a:r>
              <a:rPr sz="2500" spc="-1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time</a:t>
            </a:r>
            <a:r>
              <a:rPr sz="25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consuming, </a:t>
            </a:r>
            <a:r>
              <a:rPr sz="2500" spc="145" dirty="0">
                <a:solidFill>
                  <a:srgbClr val="464646"/>
                </a:solidFill>
                <a:latin typeface="Lucida Sans Unicode"/>
                <a:cs typeface="Lucida Sans Unicode"/>
              </a:rPr>
              <a:t>and</a:t>
            </a:r>
            <a:r>
              <a:rPr sz="2500" spc="-1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difficult</a:t>
            </a:r>
            <a:r>
              <a:rPr sz="25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135" dirty="0">
                <a:solidFill>
                  <a:srgbClr val="464646"/>
                </a:solidFill>
                <a:latin typeface="Lucida Sans Unicode"/>
                <a:cs typeface="Lucida Sans Unicode"/>
              </a:rPr>
              <a:t>because</a:t>
            </a:r>
            <a:r>
              <a:rPr sz="25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25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newly</a:t>
            </a:r>
            <a:r>
              <a:rPr sz="25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arising </a:t>
            </a:r>
            <a:r>
              <a:rPr sz="2500" spc="55" dirty="0">
                <a:solidFill>
                  <a:srgbClr val="464646"/>
                </a:solidFill>
                <a:latin typeface="Lucida Sans Unicode"/>
                <a:cs typeface="Lucida Sans Unicode"/>
              </a:rPr>
              <a:t>malicious</a:t>
            </a:r>
            <a:r>
              <a:rPr sz="250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URLs.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795"/>
              </a:spcBef>
            </a:pPr>
            <a:r>
              <a:rPr sz="4300" b="1" spc="-65" dirty="0">
                <a:solidFill>
                  <a:srgbClr val="464646"/>
                </a:solidFill>
                <a:latin typeface="Cambria"/>
                <a:cs typeface="Cambria"/>
              </a:rPr>
              <a:t>Problem</a:t>
            </a:r>
            <a:r>
              <a:rPr sz="4300" b="1" spc="-175" dirty="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sz="4300" b="1" spc="-50" dirty="0">
                <a:solidFill>
                  <a:srgbClr val="464646"/>
                </a:solidFill>
                <a:latin typeface="Cambria"/>
                <a:cs typeface="Cambria"/>
              </a:rPr>
              <a:t>3</a:t>
            </a:r>
            <a:endParaRPr sz="43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  <a:spcBef>
                <a:spcPts val="1814"/>
              </a:spcBef>
            </a:pP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Blacklisting</a:t>
            </a:r>
            <a:r>
              <a:rPr sz="25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100" dirty="0">
                <a:solidFill>
                  <a:srgbClr val="464646"/>
                </a:solidFill>
                <a:latin typeface="Lucida Sans Unicode"/>
                <a:cs typeface="Lucida Sans Unicode"/>
              </a:rPr>
              <a:t>cannot</a:t>
            </a:r>
            <a:r>
              <a:rPr sz="25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90" dirty="0">
                <a:solidFill>
                  <a:srgbClr val="464646"/>
                </a:solidFill>
                <a:latin typeface="Lucida Sans Unicode"/>
                <a:cs typeface="Lucida Sans Unicode"/>
              </a:rPr>
              <a:t>detect</a:t>
            </a:r>
            <a:r>
              <a:rPr sz="25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500" spc="-7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suspicious </a:t>
            </a:r>
            <a:r>
              <a:rPr sz="2500" spc="-105" dirty="0">
                <a:solidFill>
                  <a:srgbClr val="464646"/>
                </a:solidFill>
                <a:latin typeface="Lucida Sans Unicode"/>
                <a:cs typeface="Lucida Sans Unicode"/>
              </a:rPr>
              <a:t>URLs</a:t>
            </a:r>
            <a:r>
              <a:rPr sz="25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which</a:t>
            </a:r>
            <a:r>
              <a:rPr sz="25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464646"/>
                </a:solidFill>
                <a:latin typeface="Lucida Sans Unicode"/>
                <a:cs typeface="Lucida Sans Unicode"/>
              </a:rPr>
              <a:t>are</a:t>
            </a:r>
            <a:r>
              <a:rPr sz="25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not</a:t>
            </a:r>
            <a:r>
              <a:rPr sz="25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on</a:t>
            </a:r>
            <a:r>
              <a:rPr sz="25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5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464646"/>
                </a:solidFill>
                <a:latin typeface="Lucida Sans Unicode"/>
                <a:cs typeface="Lucida Sans Unicode"/>
              </a:rPr>
              <a:t>list</a:t>
            </a:r>
            <a:r>
              <a:rPr sz="2500" spc="-8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so</a:t>
            </a:r>
            <a:r>
              <a:rPr sz="25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this</a:t>
            </a:r>
            <a:r>
              <a:rPr sz="25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method </a:t>
            </a:r>
            <a:r>
              <a:rPr sz="2500" spc="-3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50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464646"/>
                </a:solidFill>
                <a:latin typeface="Lucida Sans Unicode"/>
                <a:cs typeface="Lucida Sans Unicode"/>
              </a:rPr>
              <a:t>not</a:t>
            </a:r>
            <a:r>
              <a:rPr sz="2500" spc="-1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effective.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97654" cy="2174240"/>
          </a:xfrm>
          <a:custGeom>
            <a:avLst/>
            <a:gdLst/>
            <a:ahLst/>
            <a:cxnLst/>
            <a:rect l="l" t="t" r="r" b="b"/>
            <a:pathLst>
              <a:path w="4097654" h="2174240">
                <a:moveTo>
                  <a:pt x="0" y="1355941"/>
                </a:moveTo>
                <a:lnTo>
                  <a:pt x="1976320" y="1058458"/>
                </a:lnTo>
                <a:lnTo>
                  <a:pt x="1920141" y="1067702"/>
                </a:lnTo>
                <a:lnTo>
                  <a:pt x="1864475" y="1079197"/>
                </a:lnTo>
                <a:lnTo>
                  <a:pt x="1809322" y="1092945"/>
                </a:lnTo>
                <a:lnTo>
                  <a:pt x="1754682" y="1108945"/>
                </a:lnTo>
                <a:lnTo>
                  <a:pt x="1700732" y="1127141"/>
                </a:lnTo>
                <a:lnTo>
                  <a:pt x="1647653" y="1147477"/>
                </a:lnTo>
                <a:lnTo>
                  <a:pt x="1595442" y="1169953"/>
                </a:lnTo>
                <a:lnTo>
                  <a:pt x="1544101" y="1194568"/>
                </a:lnTo>
                <a:lnTo>
                  <a:pt x="1479018" y="1227694"/>
                </a:lnTo>
                <a:lnTo>
                  <a:pt x="1431894" y="1253104"/>
                </a:lnTo>
                <a:lnTo>
                  <a:pt x="1376876" y="1287910"/>
                </a:lnTo>
                <a:lnTo>
                  <a:pt x="1338330" y="1314184"/>
                </a:lnTo>
                <a:lnTo>
                  <a:pt x="1223005" y="1395167"/>
                </a:lnTo>
                <a:lnTo>
                  <a:pt x="1174677" y="1433622"/>
                </a:lnTo>
                <a:lnTo>
                  <a:pt x="1119393" y="1483567"/>
                </a:lnTo>
                <a:lnTo>
                  <a:pt x="1089237" y="1512167"/>
                </a:lnTo>
                <a:lnTo>
                  <a:pt x="914802" y="1680530"/>
                </a:lnTo>
                <a:lnTo>
                  <a:pt x="875446" y="1717367"/>
                </a:lnTo>
                <a:lnTo>
                  <a:pt x="834687" y="1754622"/>
                </a:lnTo>
                <a:lnTo>
                  <a:pt x="792564" y="1792023"/>
                </a:lnTo>
                <a:lnTo>
                  <a:pt x="749112" y="1829296"/>
                </a:lnTo>
                <a:lnTo>
                  <a:pt x="704371" y="1866170"/>
                </a:lnTo>
                <a:lnTo>
                  <a:pt x="658376" y="1902372"/>
                </a:lnTo>
                <a:lnTo>
                  <a:pt x="611166" y="1937628"/>
                </a:lnTo>
                <a:lnTo>
                  <a:pt x="562777" y="1971667"/>
                </a:lnTo>
                <a:lnTo>
                  <a:pt x="513248" y="2004215"/>
                </a:lnTo>
                <a:lnTo>
                  <a:pt x="462615" y="2035000"/>
                </a:lnTo>
                <a:lnTo>
                  <a:pt x="410916" y="2063749"/>
                </a:lnTo>
                <a:lnTo>
                  <a:pt x="372902" y="2082797"/>
                </a:lnTo>
                <a:lnTo>
                  <a:pt x="334331" y="2100064"/>
                </a:lnTo>
                <a:lnTo>
                  <a:pt x="295264" y="2115547"/>
                </a:lnTo>
                <a:lnTo>
                  <a:pt x="255758" y="2129240"/>
                </a:lnTo>
                <a:lnTo>
                  <a:pt x="215873" y="2141140"/>
                </a:lnTo>
                <a:lnTo>
                  <a:pt x="175667" y="2151244"/>
                </a:lnTo>
                <a:lnTo>
                  <a:pt x="135201" y="2159547"/>
                </a:lnTo>
                <a:lnTo>
                  <a:pt x="94531" y="2166046"/>
                </a:lnTo>
                <a:lnTo>
                  <a:pt x="53719" y="2170737"/>
                </a:lnTo>
                <a:lnTo>
                  <a:pt x="12821" y="2173616"/>
                </a:lnTo>
                <a:lnTo>
                  <a:pt x="0" y="2173949"/>
                </a:lnTo>
                <a:lnTo>
                  <a:pt x="0" y="1355941"/>
                </a:lnTo>
                <a:close/>
              </a:path>
              <a:path w="4097654" h="2174240">
                <a:moveTo>
                  <a:pt x="0" y="0"/>
                </a:moveTo>
                <a:lnTo>
                  <a:pt x="4097199" y="0"/>
                </a:lnTo>
                <a:lnTo>
                  <a:pt x="4085399" y="58881"/>
                </a:lnTo>
                <a:lnTo>
                  <a:pt x="4071634" y="124539"/>
                </a:lnTo>
                <a:lnTo>
                  <a:pt x="4059758" y="177841"/>
                </a:lnTo>
                <a:lnTo>
                  <a:pt x="4049317" y="221177"/>
                </a:lnTo>
                <a:lnTo>
                  <a:pt x="4030912" y="287509"/>
                </a:lnTo>
                <a:lnTo>
                  <a:pt x="4012771" y="342647"/>
                </a:lnTo>
                <a:lnTo>
                  <a:pt x="4002659" y="371993"/>
                </a:lnTo>
                <a:lnTo>
                  <a:pt x="3991244" y="405708"/>
                </a:lnTo>
                <a:lnTo>
                  <a:pt x="3973058" y="456917"/>
                </a:lnTo>
                <a:lnTo>
                  <a:pt x="3953166" y="506389"/>
                </a:lnTo>
                <a:lnTo>
                  <a:pt x="3931616" y="554111"/>
                </a:lnTo>
                <a:lnTo>
                  <a:pt x="3908457" y="600069"/>
                </a:lnTo>
                <a:lnTo>
                  <a:pt x="3883736" y="644252"/>
                </a:lnTo>
                <a:lnTo>
                  <a:pt x="3857503" y="686645"/>
                </a:lnTo>
                <a:lnTo>
                  <a:pt x="3829805" y="727235"/>
                </a:lnTo>
                <a:lnTo>
                  <a:pt x="3800692" y="766010"/>
                </a:lnTo>
                <a:lnTo>
                  <a:pt x="3770212" y="802957"/>
                </a:lnTo>
                <a:lnTo>
                  <a:pt x="3738413" y="838061"/>
                </a:lnTo>
                <a:lnTo>
                  <a:pt x="3705344" y="871311"/>
                </a:lnTo>
                <a:lnTo>
                  <a:pt x="3671054" y="902693"/>
                </a:lnTo>
                <a:lnTo>
                  <a:pt x="3635590" y="932194"/>
                </a:lnTo>
                <a:lnTo>
                  <a:pt x="3599002" y="959801"/>
                </a:lnTo>
                <a:lnTo>
                  <a:pt x="3561338" y="985501"/>
                </a:lnTo>
                <a:lnTo>
                  <a:pt x="3522646" y="1009280"/>
                </a:lnTo>
                <a:lnTo>
                  <a:pt x="3482975" y="1031126"/>
                </a:lnTo>
                <a:lnTo>
                  <a:pt x="3442373" y="1051026"/>
                </a:lnTo>
                <a:lnTo>
                  <a:pt x="3400889" y="1068966"/>
                </a:lnTo>
                <a:lnTo>
                  <a:pt x="3358571" y="1084934"/>
                </a:lnTo>
                <a:lnTo>
                  <a:pt x="3315468" y="1098916"/>
                </a:lnTo>
                <a:lnTo>
                  <a:pt x="3271629" y="1110899"/>
                </a:lnTo>
                <a:lnTo>
                  <a:pt x="3227102" y="1120870"/>
                </a:lnTo>
                <a:lnTo>
                  <a:pt x="3181934" y="1128817"/>
                </a:lnTo>
                <a:lnTo>
                  <a:pt x="3136176" y="1134725"/>
                </a:lnTo>
                <a:lnTo>
                  <a:pt x="3089875" y="1138583"/>
                </a:lnTo>
                <a:lnTo>
                  <a:pt x="3043080" y="1140376"/>
                </a:lnTo>
                <a:lnTo>
                  <a:pt x="2995839" y="1140092"/>
                </a:lnTo>
                <a:lnTo>
                  <a:pt x="2948201" y="1137717"/>
                </a:lnTo>
                <a:lnTo>
                  <a:pt x="2900214" y="1133240"/>
                </a:lnTo>
                <a:lnTo>
                  <a:pt x="2702247" y="1108068"/>
                </a:lnTo>
                <a:lnTo>
                  <a:pt x="2530033" y="1083444"/>
                </a:lnTo>
                <a:lnTo>
                  <a:pt x="2477160" y="1075186"/>
                </a:lnTo>
                <a:lnTo>
                  <a:pt x="2373183" y="1058082"/>
                </a:lnTo>
                <a:lnTo>
                  <a:pt x="2316754" y="1051234"/>
                </a:lnTo>
                <a:lnTo>
                  <a:pt x="2260095" y="1046683"/>
                </a:lnTo>
                <a:lnTo>
                  <a:pt x="2203204" y="1044430"/>
                </a:lnTo>
                <a:lnTo>
                  <a:pt x="2146269" y="1044479"/>
                </a:lnTo>
                <a:lnTo>
                  <a:pt x="2089476" y="1046833"/>
                </a:lnTo>
                <a:lnTo>
                  <a:pt x="2032827" y="1051493"/>
                </a:lnTo>
                <a:lnTo>
                  <a:pt x="1976320" y="1058458"/>
                </a:lnTo>
                <a:lnTo>
                  <a:pt x="0" y="1355941"/>
                </a:lnTo>
                <a:lnTo>
                  <a:pt x="0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3162" y="1584549"/>
            <a:ext cx="10445280" cy="8704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0642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00"/>
              </a:spcBef>
            </a:pPr>
            <a:r>
              <a:rPr sz="7700" spc="340" dirty="0"/>
              <a:t>PROPOSED</a:t>
            </a:r>
            <a:r>
              <a:rPr sz="7700" spc="-305" dirty="0"/>
              <a:t> </a:t>
            </a:r>
            <a:r>
              <a:rPr sz="7700" spc="500" dirty="0"/>
              <a:t>WORK</a:t>
            </a:r>
            <a:endParaRPr sz="7700"/>
          </a:p>
        </p:txBody>
      </p:sp>
      <p:sp>
        <p:nvSpPr>
          <p:cNvPr id="5" name="object 5"/>
          <p:cNvSpPr txBox="1"/>
          <p:nvPr/>
        </p:nvSpPr>
        <p:spPr>
          <a:xfrm>
            <a:off x="619621" y="3088001"/>
            <a:ext cx="9102725" cy="530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7480" marR="150495" algn="ctr">
              <a:lnSpc>
                <a:spcPct val="116700"/>
              </a:lnSpc>
              <a:spcBef>
                <a:spcPts val="90"/>
              </a:spcBef>
            </a:pPr>
            <a:r>
              <a:rPr sz="3300" spc="305" dirty="0">
                <a:latin typeface="Lucida Sans Unicode"/>
                <a:cs typeface="Lucida Sans Unicode"/>
              </a:rPr>
              <a:t>We</a:t>
            </a:r>
            <a:r>
              <a:rPr sz="3300" spc="-155" dirty="0">
                <a:latin typeface="Lucida Sans Unicode"/>
                <a:cs typeface="Lucida Sans Unicode"/>
              </a:rPr>
              <a:t> </a:t>
            </a:r>
            <a:r>
              <a:rPr sz="3300" spc="210" dirty="0">
                <a:latin typeface="Lucida Sans Unicode"/>
                <a:cs typeface="Lucida Sans Unicode"/>
              </a:rPr>
              <a:t>have</a:t>
            </a:r>
            <a:r>
              <a:rPr sz="3300" spc="-150" dirty="0">
                <a:latin typeface="Lucida Sans Unicode"/>
                <a:cs typeface="Lucida Sans Unicode"/>
              </a:rPr>
              <a:t> </a:t>
            </a:r>
            <a:r>
              <a:rPr sz="3300" spc="165" dirty="0">
                <a:latin typeface="Lucida Sans Unicode"/>
                <a:cs typeface="Lucida Sans Unicode"/>
              </a:rPr>
              <a:t>created</a:t>
            </a:r>
            <a:r>
              <a:rPr sz="3300" spc="-150" dirty="0">
                <a:latin typeface="Lucida Sans Unicode"/>
                <a:cs typeface="Lucida Sans Unicode"/>
              </a:rPr>
              <a:t> </a:t>
            </a:r>
            <a:r>
              <a:rPr sz="3300" spc="415" dirty="0">
                <a:latin typeface="Lucida Sans Unicode"/>
                <a:cs typeface="Lucida Sans Unicode"/>
              </a:rPr>
              <a:t>a</a:t>
            </a:r>
            <a:r>
              <a:rPr sz="3300" spc="-150" dirty="0">
                <a:latin typeface="Lucida Sans Unicode"/>
                <a:cs typeface="Lucida Sans Unicode"/>
              </a:rPr>
              <a:t> </a:t>
            </a:r>
            <a:r>
              <a:rPr sz="3300" spc="90" dirty="0">
                <a:latin typeface="Lucida Sans Unicode"/>
                <a:cs typeface="Lucida Sans Unicode"/>
              </a:rPr>
              <a:t>website</a:t>
            </a:r>
            <a:r>
              <a:rPr sz="3300" spc="-155" dirty="0">
                <a:latin typeface="Lucida Sans Unicode"/>
                <a:cs typeface="Lucida Sans Unicode"/>
              </a:rPr>
              <a:t> </a:t>
            </a:r>
            <a:r>
              <a:rPr sz="3300" spc="105" dirty="0">
                <a:latin typeface="Lucida Sans Unicode"/>
                <a:cs typeface="Lucida Sans Unicode"/>
              </a:rPr>
              <a:t>that</a:t>
            </a:r>
            <a:r>
              <a:rPr sz="3300" spc="-150" dirty="0">
                <a:latin typeface="Lucida Sans Unicode"/>
                <a:cs typeface="Lucida Sans Unicode"/>
              </a:rPr>
              <a:t> </a:t>
            </a:r>
            <a:r>
              <a:rPr sz="3300" spc="65" dirty="0">
                <a:latin typeface="Lucida Sans Unicode"/>
                <a:cs typeface="Lucida Sans Unicode"/>
              </a:rPr>
              <a:t>helps</a:t>
            </a:r>
            <a:r>
              <a:rPr sz="3300" spc="-150" dirty="0">
                <a:latin typeface="Lucida Sans Unicode"/>
                <a:cs typeface="Lucida Sans Unicode"/>
              </a:rPr>
              <a:t> </a:t>
            </a:r>
            <a:r>
              <a:rPr sz="3300" spc="55" dirty="0">
                <a:latin typeface="Lucida Sans Unicode"/>
                <a:cs typeface="Lucida Sans Unicode"/>
              </a:rPr>
              <a:t>the </a:t>
            </a:r>
            <a:r>
              <a:rPr sz="3300" dirty="0">
                <a:latin typeface="Lucida Sans Unicode"/>
                <a:cs typeface="Lucida Sans Unicode"/>
              </a:rPr>
              <a:t>user</a:t>
            </a:r>
            <a:r>
              <a:rPr sz="3300" spc="-105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to</a:t>
            </a:r>
            <a:r>
              <a:rPr sz="3300" spc="-100" dirty="0">
                <a:latin typeface="Lucida Sans Unicode"/>
                <a:cs typeface="Lucida Sans Unicode"/>
              </a:rPr>
              <a:t> </a:t>
            </a:r>
            <a:r>
              <a:rPr sz="3300" spc="120" dirty="0">
                <a:latin typeface="Lucida Sans Unicode"/>
                <a:cs typeface="Lucida Sans Unicode"/>
              </a:rPr>
              <a:t>get</a:t>
            </a:r>
            <a:r>
              <a:rPr sz="3300" spc="-105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to</a:t>
            </a:r>
            <a:r>
              <a:rPr sz="3300" spc="-100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know</a:t>
            </a:r>
            <a:r>
              <a:rPr sz="3300" spc="-100" dirty="0">
                <a:latin typeface="Lucida Sans Unicode"/>
                <a:cs typeface="Lucida Sans Unicode"/>
              </a:rPr>
              <a:t> </a:t>
            </a:r>
            <a:r>
              <a:rPr sz="3300" spc="135" dirty="0">
                <a:latin typeface="Lucida Sans Unicode"/>
                <a:cs typeface="Lucida Sans Unicode"/>
              </a:rPr>
              <a:t>about</a:t>
            </a:r>
            <a:r>
              <a:rPr sz="3300" spc="-105" dirty="0">
                <a:latin typeface="Lucida Sans Unicode"/>
                <a:cs typeface="Lucida Sans Unicode"/>
              </a:rPr>
              <a:t> </a:t>
            </a:r>
            <a:r>
              <a:rPr sz="3300" spc="80" dirty="0">
                <a:latin typeface="Lucida Sans Unicode"/>
                <a:cs typeface="Lucida Sans Unicode"/>
              </a:rPr>
              <a:t>the</a:t>
            </a:r>
            <a:r>
              <a:rPr sz="3300" spc="-100" dirty="0">
                <a:latin typeface="Lucida Sans Unicode"/>
                <a:cs typeface="Lucida Sans Unicode"/>
              </a:rPr>
              <a:t> </a:t>
            </a:r>
            <a:r>
              <a:rPr sz="3300" spc="-215" dirty="0">
                <a:latin typeface="Lucida Sans Unicode"/>
                <a:cs typeface="Lucida Sans Unicode"/>
              </a:rPr>
              <a:t>URL.</a:t>
            </a:r>
            <a:r>
              <a:rPr sz="3300" spc="-105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On</a:t>
            </a:r>
            <a:r>
              <a:rPr sz="3300" spc="-100" dirty="0">
                <a:latin typeface="Lucida Sans Unicode"/>
                <a:cs typeface="Lucida Sans Unicode"/>
              </a:rPr>
              <a:t> </a:t>
            </a:r>
            <a:r>
              <a:rPr sz="3300" spc="55" dirty="0">
                <a:latin typeface="Lucida Sans Unicode"/>
                <a:cs typeface="Lucida Sans Unicode"/>
              </a:rPr>
              <a:t>the </a:t>
            </a:r>
            <a:r>
              <a:rPr sz="3300" dirty="0">
                <a:latin typeface="Lucida Sans Unicode"/>
                <a:cs typeface="Lucida Sans Unicode"/>
              </a:rPr>
              <a:t>website,</a:t>
            </a:r>
            <a:r>
              <a:rPr sz="3300" spc="-80" dirty="0">
                <a:latin typeface="Lucida Sans Unicode"/>
                <a:cs typeface="Lucida Sans Unicode"/>
              </a:rPr>
              <a:t> </a:t>
            </a:r>
            <a:r>
              <a:rPr sz="3300" spc="80" dirty="0">
                <a:latin typeface="Lucida Sans Unicode"/>
                <a:cs typeface="Lucida Sans Unicode"/>
              </a:rPr>
              <a:t>the</a:t>
            </a:r>
            <a:r>
              <a:rPr sz="3300" spc="-80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user</a:t>
            </a:r>
            <a:r>
              <a:rPr sz="3300" spc="-80" dirty="0">
                <a:latin typeface="Lucida Sans Unicode"/>
                <a:cs typeface="Lucida Sans Unicode"/>
              </a:rPr>
              <a:t> </a:t>
            </a:r>
            <a:r>
              <a:rPr sz="3300" spc="260" dirty="0">
                <a:latin typeface="Lucida Sans Unicode"/>
                <a:cs typeface="Lucida Sans Unicode"/>
              </a:rPr>
              <a:t>can</a:t>
            </a:r>
            <a:r>
              <a:rPr sz="3300" spc="-80" dirty="0">
                <a:latin typeface="Lucida Sans Unicode"/>
                <a:cs typeface="Lucida Sans Unicode"/>
              </a:rPr>
              <a:t> </a:t>
            </a:r>
            <a:r>
              <a:rPr sz="3300" spc="95" dirty="0">
                <a:latin typeface="Lucida Sans Unicode"/>
                <a:cs typeface="Lucida Sans Unicode"/>
              </a:rPr>
              <a:t>also</a:t>
            </a:r>
            <a:r>
              <a:rPr sz="3300" spc="-80" dirty="0">
                <a:latin typeface="Lucida Sans Unicode"/>
                <a:cs typeface="Lucida Sans Unicode"/>
              </a:rPr>
              <a:t> </a:t>
            </a:r>
            <a:r>
              <a:rPr sz="3300" spc="120" dirty="0">
                <a:latin typeface="Lucida Sans Unicode"/>
                <a:cs typeface="Lucida Sans Unicode"/>
              </a:rPr>
              <a:t>get</a:t>
            </a:r>
            <a:r>
              <a:rPr sz="3300" spc="-80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to</a:t>
            </a:r>
            <a:r>
              <a:rPr sz="3300" spc="-80" dirty="0">
                <a:latin typeface="Lucida Sans Unicode"/>
                <a:cs typeface="Lucida Sans Unicode"/>
              </a:rPr>
              <a:t> </a:t>
            </a:r>
            <a:r>
              <a:rPr sz="3300" spc="-20" dirty="0">
                <a:latin typeface="Lucida Sans Unicode"/>
                <a:cs typeface="Lucida Sans Unicode"/>
              </a:rPr>
              <a:t>know </a:t>
            </a:r>
            <a:r>
              <a:rPr sz="3300" spc="135" dirty="0">
                <a:latin typeface="Lucida Sans Unicode"/>
                <a:cs typeface="Lucida Sans Unicode"/>
              </a:rPr>
              <a:t>about</a:t>
            </a:r>
            <a:r>
              <a:rPr sz="3300" spc="-110" dirty="0">
                <a:latin typeface="Lucida Sans Unicode"/>
                <a:cs typeface="Lucida Sans Unicode"/>
              </a:rPr>
              <a:t> </a:t>
            </a:r>
            <a:r>
              <a:rPr sz="3300" spc="80" dirty="0">
                <a:latin typeface="Lucida Sans Unicode"/>
                <a:cs typeface="Lucida Sans Unicode"/>
              </a:rPr>
              <a:t>the</a:t>
            </a:r>
            <a:r>
              <a:rPr sz="3300" spc="-105" dirty="0">
                <a:latin typeface="Lucida Sans Unicode"/>
                <a:cs typeface="Lucida Sans Unicode"/>
              </a:rPr>
              <a:t> </a:t>
            </a:r>
            <a:r>
              <a:rPr sz="3300" spc="-114" dirty="0">
                <a:latin typeface="Lucida Sans Unicode"/>
                <a:cs typeface="Lucida Sans Unicode"/>
              </a:rPr>
              <a:t>risk</a:t>
            </a:r>
            <a:r>
              <a:rPr sz="3300" spc="-105" dirty="0">
                <a:latin typeface="Lucida Sans Unicode"/>
                <a:cs typeface="Lucida Sans Unicode"/>
              </a:rPr>
              <a:t> </a:t>
            </a:r>
            <a:r>
              <a:rPr sz="3300" spc="105" dirty="0">
                <a:latin typeface="Lucida Sans Unicode"/>
                <a:cs typeface="Lucida Sans Unicode"/>
              </a:rPr>
              <a:t>score</a:t>
            </a:r>
            <a:r>
              <a:rPr sz="3300" spc="-110" dirty="0">
                <a:latin typeface="Lucida Sans Unicode"/>
                <a:cs typeface="Lucida Sans Unicode"/>
              </a:rPr>
              <a:t> </a:t>
            </a:r>
            <a:r>
              <a:rPr sz="3300" spc="210" dirty="0">
                <a:latin typeface="Lucida Sans Unicode"/>
                <a:cs typeface="Lucida Sans Unicode"/>
              </a:rPr>
              <a:t>and</a:t>
            </a:r>
            <a:r>
              <a:rPr sz="3300" spc="-105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all</a:t>
            </a:r>
            <a:r>
              <a:rPr sz="3300" spc="-105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other</a:t>
            </a:r>
            <a:r>
              <a:rPr sz="3300" spc="-110" dirty="0">
                <a:latin typeface="Lucida Sans Unicode"/>
                <a:cs typeface="Lucida Sans Unicode"/>
              </a:rPr>
              <a:t> </a:t>
            </a:r>
            <a:r>
              <a:rPr sz="3300" spc="65" dirty="0">
                <a:latin typeface="Lucida Sans Unicode"/>
                <a:cs typeface="Lucida Sans Unicode"/>
              </a:rPr>
              <a:t>details</a:t>
            </a:r>
            <a:endParaRPr sz="3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Lucida Sans Unicode"/>
              <a:cs typeface="Lucida Sans Unicode"/>
            </a:endParaRPr>
          </a:p>
          <a:p>
            <a:pPr marL="12065" marR="5080" algn="ctr">
              <a:lnSpc>
                <a:spcPct val="116700"/>
              </a:lnSpc>
            </a:pPr>
            <a:r>
              <a:rPr sz="3300" dirty="0">
                <a:latin typeface="Lucida Sans Unicode"/>
                <a:cs typeface="Lucida Sans Unicode"/>
              </a:rPr>
              <a:t>The</a:t>
            </a:r>
            <a:r>
              <a:rPr sz="3300" spc="-120" dirty="0">
                <a:latin typeface="Lucida Sans Unicode"/>
                <a:cs typeface="Lucida Sans Unicode"/>
              </a:rPr>
              <a:t> </a:t>
            </a:r>
            <a:r>
              <a:rPr sz="3300" spc="100" dirty="0">
                <a:latin typeface="Lucida Sans Unicode"/>
                <a:cs typeface="Lucida Sans Unicode"/>
              </a:rPr>
              <a:t>methodology</a:t>
            </a:r>
            <a:r>
              <a:rPr sz="3300" spc="-120" dirty="0">
                <a:latin typeface="Lucida Sans Unicode"/>
                <a:cs typeface="Lucida Sans Unicode"/>
              </a:rPr>
              <a:t> </a:t>
            </a:r>
            <a:r>
              <a:rPr sz="3300" spc="90" dirty="0">
                <a:latin typeface="Lucida Sans Unicode"/>
                <a:cs typeface="Lucida Sans Unicode"/>
              </a:rPr>
              <a:t>which</a:t>
            </a:r>
            <a:r>
              <a:rPr sz="3300" spc="-120" dirty="0">
                <a:latin typeface="Lucida Sans Unicode"/>
                <a:cs typeface="Lucida Sans Unicode"/>
              </a:rPr>
              <a:t> </a:t>
            </a:r>
            <a:r>
              <a:rPr sz="3300" spc="195" dirty="0">
                <a:latin typeface="Lucida Sans Unicode"/>
                <a:cs typeface="Lucida Sans Unicode"/>
              </a:rPr>
              <a:t>we</a:t>
            </a:r>
            <a:r>
              <a:rPr sz="3300" spc="-120" dirty="0">
                <a:latin typeface="Lucida Sans Unicode"/>
                <a:cs typeface="Lucida Sans Unicode"/>
              </a:rPr>
              <a:t> </a:t>
            </a:r>
            <a:r>
              <a:rPr sz="3300" spc="170" dirty="0">
                <a:latin typeface="Lucida Sans Unicode"/>
                <a:cs typeface="Lucida Sans Unicode"/>
              </a:rPr>
              <a:t>are</a:t>
            </a:r>
            <a:r>
              <a:rPr sz="3300" spc="-114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using</a:t>
            </a:r>
            <a:r>
              <a:rPr sz="3300" spc="-120" dirty="0">
                <a:latin typeface="Lucida Sans Unicode"/>
                <a:cs typeface="Lucida Sans Unicode"/>
              </a:rPr>
              <a:t> </a:t>
            </a:r>
            <a:r>
              <a:rPr sz="3300" spc="70" dirty="0">
                <a:latin typeface="Lucida Sans Unicode"/>
                <a:cs typeface="Lucida Sans Unicode"/>
              </a:rPr>
              <a:t>here </a:t>
            </a:r>
            <a:r>
              <a:rPr sz="3300" dirty="0">
                <a:latin typeface="Lucida Sans Unicode"/>
                <a:cs typeface="Lucida Sans Unicode"/>
              </a:rPr>
              <a:t>in</a:t>
            </a:r>
            <a:r>
              <a:rPr sz="3300" spc="-204" dirty="0">
                <a:latin typeface="Lucida Sans Unicode"/>
                <a:cs typeface="Lucida Sans Unicode"/>
              </a:rPr>
              <a:t> </a:t>
            </a:r>
            <a:r>
              <a:rPr sz="3300" spc="80" dirty="0">
                <a:latin typeface="Lucida Sans Unicode"/>
                <a:cs typeface="Lucida Sans Unicode"/>
              </a:rPr>
              <a:t>the</a:t>
            </a:r>
            <a:r>
              <a:rPr sz="3300" spc="-204" dirty="0">
                <a:latin typeface="Lucida Sans Unicode"/>
                <a:cs typeface="Lucida Sans Unicode"/>
              </a:rPr>
              <a:t> </a:t>
            </a:r>
            <a:r>
              <a:rPr sz="3300" spc="95" dirty="0">
                <a:latin typeface="Lucida Sans Unicode"/>
                <a:cs typeface="Lucida Sans Unicode"/>
              </a:rPr>
              <a:t>implementation</a:t>
            </a:r>
            <a:r>
              <a:rPr sz="3300" spc="-204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of</a:t>
            </a:r>
            <a:r>
              <a:rPr sz="3300" spc="-200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this</a:t>
            </a:r>
            <a:r>
              <a:rPr sz="3300" spc="-204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is</a:t>
            </a:r>
            <a:r>
              <a:rPr sz="3300" spc="-204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API</a:t>
            </a:r>
            <a:r>
              <a:rPr sz="3300" spc="-204" dirty="0">
                <a:latin typeface="Lucida Sans Unicode"/>
                <a:cs typeface="Lucida Sans Unicode"/>
              </a:rPr>
              <a:t> </a:t>
            </a:r>
            <a:r>
              <a:rPr sz="3300" spc="130" dirty="0">
                <a:latin typeface="Lucida Sans Unicode"/>
                <a:cs typeface="Lucida Sans Unicode"/>
              </a:rPr>
              <a:t>scanner </a:t>
            </a:r>
            <a:r>
              <a:rPr sz="3300" spc="90" dirty="0">
                <a:latin typeface="Lucida Sans Unicode"/>
                <a:cs typeface="Lucida Sans Unicode"/>
              </a:rPr>
              <a:t>which</a:t>
            </a:r>
            <a:r>
              <a:rPr sz="3300" spc="-140" dirty="0">
                <a:latin typeface="Lucida Sans Unicode"/>
                <a:cs typeface="Lucida Sans Unicode"/>
              </a:rPr>
              <a:t> </a:t>
            </a:r>
            <a:r>
              <a:rPr sz="3300" spc="105" dirty="0">
                <a:latin typeface="Lucida Sans Unicode"/>
                <a:cs typeface="Lucida Sans Unicode"/>
              </a:rPr>
              <a:t>sends</a:t>
            </a:r>
            <a:r>
              <a:rPr sz="3300" spc="-140" dirty="0">
                <a:latin typeface="Lucida Sans Unicode"/>
                <a:cs typeface="Lucida Sans Unicode"/>
              </a:rPr>
              <a:t> </a:t>
            </a:r>
            <a:r>
              <a:rPr sz="3300" spc="80" dirty="0">
                <a:latin typeface="Lucida Sans Unicode"/>
                <a:cs typeface="Lucida Sans Unicode"/>
              </a:rPr>
              <a:t>the</a:t>
            </a:r>
            <a:r>
              <a:rPr sz="3300" spc="-135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result</a:t>
            </a:r>
            <a:r>
              <a:rPr sz="3300" spc="-140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or</a:t>
            </a:r>
            <a:r>
              <a:rPr sz="3300" spc="-140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found</a:t>
            </a:r>
            <a:r>
              <a:rPr sz="3300" spc="-135" dirty="0">
                <a:latin typeface="Lucida Sans Unicode"/>
                <a:cs typeface="Lucida Sans Unicode"/>
              </a:rPr>
              <a:t> </a:t>
            </a:r>
            <a:r>
              <a:rPr sz="3300" spc="240" dirty="0">
                <a:latin typeface="Lucida Sans Unicode"/>
                <a:cs typeface="Lucida Sans Unicode"/>
              </a:rPr>
              <a:t>data</a:t>
            </a:r>
            <a:r>
              <a:rPr sz="3300" spc="-140" dirty="0">
                <a:latin typeface="Lucida Sans Unicode"/>
                <a:cs typeface="Lucida Sans Unicode"/>
              </a:rPr>
              <a:t> </a:t>
            </a:r>
            <a:r>
              <a:rPr sz="3300" dirty="0">
                <a:latin typeface="Lucida Sans Unicode"/>
                <a:cs typeface="Lucida Sans Unicode"/>
              </a:rPr>
              <a:t>in</a:t>
            </a:r>
            <a:r>
              <a:rPr sz="3300" spc="-135" dirty="0">
                <a:latin typeface="Lucida Sans Unicode"/>
                <a:cs typeface="Lucida Sans Unicode"/>
              </a:rPr>
              <a:t> </a:t>
            </a:r>
            <a:r>
              <a:rPr sz="3300" spc="365" dirty="0">
                <a:latin typeface="Lucida Sans Unicode"/>
                <a:cs typeface="Lucida Sans Unicode"/>
              </a:rPr>
              <a:t>a </a:t>
            </a:r>
            <a:r>
              <a:rPr sz="3300" spc="190" dirty="0">
                <a:latin typeface="Lucida Sans Unicode"/>
                <a:cs typeface="Lucida Sans Unicode"/>
              </a:rPr>
              <a:t>JSON</a:t>
            </a:r>
            <a:r>
              <a:rPr sz="3300" spc="-145" dirty="0">
                <a:latin typeface="Lucida Sans Unicode"/>
                <a:cs typeface="Lucida Sans Unicode"/>
              </a:rPr>
              <a:t> </a:t>
            </a:r>
            <a:r>
              <a:rPr sz="3300" spc="-10" dirty="0">
                <a:latin typeface="Lucida Sans Unicode"/>
                <a:cs typeface="Lucida Sans Unicode"/>
              </a:rPr>
              <a:t>format.</a:t>
            </a:r>
            <a:endParaRPr sz="3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1400" y="3943540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59">
                <a:moveTo>
                  <a:pt x="2790856" y="0"/>
                </a:moveTo>
                <a:lnTo>
                  <a:pt x="0" y="0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19272" y="0"/>
            <a:ext cx="4768850" cy="1567180"/>
          </a:xfrm>
          <a:custGeom>
            <a:avLst/>
            <a:gdLst/>
            <a:ahLst/>
            <a:cxnLst/>
            <a:rect l="l" t="t" r="r" b="b"/>
            <a:pathLst>
              <a:path w="4768850" h="1567180">
                <a:moveTo>
                  <a:pt x="0" y="0"/>
                </a:moveTo>
                <a:lnTo>
                  <a:pt x="4768727" y="0"/>
                </a:lnTo>
                <a:lnTo>
                  <a:pt x="4768727" y="1553146"/>
                </a:lnTo>
                <a:lnTo>
                  <a:pt x="4743989" y="1555046"/>
                </a:lnTo>
                <a:lnTo>
                  <a:pt x="4684097" y="1558884"/>
                </a:lnTo>
                <a:lnTo>
                  <a:pt x="4623847" y="1561973"/>
                </a:lnTo>
                <a:lnTo>
                  <a:pt x="4563242" y="1564300"/>
                </a:lnTo>
                <a:lnTo>
                  <a:pt x="4502287" y="1565851"/>
                </a:lnTo>
                <a:lnTo>
                  <a:pt x="4440983" y="1566614"/>
                </a:lnTo>
                <a:lnTo>
                  <a:pt x="4379336" y="1566574"/>
                </a:lnTo>
                <a:lnTo>
                  <a:pt x="4317346" y="1565720"/>
                </a:lnTo>
                <a:lnTo>
                  <a:pt x="4255019" y="1564038"/>
                </a:lnTo>
                <a:lnTo>
                  <a:pt x="4192357" y="1561513"/>
                </a:lnTo>
                <a:lnTo>
                  <a:pt x="4129364" y="1558135"/>
                </a:lnTo>
                <a:lnTo>
                  <a:pt x="4066043" y="1553888"/>
                </a:lnTo>
                <a:lnTo>
                  <a:pt x="4002397" y="1548760"/>
                </a:lnTo>
                <a:lnTo>
                  <a:pt x="3938429" y="1542737"/>
                </a:lnTo>
                <a:lnTo>
                  <a:pt x="3874144" y="1535807"/>
                </a:lnTo>
                <a:lnTo>
                  <a:pt x="3809543" y="1527956"/>
                </a:lnTo>
                <a:lnTo>
                  <a:pt x="3744630" y="1519171"/>
                </a:lnTo>
                <a:lnTo>
                  <a:pt x="3679410" y="1509439"/>
                </a:lnTo>
                <a:lnTo>
                  <a:pt x="3613884" y="1498746"/>
                </a:lnTo>
                <a:lnTo>
                  <a:pt x="3548056" y="1487080"/>
                </a:lnTo>
                <a:lnTo>
                  <a:pt x="3481930" y="1474426"/>
                </a:lnTo>
                <a:lnTo>
                  <a:pt x="3415509" y="1460772"/>
                </a:lnTo>
                <a:lnTo>
                  <a:pt x="3348796" y="1446105"/>
                </a:lnTo>
                <a:lnTo>
                  <a:pt x="3276821" y="1429657"/>
                </a:lnTo>
                <a:lnTo>
                  <a:pt x="3205554" y="1413153"/>
                </a:lnTo>
                <a:lnTo>
                  <a:pt x="3134993" y="1396589"/>
                </a:lnTo>
                <a:lnTo>
                  <a:pt x="3065138" y="1379963"/>
                </a:lnTo>
                <a:lnTo>
                  <a:pt x="2995990" y="1363271"/>
                </a:lnTo>
                <a:lnTo>
                  <a:pt x="2927547" y="1346510"/>
                </a:lnTo>
                <a:lnTo>
                  <a:pt x="2859809" y="1329679"/>
                </a:lnTo>
                <a:lnTo>
                  <a:pt x="2792776" y="1312773"/>
                </a:lnTo>
                <a:lnTo>
                  <a:pt x="2726447" y="1295789"/>
                </a:lnTo>
                <a:lnTo>
                  <a:pt x="2660823" y="1278726"/>
                </a:lnTo>
                <a:lnTo>
                  <a:pt x="2595902" y="1261579"/>
                </a:lnTo>
                <a:lnTo>
                  <a:pt x="2531685" y="1244346"/>
                </a:lnTo>
                <a:lnTo>
                  <a:pt x="2468170" y="1227025"/>
                </a:lnTo>
                <a:lnTo>
                  <a:pt x="2405358" y="1209611"/>
                </a:lnTo>
                <a:lnTo>
                  <a:pt x="2343248" y="1192103"/>
                </a:lnTo>
                <a:lnTo>
                  <a:pt x="2281841" y="1174497"/>
                </a:lnTo>
                <a:lnTo>
                  <a:pt x="2221134" y="1156790"/>
                </a:lnTo>
                <a:lnTo>
                  <a:pt x="2161129" y="1138979"/>
                </a:lnTo>
                <a:lnTo>
                  <a:pt x="2101824" y="1121062"/>
                </a:lnTo>
                <a:lnTo>
                  <a:pt x="2043219" y="1103036"/>
                </a:lnTo>
                <a:lnTo>
                  <a:pt x="1985315" y="1084897"/>
                </a:lnTo>
                <a:lnTo>
                  <a:pt x="1928110" y="1066643"/>
                </a:lnTo>
                <a:lnTo>
                  <a:pt x="1871604" y="1048270"/>
                </a:lnTo>
                <a:lnTo>
                  <a:pt x="1815797" y="1029776"/>
                </a:lnTo>
                <a:lnTo>
                  <a:pt x="1760689" y="1011158"/>
                </a:lnTo>
                <a:lnTo>
                  <a:pt x="1706278" y="992413"/>
                </a:lnTo>
                <a:lnTo>
                  <a:pt x="1652566" y="973538"/>
                </a:lnTo>
                <a:lnTo>
                  <a:pt x="1599550" y="954530"/>
                </a:lnTo>
                <a:lnTo>
                  <a:pt x="1547232" y="935386"/>
                </a:lnTo>
                <a:lnTo>
                  <a:pt x="1495610" y="916103"/>
                </a:lnTo>
                <a:lnTo>
                  <a:pt x="1444684" y="896678"/>
                </a:lnTo>
                <a:lnTo>
                  <a:pt x="1394454" y="877109"/>
                </a:lnTo>
                <a:lnTo>
                  <a:pt x="1344920" y="857392"/>
                </a:lnTo>
                <a:lnTo>
                  <a:pt x="1296080" y="837525"/>
                </a:lnTo>
                <a:lnTo>
                  <a:pt x="1247936" y="817504"/>
                </a:lnTo>
                <a:lnTo>
                  <a:pt x="1200485" y="797327"/>
                </a:lnTo>
                <a:lnTo>
                  <a:pt x="1153729" y="776990"/>
                </a:lnTo>
                <a:lnTo>
                  <a:pt x="1107666" y="756491"/>
                </a:lnTo>
                <a:lnTo>
                  <a:pt x="1062296" y="735827"/>
                </a:lnTo>
                <a:lnTo>
                  <a:pt x="1017619" y="714994"/>
                </a:lnTo>
                <a:lnTo>
                  <a:pt x="973635" y="693991"/>
                </a:lnTo>
                <a:lnTo>
                  <a:pt x="930342" y="672814"/>
                </a:lnTo>
                <a:lnTo>
                  <a:pt x="887741" y="651459"/>
                </a:lnTo>
                <a:lnTo>
                  <a:pt x="845832" y="629925"/>
                </a:lnTo>
                <a:lnTo>
                  <a:pt x="804613" y="608208"/>
                </a:lnTo>
                <a:lnTo>
                  <a:pt x="764085" y="586305"/>
                </a:lnTo>
                <a:lnTo>
                  <a:pt x="724248" y="564214"/>
                </a:lnTo>
                <a:lnTo>
                  <a:pt x="685100" y="541931"/>
                </a:lnTo>
                <a:lnTo>
                  <a:pt x="646641" y="519453"/>
                </a:lnTo>
                <a:lnTo>
                  <a:pt x="608872" y="496778"/>
                </a:lnTo>
                <a:lnTo>
                  <a:pt x="571791" y="473902"/>
                </a:lnTo>
                <a:lnTo>
                  <a:pt x="535398" y="450823"/>
                </a:lnTo>
                <a:lnTo>
                  <a:pt x="499694" y="427538"/>
                </a:lnTo>
                <a:lnTo>
                  <a:pt x="464677" y="404044"/>
                </a:lnTo>
                <a:lnTo>
                  <a:pt x="430347" y="380338"/>
                </a:lnTo>
                <a:lnTo>
                  <a:pt x="396704" y="356416"/>
                </a:lnTo>
                <a:lnTo>
                  <a:pt x="363747" y="332276"/>
                </a:lnTo>
                <a:lnTo>
                  <a:pt x="331477" y="307916"/>
                </a:lnTo>
                <a:lnTo>
                  <a:pt x="299892" y="283332"/>
                </a:lnTo>
                <a:lnTo>
                  <a:pt x="268992" y="258520"/>
                </a:lnTo>
                <a:lnTo>
                  <a:pt x="238777" y="233480"/>
                </a:lnTo>
                <a:lnTo>
                  <a:pt x="209247" y="208206"/>
                </a:lnTo>
                <a:lnTo>
                  <a:pt x="180401" y="182697"/>
                </a:lnTo>
                <a:lnTo>
                  <a:pt x="152239" y="156949"/>
                </a:lnTo>
                <a:lnTo>
                  <a:pt x="97965" y="104727"/>
                </a:lnTo>
                <a:lnTo>
                  <a:pt x="46421" y="51515"/>
                </a:lnTo>
                <a:lnTo>
                  <a:pt x="0" y="0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58858"/>
            <a:ext cx="8265580" cy="58281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2390" y="1341120"/>
            <a:ext cx="642429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400" spc="630" dirty="0"/>
              <a:t>NOVELTY</a:t>
            </a:r>
            <a:endParaRPr sz="10400"/>
          </a:p>
        </p:txBody>
      </p:sp>
      <p:sp>
        <p:nvSpPr>
          <p:cNvPr id="6" name="object 6"/>
          <p:cNvSpPr txBox="1"/>
          <p:nvPr/>
        </p:nvSpPr>
        <p:spPr>
          <a:xfrm>
            <a:off x="9322220" y="1806003"/>
            <a:ext cx="7623175" cy="157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0630">
              <a:lnSpc>
                <a:spcPct val="100000"/>
              </a:lnSpc>
              <a:spcBef>
                <a:spcPts val="100"/>
              </a:spcBef>
            </a:pPr>
            <a:r>
              <a:rPr sz="5300" b="1" spc="-90" dirty="0">
                <a:solidFill>
                  <a:srgbClr val="658B79"/>
                </a:solidFill>
                <a:latin typeface="Cambria"/>
                <a:cs typeface="Cambria"/>
              </a:rPr>
              <a:t>Reason</a:t>
            </a:r>
            <a:r>
              <a:rPr sz="5300" b="1" spc="-170" dirty="0">
                <a:solidFill>
                  <a:srgbClr val="658B79"/>
                </a:solidFill>
                <a:latin typeface="Cambria"/>
                <a:cs typeface="Cambria"/>
              </a:rPr>
              <a:t> </a:t>
            </a:r>
            <a:r>
              <a:rPr sz="5300" b="1" spc="-1310" dirty="0">
                <a:solidFill>
                  <a:srgbClr val="658B79"/>
                </a:solidFill>
                <a:latin typeface="Cambria"/>
                <a:cs typeface="Cambria"/>
              </a:rPr>
              <a:t>1</a:t>
            </a:r>
            <a:endParaRPr sz="5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Our</a:t>
            </a:r>
            <a:r>
              <a:rPr sz="2700" spc="-1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detector</a:t>
            </a:r>
            <a:r>
              <a:rPr sz="27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7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150" dirty="0">
                <a:solidFill>
                  <a:srgbClr val="464646"/>
                </a:solidFill>
                <a:latin typeface="Lucida Sans Unicode"/>
                <a:cs typeface="Lucida Sans Unicode"/>
              </a:rPr>
              <a:t>easy</a:t>
            </a:r>
            <a:r>
              <a:rPr sz="27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7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80" dirty="0">
                <a:solidFill>
                  <a:srgbClr val="464646"/>
                </a:solidFill>
                <a:latin typeface="Lucida Sans Unicode"/>
                <a:cs typeface="Lucida Sans Unicode"/>
              </a:rPr>
              <a:t>use</a:t>
            </a:r>
            <a:r>
              <a:rPr sz="27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165" dirty="0">
                <a:solidFill>
                  <a:srgbClr val="464646"/>
                </a:solidFill>
                <a:latin typeface="Lucida Sans Unicode"/>
                <a:cs typeface="Lucida Sans Unicode"/>
              </a:rPr>
              <a:t>and</a:t>
            </a:r>
            <a:r>
              <a:rPr sz="27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very</a:t>
            </a:r>
            <a:r>
              <a:rPr sz="2700" spc="-1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reliable.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41400" y="6639520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59">
                <a:moveTo>
                  <a:pt x="2790856" y="0"/>
                </a:moveTo>
                <a:lnTo>
                  <a:pt x="0" y="0"/>
                </a:lnTo>
              </a:path>
            </a:pathLst>
          </a:custGeom>
          <a:ln w="47624">
            <a:solidFill>
              <a:srgbClr val="658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34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Reason</a:t>
            </a:r>
            <a:r>
              <a:rPr spc="-170" dirty="0"/>
              <a:t> </a:t>
            </a:r>
            <a:r>
              <a:rPr spc="-50" dirty="0"/>
              <a:t>2</a:t>
            </a:r>
          </a:p>
          <a:p>
            <a:pPr marR="5080" algn="r">
              <a:lnSpc>
                <a:spcPct val="100000"/>
              </a:lnSpc>
              <a:spcBef>
                <a:spcPts val="2590"/>
              </a:spcBef>
            </a:pPr>
            <a:r>
              <a:rPr sz="2700" b="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It</a:t>
            </a:r>
            <a:r>
              <a:rPr sz="2700" b="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is</a:t>
            </a:r>
            <a:r>
              <a:rPr sz="2700" b="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100" dirty="0">
                <a:solidFill>
                  <a:srgbClr val="464646"/>
                </a:solidFill>
                <a:latin typeface="Lucida Sans Unicode"/>
                <a:cs typeface="Lucida Sans Unicode"/>
              </a:rPr>
              <a:t>safe</a:t>
            </a:r>
            <a:r>
              <a:rPr sz="2700" b="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700" b="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80" dirty="0">
                <a:solidFill>
                  <a:srgbClr val="464646"/>
                </a:solidFill>
                <a:latin typeface="Lucida Sans Unicode"/>
                <a:cs typeface="Lucida Sans Unicode"/>
              </a:rPr>
              <a:t>use</a:t>
            </a:r>
            <a:r>
              <a:rPr sz="2700" b="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75" dirty="0">
                <a:solidFill>
                  <a:srgbClr val="464646"/>
                </a:solidFill>
                <a:latin typeface="Lucida Sans Unicode"/>
                <a:cs typeface="Lucida Sans Unicode"/>
              </a:rPr>
              <a:t>since</a:t>
            </a:r>
            <a:r>
              <a:rPr sz="2700" b="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it</a:t>
            </a:r>
            <a:r>
              <a:rPr sz="2700" b="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90" dirty="0">
                <a:solidFill>
                  <a:srgbClr val="464646"/>
                </a:solidFill>
                <a:latin typeface="Lucida Sans Unicode"/>
                <a:cs typeface="Lucida Sans Unicode"/>
              </a:rPr>
              <a:t>does</a:t>
            </a:r>
            <a:r>
              <a:rPr sz="2700" b="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dirty="0">
                <a:solidFill>
                  <a:srgbClr val="464646"/>
                </a:solidFill>
                <a:latin typeface="Lucida Sans Unicode"/>
                <a:cs typeface="Lucida Sans Unicode"/>
              </a:rPr>
              <a:t>not</a:t>
            </a:r>
            <a:r>
              <a:rPr sz="2700" b="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dirty="0">
                <a:solidFill>
                  <a:srgbClr val="464646"/>
                </a:solidFill>
                <a:latin typeface="Lucida Sans Unicode"/>
                <a:cs typeface="Lucida Sans Unicode"/>
              </a:rPr>
              <a:t>store</a:t>
            </a:r>
            <a:r>
              <a:rPr sz="2700" b="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130" dirty="0">
                <a:solidFill>
                  <a:srgbClr val="464646"/>
                </a:solidFill>
                <a:latin typeface="Lucida Sans Unicode"/>
                <a:cs typeface="Lucida Sans Unicode"/>
              </a:rPr>
              <a:t>any</a:t>
            </a:r>
            <a:endParaRPr sz="27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700" b="0" spc="80" dirty="0">
                <a:solidFill>
                  <a:srgbClr val="464646"/>
                </a:solidFill>
                <a:latin typeface="Lucida Sans Unicode"/>
                <a:cs typeface="Lucida Sans Unicode"/>
              </a:rPr>
              <a:t>data.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Lucida Sans Unicode"/>
              <a:cs typeface="Lucida Sans Unicode"/>
            </a:endParaRPr>
          </a:p>
          <a:p>
            <a:pPr marL="4930140">
              <a:lnSpc>
                <a:spcPct val="100000"/>
              </a:lnSpc>
            </a:pPr>
            <a:r>
              <a:rPr spc="-90" dirty="0"/>
              <a:t>Reason</a:t>
            </a:r>
            <a:r>
              <a:rPr spc="-170" dirty="0"/>
              <a:t> </a:t>
            </a:r>
            <a:r>
              <a:rPr spc="-50" dirty="0"/>
              <a:t>3</a:t>
            </a:r>
          </a:p>
          <a:p>
            <a:pPr marR="5080" algn="r">
              <a:lnSpc>
                <a:spcPct val="100000"/>
              </a:lnSpc>
              <a:spcBef>
                <a:spcPts val="1475"/>
              </a:spcBef>
            </a:pPr>
            <a:r>
              <a:rPr sz="2700" b="0" spc="-75" dirty="0">
                <a:solidFill>
                  <a:srgbClr val="464646"/>
                </a:solidFill>
                <a:latin typeface="Lucida Sans Unicode"/>
                <a:cs typeface="Lucida Sans Unicode"/>
              </a:rPr>
              <a:t>It</a:t>
            </a:r>
            <a:r>
              <a:rPr sz="2700" b="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135" dirty="0">
                <a:solidFill>
                  <a:srgbClr val="464646"/>
                </a:solidFill>
                <a:latin typeface="Lucida Sans Unicode"/>
                <a:cs typeface="Lucida Sans Unicode"/>
              </a:rPr>
              <a:t>has</a:t>
            </a:r>
            <a:r>
              <a:rPr sz="2700" b="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dirty="0">
                <a:solidFill>
                  <a:srgbClr val="464646"/>
                </a:solidFill>
                <a:latin typeface="Lucida Sans Unicode"/>
                <a:cs typeface="Lucida Sans Unicode"/>
              </a:rPr>
              <a:t>high</a:t>
            </a:r>
            <a:r>
              <a:rPr sz="2700" b="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90" dirty="0">
                <a:solidFill>
                  <a:srgbClr val="464646"/>
                </a:solidFill>
                <a:latin typeface="Lucida Sans Unicode"/>
                <a:cs typeface="Lucida Sans Unicode"/>
              </a:rPr>
              <a:t>rate</a:t>
            </a:r>
            <a:r>
              <a:rPr sz="2700" b="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2700" b="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180" dirty="0">
                <a:solidFill>
                  <a:srgbClr val="464646"/>
                </a:solidFill>
                <a:latin typeface="Lucida Sans Unicode"/>
                <a:cs typeface="Lucida Sans Unicode"/>
              </a:rPr>
              <a:t>accuracy</a:t>
            </a:r>
            <a:r>
              <a:rPr sz="2700" b="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for</a:t>
            </a:r>
            <a:r>
              <a:rPr sz="2700" b="0" spc="-13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2700" b="0" spc="-12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60" dirty="0">
                <a:solidFill>
                  <a:srgbClr val="464646"/>
                </a:solidFill>
                <a:latin typeface="Lucida Sans Unicode"/>
                <a:cs typeface="Lucida Sans Unicode"/>
              </a:rPr>
              <a:t>detection</a:t>
            </a:r>
            <a:endParaRPr sz="27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700" b="0" dirty="0">
                <a:solidFill>
                  <a:srgbClr val="464646"/>
                </a:solidFill>
                <a:latin typeface="Lucida Sans Unicode"/>
                <a:cs typeface="Lucida Sans Unicode"/>
              </a:rPr>
              <a:t>of</a:t>
            </a:r>
            <a:r>
              <a:rPr sz="2700" b="0" spc="-1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malicious</a:t>
            </a:r>
            <a:r>
              <a:rPr sz="2700" b="0" spc="-1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b="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URLs.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99" y="3429105"/>
            <a:ext cx="17258665" cy="6853555"/>
            <a:chOff x="1028799" y="3429105"/>
            <a:chExt cx="17258665" cy="6853555"/>
          </a:xfrm>
        </p:grpSpPr>
        <p:sp>
          <p:nvSpPr>
            <p:cNvPr id="3" name="object 3"/>
            <p:cNvSpPr/>
            <p:nvPr/>
          </p:nvSpPr>
          <p:spPr>
            <a:xfrm>
              <a:off x="7195989" y="5708166"/>
              <a:ext cx="11091545" cy="4574540"/>
            </a:xfrm>
            <a:custGeom>
              <a:avLst/>
              <a:gdLst/>
              <a:ahLst/>
              <a:cxnLst/>
              <a:rect l="l" t="t" r="r" b="b"/>
              <a:pathLst>
                <a:path w="11091544" h="4574540">
                  <a:moveTo>
                    <a:pt x="9321750" y="6560"/>
                  </a:moveTo>
                  <a:lnTo>
                    <a:pt x="8790678" y="85375"/>
                  </a:lnTo>
                  <a:lnTo>
                    <a:pt x="8829827" y="66726"/>
                  </a:lnTo>
                  <a:lnTo>
                    <a:pt x="9279445" y="0"/>
                  </a:lnTo>
                  <a:lnTo>
                    <a:pt x="9321750" y="6560"/>
                  </a:lnTo>
                  <a:close/>
                </a:path>
                <a:path w="11091544" h="4574540">
                  <a:moveTo>
                    <a:pt x="9404122" y="7175"/>
                  </a:moveTo>
                  <a:lnTo>
                    <a:pt x="8710604" y="110098"/>
                  </a:lnTo>
                  <a:lnTo>
                    <a:pt x="8749690" y="91458"/>
                  </a:lnTo>
                  <a:lnTo>
                    <a:pt x="9362070" y="576"/>
                  </a:lnTo>
                  <a:lnTo>
                    <a:pt x="9404122" y="7175"/>
                  </a:lnTo>
                  <a:close/>
                </a:path>
                <a:path w="11091544" h="4574540">
                  <a:moveTo>
                    <a:pt x="9527506" y="14542"/>
                  </a:moveTo>
                  <a:lnTo>
                    <a:pt x="8591817" y="153405"/>
                  </a:lnTo>
                  <a:lnTo>
                    <a:pt x="8669702" y="116168"/>
                  </a:lnTo>
                  <a:lnTo>
                    <a:pt x="9444166" y="1232"/>
                  </a:lnTo>
                  <a:lnTo>
                    <a:pt x="9527506" y="14542"/>
                  </a:lnTo>
                  <a:close/>
                </a:path>
                <a:path w="11091544" h="4574540">
                  <a:moveTo>
                    <a:pt x="11090711" y="1605702"/>
                  </a:moveTo>
                  <a:lnTo>
                    <a:pt x="4979825" y="2512605"/>
                  </a:lnTo>
                  <a:lnTo>
                    <a:pt x="5029336" y="2492418"/>
                  </a:lnTo>
                  <a:lnTo>
                    <a:pt x="5131865" y="2477201"/>
                  </a:lnTo>
                  <a:lnTo>
                    <a:pt x="5181122" y="2457052"/>
                  </a:lnTo>
                  <a:lnTo>
                    <a:pt x="5232148" y="2449480"/>
                  </a:lnTo>
                  <a:lnTo>
                    <a:pt x="5330149" y="2409257"/>
                  </a:lnTo>
                  <a:lnTo>
                    <a:pt x="5380786" y="2401742"/>
                  </a:lnTo>
                  <a:lnTo>
                    <a:pt x="5717118" y="2261954"/>
                  </a:lnTo>
                  <a:lnTo>
                    <a:pt x="5762430" y="2229552"/>
                  </a:lnTo>
                  <a:lnTo>
                    <a:pt x="5802839" y="2210716"/>
                  </a:lnTo>
                  <a:lnTo>
                    <a:pt x="5838588" y="2192571"/>
                  </a:lnTo>
                  <a:lnTo>
                    <a:pt x="5900869" y="2170489"/>
                  </a:lnTo>
                  <a:lnTo>
                    <a:pt x="5926985" y="2153774"/>
                  </a:lnTo>
                  <a:lnTo>
                    <a:pt x="5951338" y="2137321"/>
                  </a:lnTo>
                  <a:lnTo>
                    <a:pt x="5976517" y="2133584"/>
                  </a:lnTo>
                  <a:lnTo>
                    <a:pt x="6022928" y="2101018"/>
                  </a:lnTo>
                  <a:lnTo>
                    <a:pt x="6047473" y="2084536"/>
                  </a:lnTo>
                  <a:lnTo>
                    <a:pt x="6073876" y="2067779"/>
                  </a:lnTo>
                  <a:lnTo>
                    <a:pt x="6102863" y="2050638"/>
                  </a:lnTo>
                  <a:lnTo>
                    <a:pt x="6135156" y="2033006"/>
                  </a:lnTo>
                  <a:lnTo>
                    <a:pt x="6169617" y="2002214"/>
                  </a:lnTo>
                  <a:lnTo>
                    <a:pt x="6210697" y="1983278"/>
                  </a:lnTo>
                  <a:lnTo>
                    <a:pt x="6255393" y="1950966"/>
                  </a:lnTo>
                  <a:lnTo>
                    <a:pt x="6306294" y="1917734"/>
                  </a:lnTo>
                  <a:lnTo>
                    <a:pt x="6362258" y="1870911"/>
                  </a:lnTo>
                  <a:lnTo>
                    <a:pt x="6427740" y="1835515"/>
                  </a:lnTo>
                  <a:lnTo>
                    <a:pt x="6497870" y="1773751"/>
                  </a:lnTo>
                  <a:lnTo>
                    <a:pt x="6520753" y="1757516"/>
                  </a:lnTo>
                  <a:lnTo>
                    <a:pt x="6544619" y="1741135"/>
                  </a:lnTo>
                  <a:lnTo>
                    <a:pt x="6569453" y="1724610"/>
                  </a:lnTo>
                  <a:lnTo>
                    <a:pt x="6595239" y="1707944"/>
                  </a:lnTo>
                  <a:lnTo>
                    <a:pt x="6620098" y="1678577"/>
                  </a:lnTo>
                  <a:lnTo>
                    <a:pt x="6647746" y="1661635"/>
                  </a:lnTo>
                  <a:lnTo>
                    <a:pt x="6674437" y="1631995"/>
                  </a:lnTo>
                  <a:lnTo>
                    <a:pt x="6702022" y="1602223"/>
                  </a:lnTo>
                  <a:lnTo>
                    <a:pt x="6732351" y="1584883"/>
                  </a:lnTo>
                  <a:lnTo>
                    <a:pt x="6761681" y="1554852"/>
                  </a:lnTo>
                  <a:lnTo>
                    <a:pt x="6791860" y="1524695"/>
                  </a:lnTo>
                  <a:lnTo>
                    <a:pt x="6822874" y="1494414"/>
                  </a:lnTo>
                  <a:lnTo>
                    <a:pt x="6854708" y="1464011"/>
                  </a:lnTo>
                  <a:lnTo>
                    <a:pt x="6887349" y="1433489"/>
                  </a:lnTo>
                  <a:lnTo>
                    <a:pt x="6920780" y="1402850"/>
                  </a:lnTo>
                  <a:lnTo>
                    <a:pt x="6988094" y="1328664"/>
                  </a:lnTo>
                  <a:lnTo>
                    <a:pt x="7023810" y="1297685"/>
                  </a:lnTo>
                  <a:lnTo>
                    <a:pt x="7060259" y="1266598"/>
                  </a:lnTo>
                  <a:lnTo>
                    <a:pt x="7097426" y="1235404"/>
                  </a:lnTo>
                  <a:lnTo>
                    <a:pt x="7133431" y="1191543"/>
                  </a:lnTo>
                  <a:lnTo>
                    <a:pt x="7211221" y="1128642"/>
                  </a:lnTo>
                  <a:lnTo>
                    <a:pt x="7249247" y="1084482"/>
                  </a:lnTo>
                  <a:lnTo>
                    <a:pt x="7289781" y="1052788"/>
                  </a:lnTo>
                  <a:lnTo>
                    <a:pt x="7329081" y="1008438"/>
                  </a:lnTo>
                  <a:lnTo>
                    <a:pt x="7370860" y="976560"/>
                  </a:lnTo>
                  <a:lnTo>
                    <a:pt x="7411375" y="932030"/>
                  </a:lnTo>
                  <a:lnTo>
                    <a:pt x="7497874" y="867836"/>
                  </a:lnTo>
                  <a:lnTo>
                    <a:pt x="7540101" y="823052"/>
                  </a:lnTo>
                  <a:lnTo>
                    <a:pt x="7629894" y="758370"/>
                  </a:lnTo>
                  <a:lnTo>
                    <a:pt x="7673701" y="713351"/>
                  </a:lnTo>
                  <a:lnTo>
                    <a:pt x="7766521" y="648219"/>
                  </a:lnTo>
                  <a:lnTo>
                    <a:pt x="7811776" y="602986"/>
                  </a:lnTo>
                  <a:lnTo>
                    <a:pt x="8004638" y="471651"/>
                  </a:lnTo>
                  <a:lnTo>
                    <a:pt x="8254483" y="306181"/>
                  </a:lnTo>
                  <a:lnTo>
                    <a:pt x="8307338" y="285498"/>
                  </a:lnTo>
                  <a:lnTo>
                    <a:pt x="8358635" y="252207"/>
                  </a:lnTo>
                  <a:lnTo>
                    <a:pt x="8551128" y="159444"/>
                  </a:lnTo>
                  <a:lnTo>
                    <a:pt x="9567051" y="8673"/>
                  </a:lnTo>
                  <a:lnTo>
                    <a:pt x="9850990" y="56408"/>
                  </a:lnTo>
                  <a:lnTo>
                    <a:pt x="9892435" y="75935"/>
                  </a:lnTo>
                  <a:lnTo>
                    <a:pt x="9970747" y="89991"/>
                  </a:lnTo>
                  <a:lnTo>
                    <a:pt x="10011319" y="109648"/>
                  </a:lnTo>
                  <a:lnTo>
                    <a:pt x="10049714" y="116789"/>
                  </a:lnTo>
                  <a:lnTo>
                    <a:pt x="10089649" y="136541"/>
                  </a:lnTo>
                  <a:lnTo>
                    <a:pt x="10127384" y="143780"/>
                  </a:lnTo>
                  <a:lnTo>
                    <a:pt x="10205528" y="183539"/>
                  </a:lnTo>
                  <a:lnTo>
                    <a:pt x="10244051" y="203500"/>
                  </a:lnTo>
                  <a:lnTo>
                    <a:pt x="10280329" y="210955"/>
                  </a:lnTo>
                  <a:lnTo>
                    <a:pt x="10355424" y="251167"/>
                  </a:lnTo>
                  <a:lnTo>
                    <a:pt x="10428859" y="291625"/>
                  </a:lnTo>
                  <a:lnTo>
                    <a:pt x="10466789" y="324513"/>
                  </a:lnTo>
                  <a:lnTo>
                    <a:pt x="10502407" y="344905"/>
                  </a:lnTo>
                  <a:lnTo>
                    <a:pt x="10537564" y="365366"/>
                  </a:lnTo>
                  <a:lnTo>
                    <a:pt x="10572249" y="385897"/>
                  </a:lnTo>
                  <a:lnTo>
                    <a:pt x="10608316" y="419061"/>
                  </a:lnTo>
                  <a:lnTo>
                    <a:pt x="10642025" y="439737"/>
                  </a:lnTo>
                  <a:lnTo>
                    <a:pt x="10677092" y="473050"/>
                  </a:lnTo>
                  <a:lnTo>
                    <a:pt x="10709778" y="493877"/>
                  </a:lnTo>
                  <a:lnTo>
                    <a:pt x="10743800" y="527345"/>
                  </a:lnTo>
                  <a:lnTo>
                    <a:pt x="10777283" y="560894"/>
                  </a:lnTo>
                  <a:lnTo>
                    <a:pt x="10808350" y="581961"/>
                  </a:lnTo>
                  <a:lnTo>
                    <a:pt x="10840720" y="615674"/>
                  </a:lnTo>
                  <a:lnTo>
                    <a:pt x="10872517" y="649473"/>
                  </a:lnTo>
                  <a:lnTo>
                    <a:pt x="10903729" y="683358"/>
                  </a:lnTo>
                  <a:lnTo>
                    <a:pt x="10934345" y="717332"/>
                  </a:lnTo>
                  <a:lnTo>
                    <a:pt x="10964353" y="751395"/>
                  </a:lnTo>
                  <a:lnTo>
                    <a:pt x="10993743" y="785551"/>
                  </a:lnTo>
                  <a:lnTo>
                    <a:pt x="11022504" y="819800"/>
                  </a:lnTo>
                  <a:lnTo>
                    <a:pt x="11052487" y="866707"/>
                  </a:lnTo>
                  <a:lnTo>
                    <a:pt x="11079953" y="901148"/>
                  </a:lnTo>
                  <a:lnTo>
                    <a:pt x="11090662" y="912398"/>
                  </a:lnTo>
                  <a:lnTo>
                    <a:pt x="11090711" y="1605702"/>
                  </a:lnTo>
                  <a:close/>
                </a:path>
                <a:path w="11091544" h="4574540">
                  <a:moveTo>
                    <a:pt x="2146049" y="2368239"/>
                  </a:moveTo>
                  <a:lnTo>
                    <a:pt x="1919738" y="2401825"/>
                  </a:lnTo>
                  <a:lnTo>
                    <a:pt x="1962892" y="2382582"/>
                  </a:lnTo>
                  <a:lnTo>
                    <a:pt x="2098697" y="2362427"/>
                  </a:lnTo>
                  <a:lnTo>
                    <a:pt x="2146049" y="2368239"/>
                  </a:lnTo>
                  <a:close/>
                </a:path>
                <a:path w="11091544" h="4574540">
                  <a:moveTo>
                    <a:pt x="2284906" y="2360470"/>
                  </a:moveTo>
                  <a:lnTo>
                    <a:pt x="1743029" y="2440889"/>
                  </a:lnTo>
                  <a:lnTo>
                    <a:pt x="1785565" y="2421737"/>
                  </a:lnTo>
                  <a:lnTo>
                    <a:pt x="2237299" y="2354696"/>
                  </a:lnTo>
                  <a:lnTo>
                    <a:pt x="2284906" y="2360470"/>
                  </a:lnTo>
                  <a:close/>
                </a:path>
                <a:path w="11091544" h="4574540">
                  <a:moveTo>
                    <a:pt x="11090922" y="4571502"/>
                  </a:moveTo>
                  <a:lnTo>
                    <a:pt x="0" y="4574076"/>
                  </a:lnTo>
                  <a:lnTo>
                    <a:pt x="3913" y="4547817"/>
                  </a:lnTo>
                  <a:lnTo>
                    <a:pt x="15826" y="4507532"/>
                  </a:lnTo>
                  <a:lnTo>
                    <a:pt x="26610" y="4467414"/>
                  </a:lnTo>
                  <a:lnTo>
                    <a:pt x="36419" y="4427441"/>
                  </a:lnTo>
                  <a:lnTo>
                    <a:pt x="45411" y="4387590"/>
                  </a:lnTo>
                  <a:lnTo>
                    <a:pt x="55603" y="4360399"/>
                  </a:lnTo>
                  <a:lnTo>
                    <a:pt x="63424" y="4320721"/>
                  </a:lnTo>
                  <a:lnTo>
                    <a:pt x="72756" y="4293658"/>
                  </a:lnTo>
                  <a:lnTo>
                    <a:pt x="90987" y="4239596"/>
                  </a:lnTo>
                  <a:lnTo>
                    <a:pt x="100196" y="4212551"/>
                  </a:lnTo>
                  <a:lnTo>
                    <a:pt x="109674" y="4185466"/>
                  </a:lnTo>
                  <a:lnTo>
                    <a:pt x="119578" y="4158318"/>
                  </a:lnTo>
                  <a:lnTo>
                    <a:pt x="130061" y="4131084"/>
                  </a:lnTo>
                  <a:lnTo>
                    <a:pt x="139417" y="4091178"/>
                  </a:lnTo>
                  <a:lnTo>
                    <a:pt x="151528" y="4063703"/>
                  </a:lnTo>
                  <a:lnTo>
                    <a:pt x="162821" y="4023509"/>
                  </a:lnTo>
                  <a:lnTo>
                    <a:pt x="182006" y="3982145"/>
                  </a:lnTo>
                  <a:lnTo>
                    <a:pt x="199950" y="3928126"/>
                  </a:lnTo>
                  <a:lnTo>
                    <a:pt x="218507" y="3874015"/>
                  </a:lnTo>
                  <a:lnTo>
                    <a:pt x="239533" y="3832377"/>
                  </a:lnTo>
                  <a:lnTo>
                    <a:pt x="259291" y="3778089"/>
                  </a:lnTo>
                  <a:lnTo>
                    <a:pt x="281498" y="3736276"/>
                  </a:lnTo>
                  <a:lnTo>
                    <a:pt x="302418" y="3681815"/>
                  </a:lnTo>
                  <a:lnTo>
                    <a:pt x="325770" y="3639832"/>
                  </a:lnTo>
                  <a:lnTo>
                    <a:pt x="349680" y="3597766"/>
                  </a:lnTo>
                  <a:lnTo>
                    <a:pt x="372275" y="3543056"/>
                  </a:lnTo>
                  <a:lnTo>
                    <a:pt x="397273" y="3500829"/>
                  </a:lnTo>
                  <a:lnTo>
                    <a:pt x="422802" y="3458523"/>
                  </a:lnTo>
                  <a:lnTo>
                    <a:pt x="448852" y="3416140"/>
                  </a:lnTo>
                  <a:lnTo>
                    <a:pt x="475413" y="3373681"/>
                  </a:lnTo>
                  <a:lnTo>
                    <a:pt x="502478" y="3331147"/>
                  </a:lnTo>
                  <a:lnTo>
                    <a:pt x="531899" y="3301102"/>
                  </a:lnTo>
                  <a:lnTo>
                    <a:pt x="559941" y="3258423"/>
                  </a:lnTo>
                  <a:lnTo>
                    <a:pt x="588457" y="3215674"/>
                  </a:lnTo>
                  <a:lnTo>
                    <a:pt x="619302" y="3185418"/>
                  </a:lnTo>
                  <a:lnTo>
                    <a:pt x="648740" y="3142532"/>
                  </a:lnTo>
                  <a:lnTo>
                    <a:pt x="680489" y="3112142"/>
                  </a:lnTo>
                  <a:lnTo>
                    <a:pt x="710811" y="3069125"/>
                  </a:lnTo>
                  <a:lnTo>
                    <a:pt x="776459" y="3008026"/>
                  </a:lnTo>
                  <a:lnTo>
                    <a:pt x="843746" y="2946684"/>
                  </a:lnTo>
                  <a:lnTo>
                    <a:pt x="912597" y="2885109"/>
                  </a:lnTo>
                  <a:lnTo>
                    <a:pt x="1018646" y="2792336"/>
                  </a:lnTo>
                  <a:lnTo>
                    <a:pt x="1056562" y="2773870"/>
                  </a:lnTo>
                  <a:lnTo>
                    <a:pt x="1129662" y="2711665"/>
                  </a:lnTo>
                  <a:lnTo>
                    <a:pt x="1207759" y="2674396"/>
                  </a:lnTo>
                  <a:lnTo>
                    <a:pt x="1245396" y="2643133"/>
                  </a:lnTo>
                  <a:lnTo>
                    <a:pt x="1612798" y="2473055"/>
                  </a:lnTo>
                  <a:lnTo>
                    <a:pt x="1656637" y="2466549"/>
                  </a:lnTo>
                  <a:lnTo>
                    <a:pt x="1698807" y="2447452"/>
                  </a:lnTo>
                  <a:lnTo>
                    <a:pt x="2376582" y="2346865"/>
                  </a:lnTo>
                  <a:lnTo>
                    <a:pt x="2472179" y="2358356"/>
                  </a:lnTo>
                  <a:lnTo>
                    <a:pt x="2518161" y="2351532"/>
                  </a:lnTo>
                  <a:lnTo>
                    <a:pt x="2661785" y="2368734"/>
                  </a:lnTo>
                  <a:lnTo>
                    <a:pt x="2700202" y="2375872"/>
                  </a:lnTo>
                  <a:lnTo>
                    <a:pt x="2741734" y="2382547"/>
                  </a:lnTo>
                  <a:lnTo>
                    <a:pt x="2786085" y="2388804"/>
                  </a:lnTo>
                  <a:lnTo>
                    <a:pt x="2832964" y="2394686"/>
                  </a:lnTo>
                  <a:lnTo>
                    <a:pt x="2882075" y="2400237"/>
                  </a:lnTo>
                  <a:lnTo>
                    <a:pt x="2985821" y="2410518"/>
                  </a:lnTo>
                  <a:lnTo>
                    <a:pt x="3094975" y="2419997"/>
                  </a:lnTo>
                  <a:lnTo>
                    <a:pt x="3152710" y="2437107"/>
                  </a:lnTo>
                  <a:lnTo>
                    <a:pt x="3265569" y="2446036"/>
                  </a:lnTo>
                  <a:lnTo>
                    <a:pt x="3323835" y="2463067"/>
                  </a:lnTo>
                  <a:lnTo>
                    <a:pt x="3489405" y="2477013"/>
                  </a:lnTo>
                  <a:lnTo>
                    <a:pt x="3544268" y="2494549"/>
                  </a:lnTo>
                  <a:lnTo>
                    <a:pt x="3645217" y="2505245"/>
                  </a:lnTo>
                  <a:lnTo>
                    <a:pt x="3692579" y="2511055"/>
                  </a:lnTo>
                  <a:lnTo>
                    <a:pt x="3737476" y="2517231"/>
                  </a:lnTo>
                  <a:lnTo>
                    <a:pt x="3790036" y="2535109"/>
                  </a:lnTo>
                  <a:lnTo>
                    <a:pt x="4256225" y="2581475"/>
                  </a:lnTo>
                  <a:lnTo>
                    <a:pt x="4307052" y="2573932"/>
                  </a:lnTo>
                  <a:lnTo>
                    <a:pt x="4359849" y="2578936"/>
                  </a:lnTo>
                  <a:lnTo>
                    <a:pt x="4410889" y="2571361"/>
                  </a:lnTo>
                  <a:lnTo>
                    <a:pt x="4463900" y="2576333"/>
                  </a:lnTo>
                  <a:lnTo>
                    <a:pt x="4566480" y="2561109"/>
                  </a:lnTo>
                  <a:lnTo>
                    <a:pt x="4619709" y="2566049"/>
                  </a:lnTo>
                  <a:lnTo>
                    <a:pt x="11090711" y="1605702"/>
                  </a:lnTo>
                  <a:lnTo>
                    <a:pt x="11090922" y="4571502"/>
                  </a:lnTo>
                  <a:close/>
                </a:path>
              </a:pathLst>
            </a:custGeom>
            <a:solidFill>
              <a:srgbClr val="B5DA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32809" y="3544518"/>
              <a:ext cx="5562600" cy="3440429"/>
            </a:xfrm>
            <a:custGeom>
              <a:avLst/>
              <a:gdLst/>
              <a:ahLst/>
              <a:cxnLst/>
              <a:rect l="l" t="t" r="r" b="b"/>
              <a:pathLst>
                <a:path w="5562600" h="3440429">
                  <a:moveTo>
                    <a:pt x="5398479" y="3439936"/>
                  </a:moveTo>
                  <a:lnTo>
                    <a:pt x="163840" y="3439936"/>
                  </a:lnTo>
                  <a:lnTo>
                    <a:pt x="120407" y="3434056"/>
                  </a:lnTo>
                  <a:lnTo>
                    <a:pt x="81304" y="3417478"/>
                  </a:lnTo>
                  <a:lnTo>
                    <a:pt x="48120" y="3391793"/>
                  </a:lnTo>
                  <a:lnTo>
                    <a:pt x="22447" y="3358594"/>
                  </a:lnTo>
                  <a:lnTo>
                    <a:pt x="5877" y="3319473"/>
                  </a:lnTo>
                  <a:lnTo>
                    <a:pt x="0" y="3276020"/>
                  </a:lnTo>
                  <a:lnTo>
                    <a:pt x="0" y="163915"/>
                  </a:lnTo>
                  <a:lnTo>
                    <a:pt x="5877" y="120463"/>
                  </a:lnTo>
                  <a:lnTo>
                    <a:pt x="22447" y="81341"/>
                  </a:lnTo>
                  <a:lnTo>
                    <a:pt x="48120" y="48142"/>
                  </a:lnTo>
                  <a:lnTo>
                    <a:pt x="81304" y="22457"/>
                  </a:lnTo>
                  <a:lnTo>
                    <a:pt x="120407" y="5879"/>
                  </a:lnTo>
                  <a:lnTo>
                    <a:pt x="163840" y="0"/>
                  </a:lnTo>
                  <a:lnTo>
                    <a:pt x="5398479" y="0"/>
                  </a:lnTo>
                  <a:lnTo>
                    <a:pt x="5441893" y="5879"/>
                  </a:lnTo>
                  <a:lnTo>
                    <a:pt x="5480992" y="22457"/>
                  </a:lnTo>
                  <a:lnTo>
                    <a:pt x="5514179" y="48142"/>
                  </a:lnTo>
                  <a:lnTo>
                    <a:pt x="5539860" y="81341"/>
                  </a:lnTo>
                  <a:lnTo>
                    <a:pt x="5556439" y="120463"/>
                  </a:lnTo>
                  <a:lnTo>
                    <a:pt x="5562319" y="163915"/>
                  </a:lnTo>
                  <a:lnTo>
                    <a:pt x="5562319" y="3276020"/>
                  </a:lnTo>
                  <a:lnTo>
                    <a:pt x="5556439" y="3319473"/>
                  </a:lnTo>
                  <a:lnTo>
                    <a:pt x="5539860" y="3358594"/>
                  </a:lnTo>
                  <a:lnTo>
                    <a:pt x="5514179" y="3391793"/>
                  </a:lnTo>
                  <a:lnTo>
                    <a:pt x="5480992" y="3417478"/>
                  </a:lnTo>
                  <a:lnTo>
                    <a:pt x="5441893" y="3434056"/>
                  </a:lnTo>
                  <a:lnTo>
                    <a:pt x="5398479" y="3439936"/>
                  </a:lnTo>
                  <a:close/>
                </a:path>
              </a:pathLst>
            </a:custGeom>
            <a:solidFill>
              <a:srgbClr val="E68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9263" y="3697282"/>
              <a:ext cx="4598035" cy="3142615"/>
            </a:xfrm>
            <a:custGeom>
              <a:avLst/>
              <a:gdLst/>
              <a:ahLst/>
              <a:cxnLst/>
              <a:rect l="l" t="t" r="r" b="b"/>
              <a:pathLst>
                <a:path w="4598034" h="3142615">
                  <a:moveTo>
                    <a:pt x="4597728" y="3142411"/>
                  </a:moveTo>
                  <a:lnTo>
                    <a:pt x="0" y="3142411"/>
                  </a:lnTo>
                  <a:lnTo>
                    <a:pt x="0" y="0"/>
                  </a:lnTo>
                  <a:lnTo>
                    <a:pt x="4597728" y="0"/>
                  </a:lnTo>
                  <a:lnTo>
                    <a:pt x="4597728" y="3142411"/>
                  </a:lnTo>
                  <a:close/>
                </a:path>
              </a:pathLst>
            </a:custGeom>
            <a:solidFill>
              <a:srgbClr val="FFE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7080" y="3999128"/>
              <a:ext cx="2234784" cy="22861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327785" y="5437471"/>
              <a:ext cx="751205" cy="301625"/>
            </a:xfrm>
            <a:custGeom>
              <a:avLst/>
              <a:gdLst/>
              <a:ahLst/>
              <a:cxnLst/>
              <a:rect l="l" t="t" r="r" b="b"/>
              <a:pathLst>
                <a:path w="751205" h="301625">
                  <a:moveTo>
                    <a:pt x="383329" y="301577"/>
                  </a:moveTo>
                  <a:lnTo>
                    <a:pt x="337252" y="299290"/>
                  </a:lnTo>
                  <a:lnTo>
                    <a:pt x="286822" y="292060"/>
                  </a:lnTo>
                  <a:lnTo>
                    <a:pt x="233933" y="277993"/>
                  </a:lnTo>
                  <a:lnTo>
                    <a:pt x="180477" y="255198"/>
                  </a:lnTo>
                  <a:lnTo>
                    <a:pt x="128348" y="221783"/>
                  </a:lnTo>
                  <a:lnTo>
                    <a:pt x="85772" y="183192"/>
                  </a:lnTo>
                  <a:lnTo>
                    <a:pt x="50333" y="140697"/>
                  </a:lnTo>
                  <a:lnTo>
                    <a:pt x="23348" y="98006"/>
                  </a:lnTo>
                  <a:lnTo>
                    <a:pt x="6131" y="58828"/>
                  </a:lnTo>
                  <a:lnTo>
                    <a:pt x="0" y="26871"/>
                  </a:lnTo>
                  <a:lnTo>
                    <a:pt x="6268" y="5844"/>
                  </a:lnTo>
                  <a:lnTo>
                    <a:pt x="23292" y="0"/>
                  </a:lnTo>
                  <a:lnTo>
                    <a:pt x="52117" y="6600"/>
                  </a:lnTo>
                  <a:lnTo>
                    <a:pt x="95663" y="21507"/>
                  </a:lnTo>
                  <a:lnTo>
                    <a:pt x="156848" y="40580"/>
                  </a:lnTo>
                  <a:lnTo>
                    <a:pt x="238589" y="59682"/>
                  </a:lnTo>
                  <a:lnTo>
                    <a:pt x="276130" y="66502"/>
                  </a:lnTo>
                  <a:lnTo>
                    <a:pt x="321356" y="72901"/>
                  </a:lnTo>
                  <a:lnTo>
                    <a:pt x="373492" y="77000"/>
                  </a:lnTo>
                  <a:lnTo>
                    <a:pt x="431763" y="76917"/>
                  </a:lnTo>
                  <a:lnTo>
                    <a:pt x="485644" y="72160"/>
                  </a:lnTo>
                  <a:lnTo>
                    <a:pt x="535581" y="63634"/>
                  </a:lnTo>
                  <a:lnTo>
                    <a:pt x="581339" y="52268"/>
                  </a:lnTo>
                  <a:lnTo>
                    <a:pt x="622687" y="38991"/>
                  </a:lnTo>
                  <a:lnTo>
                    <a:pt x="659391" y="24732"/>
                  </a:lnTo>
                  <a:lnTo>
                    <a:pt x="750911" y="197932"/>
                  </a:lnTo>
                  <a:lnTo>
                    <a:pt x="717822" y="218053"/>
                  </a:lnTo>
                  <a:lnTo>
                    <a:pt x="677842" y="239022"/>
                  </a:lnTo>
                  <a:lnTo>
                    <a:pt x="631264" y="259214"/>
                  </a:lnTo>
                  <a:lnTo>
                    <a:pt x="578379" y="277005"/>
                  </a:lnTo>
                  <a:lnTo>
                    <a:pt x="519479" y="290770"/>
                  </a:lnTo>
                  <a:lnTo>
                    <a:pt x="454857" y="298886"/>
                  </a:lnTo>
                  <a:lnTo>
                    <a:pt x="423162" y="300812"/>
                  </a:lnTo>
                  <a:lnTo>
                    <a:pt x="383329" y="301577"/>
                  </a:lnTo>
                  <a:close/>
                </a:path>
              </a:pathLst>
            </a:custGeom>
            <a:solidFill>
              <a:srgbClr val="F5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2548" y="4261329"/>
              <a:ext cx="468713" cy="6708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802643" y="8825839"/>
              <a:ext cx="1388745" cy="441959"/>
            </a:xfrm>
            <a:custGeom>
              <a:avLst/>
              <a:gdLst/>
              <a:ahLst/>
              <a:cxnLst/>
              <a:rect l="l" t="t" r="r" b="b"/>
              <a:pathLst>
                <a:path w="1388744" h="441959">
                  <a:moveTo>
                    <a:pt x="1181633" y="441782"/>
                  </a:moveTo>
                  <a:lnTo>
                    <a:pt x="1128784" y="439967"/>
                  </a:lnTo>
                  <a:lnTo>
                    <a:pt x="1076111" y="435401"/>
                  </a:lnTo>
                  <a:lnTo>
                    <a:pt x="1060378" y="280929"/>
                  </a:lnTo>
                  <a:lnTo>
                    <a:pt x="1371953" y="249395"/>
                  </a:lnTo>
                  <a:lnTo>
                    <a:pt x="1388539" y="412403"/>
                  </a:lnTo>
                  <a:lnTo>
                    <a:pt x="1338111" y="426157"/>
                  </a:lnTo>
                  <a:lnTo>
                    <a:pt x="1286609" y="435333"/>
                  </a:lnTo>
                  <a:lnTo>
                    <a:pt x="1234345" y="440390"/>
                  </a:lnTo>
                  <a:lnTo>
                    <a:pt x="1181633" y="441782"/>
                  </a:lnTo>
                  <a:close/>
                </a:path>
                <a:path w="1388744" h="441959">
                  <a:moveTo>
                    <a:pt x="293281" y="348961"/>
                  </a:moveTo>
                  <a:lnTo>
                    <a:pt x="0" y="299978"/>
                  </a:lnTo>
                  <a:lnTo>
                    <a:pt x="50400" y="0"/>
                  </a:lnTo>
                  <a:lnTo>
                    <a:pt x="343681" y="48929"/>
                  </a:lnTo>
                  <a:lnTo>
                    <a:pt x="293281" y="348961"/>
                  </a:lnTo>
                  <a:close/>
                </a:path>
              </a:pathLst>
            </a:custGeom>
            <a:solidFill>
              <a:srgbClr val="F5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48987" y="9058533"/>
              <a:ext cx="1966595" cy="662305"/>
            </a:xfrm>
            <a:custGeom>
              <a:avLst/>
              <a:gdLst/>
              <a:ahLst/>
              <a:cxnLst/>
              <a:rect l="l" t="t" r="r" b="b"/>
              <a:pathLst>
                <a:path w="1966594" h="662304">
                  <a:moveTo>
                    <a:pt x="758735" y="185365"/>
                  </a:moveTo>
                  <a:lnTo>
                    <a:pt x="402455" y="185365"/>
                  </a:lnTo>
                  <a:lnTo>
                    <a:pt x="414477" y="46356"/>
                  </a:lnTo>
                  <a:lnTo>
                    <a:pt x="418455" y="0"/>
                  </a:lnTo>
                  <a:lnTo>
                    <a:pt x="774350" y="82117"/>
                  </a:lnTo>
                  <a:lnTo>
                    <a:pt x="758735" y="185365"/>
                  </a:lnTo>
                  <a:close/>
                </a:path>
                <a:path w="1966594" h="662304">
                  <a:moveTo>
                    <a:pt x="706670" y="529631"/>
                  </a:moveTo>
                  <a:lnTo>
                    <a:pt x="0" y="408989"/>
                  </a:lnTo>
                  <a:lnTo>
                    <a:pt x="6696" y="360832"/>
                  </a:lnTo>
                  <a:lnTo>
                    <a:pt x="21426" y="315335"/>
                  </a:lnTo>
                  <a:lnTo>
                    <a:pt x="43593" y="273453"/>
                  </a:lnTo>
                  <a:lnTo>
                    <a:pt x="72600" y="236136"/>
                  </a:lnTo>
                  <a:lnTo>
                    <a:pt x="107851" y="204340"/>
                  </a:lnTo>
                  <a:lnTo>
                    <a:pt x="148747" y="179016"/>
                  </a:lnTo>
                  <a:lnTo>
                    <a:pt x="210133" y="157435"/>
                  </a:lnTo>
                  <a:lnTo>
                    <a:pt x="267691" y="151682"/>
                  </a:lnTo>
                  <a:lnTo>
                    <a:pt x="318561" y="156679"/>
                  </a:lnTo>
                  <a:lnTo>
                    <a:pt x="359885" y="167344"/>
                  </a:lnTo>
                  <a:lnTo>
                    <a:pt x="388802" y="178599"/>
                  </a:lnTo>
                  <a:lnTo>
                    <a:pt x="402455" y="185365"/>
                  </a:lnTo>
                  <a:lnTo>
                    <a:pt x="758735" y="185365"/>
                  </a:lnTo>
                  <a:lnTo>
                    <a:pt x="706670" y="529631"/>
                  </a:lnTo>
                  <a:close/>
                </a:path>
                <a:path w="1966594" h="662304">
                  <a:moveTo>
                    <a:pt x="1845016" y="209141"/>
                  </a:moveTo>
                  <a:lnTo>
                    <a:pt x="1635215" y="209141"/>
                  </a:lnTo>
                  <a:lnTo>
                    <a:pt x="1687908" y="207756"/>
                  </a:lnTo>
                  <a:lnTo>
                    <a:pt x="1740164" y="202707"/>
                  </a:lnTo>
                  <a:lnTo>
                    <a:pt x="1791618" y="193563"/>
                  </a:lnTo>
                  <a:lnTo>
                    <a:pt x="1842035" y="179869"/>
                  </a:lnTo>
                  <a:lnTo>
                    <a:pt x="1845016" y="209141"/>
                  </a:lnTo>
                  <a:close/>
                </a:path>
                <a:path w="1966594" h="662304">
                  <a:moveTo>
                    <a:pt x="1962622" y="662065"/>
                  </a:moveTo>
                  <a:lnTo>
                    <a:pt x="1465553" y="656036"/>
                  </a:lnTo>
                  <a:lnTo>
                    <a:pt x="1464529" y="606421"/>
                  </a:lnTo>
                  <a:lnTo>
                    <a:pt x="1470482" y="559045"/>
                  </a:lnTo>
                  <a:lnTo>
                    <a:pt x="1482707" y="514437"/>
                  </a:lnTo>
                  <a:lnTo>
                    <a:pt x="1500500" y="473129"/>
                  </a:lnTo>
                  <a:lnTo>
                    <a:pt x="1523160" y="435650"/>
                  </a:lnTo>
                  <a:lnTo>
                    <a:pt x="1549980" y="402532"/>
                  </a:lnTo>
                  <a:lnTo>
                    <a:pt x="1529660" y="202707"/>
                  </a:lnTo>
                  <a:lnTo>
                    <a:pt x="1582366" y="207310"/>
                  </a:lnTo>
                  <a:lnTo>
                    <a:pt x="1635215" y="209141"/>
                  </a:lnTo>
                  <a:lnTo>
                    <a:pt x="1845016" y="209141"/>
                  </a:lnTo>
                  <a:lnTo>
                    <a:pt x="1862088" y="376760"/>
                  </a:lnTo>
                  <a:lnTo>
                    <a:pt x="1895680" y="410856"/>
                  </a:lnTo>
                  <a:lnTo>
                    <a:pt x="1924028" y="451440"/>
                  </a:lnTo>
                  <a:lnTo>
                    <a:pt x="1946015" y="497683"/>
                  </a:lnTo>
                  <a:lnTo>
                    <a:pt x="1960522" y="548755"/>
                  </a:lnTo>
                  <a:lnTo>
                    <a:pt x="1966431" y="603826"/>
                  </a:lnTo>
                  <a:lnTo>
                    <a:pt x="1962622" y="662065"/>
                  </a:lnTo>
                  <a:close/>
                </a:path>
              </a:pathLst>
            </a:custGeom>
            <a:solidFill>
              <a:srgbClr val="FFE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7052" y="3429105"/>
              <a:ext cx="5386052" cy="62849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28788" y="3960799"/>
              <a:ext cx="7496175" cy="5294630"/>
            </a:xfrm>
            <a:custGeom>
              <a:avLst/>
              <a:gdLst/>
              <a:ahLst/>
              <a:cxnLst/>
              <a:rect l="l" t="t" r="r" b="b"/>
              <a:pathLst>
                <a:path w="7496175" h="5294630">
                  <a:moveTo>
                    <a:pt x="7495984" y="3257042"/>
                  </a:moveTo>
                  <a:lnTo>
                    <a:pt x="7492441" y="3209112"/>
                  </a:lnTo>
                  <a:lnTo>
                    <a:pt x="7482179" y="3163341"/>
                  </a:lnTo>
                  <a:lnTo>
                    <a:pt x="7465682" y="3120225"/>
                  </a:lnTo>
                  <a:lnTo>
                    <a:pt x="7443470" y="3080283"/>
                  </a:lnTo>
                  <a:lnTo>
                    <a:pt x="7416063" y="3044025"/>
                  </a:lnTo>
                  <a:lnTo>
                    <a:pt x="7383945" y="3011944"/>
                  </a:lnTo>
                  <a:lnTo>
                    <a:pt x="7347648" y="2984550"/>
                  </a:lnTo>
                  <a:lnTo>
                    <a:pt x="7307656" y="2962364"/>
                  </a:lnTo>
                  <a:lnTo>
                    <a:pt x="7264501" y="2945892"/>
                  </a:lnTo>
                  <a:lnTo>
                    <a:pt x="7218693" y="2935630"/>
                  </a:lnTo>
                  <a:lnTo>
                    <a:pt x="7170712" y="2932099"/>
                  </a:lnTo>
                  <a:lnTo>
                    <a:pt x="325272" y="2932099"/>
                  </a:lnTo>
                  <a:lnTo>
                    <a:pt x="277291" y="2935630"/>
                  </a:lnTo>
                  <a:lnTo>
                    <a:pt x="231482" y="2945892"/>
                  </a:lnTo>
                  <a:lnTo>
                    <a:pt x="188328" y="2962364"/>
                  </a:lnTo>
                  <a:lnTo>
                    <a:pt x="148336" y="2984550"/>
                  </a:lnTo>
                  <a:lnTo>
                    <a:pt x="112039" y="3011944"/>
                  </a:lnTo>
                  <a:lnTo>
                    <a:pt x="79921" y="3044025"/>
                  </a:lnTo>
                  <a:lnTo>
                    <a:pt x="52514" y="3080283"/>
                  </a:lnTo>
                  <a:lnTo>
                    <a:pt x="30302" y="3120225"/>
                  </a:lnTo>
                  <a:lnTo>
                    <a:pt x="13804" y="3163341"/>
                  </a:lnTo>
                  <a:lnTo>
                    <a:pt x="3543" y="3209112"/>
                  </a:lnTo>
                  <a:lnTo>
                    <a:pt x="0" y="3257042"/>
                  </a:lnTo>
                  <a:lnTo>
                    <a:pt x="0" y="4969357"/>
                  </a:lnTo>
                  <a:lnTo>
                    <a:pt x="3543" y="5017287"/>
                  </a:lnTo>
                  <a:lnTo>
                    <a:pt x="13804" y="5063058"/>
                  </a:lnTo>
                  <a:lnTo>
                    <a:pt x="30302" y="5106162"/>
                  </a:lnTo>
                  <a:lnTo>
                    <a:pt x="52514" y="5146116"/>
                  </a:lnTo>
                  <a:lnTo>
                    <a:pt x="79921" y="5182374"/>
                  </a:lnTo>
                  <a:lnTo>
                    <a:pt x="112039" y="5214455"/>
                  </a:lnTo>
                  <a:lnTo>
                    <a:pt x="148336" y="5241849"/>
                  </a:lnTo>
                  <a:lnTo>
                    <a:pt x="188328" y="5264035"/>
                  </a:lnTo>
                  <a:lnTo>
                    <a:pt x="231482" y="5280507"/>
                  </a:lnTo>
                  <a:lnTo>
                    <a:pt x="277291" y="5290769"/>
                  </a:lnTo>
                  <a:lnTo>
                    <a:pt x="325272" y="5294300"/>
                  </a:lnTo>
                  <a:lnTo>
                    <a:pt x="7170712" y="5294300"/>
                  </a:lnTo>
                  <a:lnTo>
                    <a:pt x="7218693" y="5290769"/>
                  </a:lnTo>
                  <a:lnTo>
                    <a:pt x="7264501" y="5280507"/>
                  </a:lnTo>
                  <a:lnTo>
                    <a:pt x="7307656" y="5264035"/>
                  </a:lnTo>
                  <a:lnTo>
                    <a:pt x="7347648" y="5241849"/>
                  </a:lnTo>
                  <a:lnTo>
                    <a:pt x="7383945" y="5214455"/>
                  </a:lnTo>
                  <a:lnTo>
                    <a:pt x="7416063" y="5182374"/>
                  </a:lnTo>
                  <a:lnTo>
                    <a:pt x="7443470" y="5146116"/>
                  </a:lnTo>
                  <a:lnTo>
                    <a:pt x="7465682" y="5106162"/>
                  </a:lnTo>
                  <a:lnTo>
                    <a:pt x="7482179" y="5063058"/>
                  </a:lnTo>
                  <a:lnTo>
                    <a:pt x="7492441" y="5017287"/>
                  </a:lnTo>
                  <a:lnTo>
                    <a:pt x="7495984" y="4969357"/>
                  </a:lnTo>
                  <a:lnTo>
                    <a:pt x="7495984" y="3257042"/>
                  </a:lnTo>
                  <a:close/>
                </a:path>
                <a:path w="7496175" h="5294630">
                  <a:moveTo>
                    <a:pt x="7495984" y="324942"/>
                  </a:moveTo>
                  <a:lnTo>
                    <a:pt x="7492441" y="277012"/>
                  </a:lnTo>
                  <a:lnTo>
                    <a:pt x="7482179" y="231241"/>
                  </a:lnTo>
                  <a:lnTo>
                    <a:pt x="7465682" y="188125"/>
                  </a:lnTo>
                  <a:lnTo>
                    <a:pt x="7443470" y="148183"/>
                  </a:lnTo>
                  <a:lnTo>
                    <a:pt x="7416063" y="111925"/>
                  </a:lnTo>
                  <a:lnTo>
                    <a:pt x="7383945" y="79844"/>
                  </a:lnTo>
                  <a:lnTo>
                    <a:pt x="7347648" y="52451"/>
                  </a:lnTo>
                  <a:lnTo>
                    <a:pt x="7307656" y="30264"/>
                  </a:lnTo>
                  <a:lnTo>
                    <a:pt x="7264501" y="13792"/>
                  </a:lnTo>
                  <a:lnTo>
                    <a:pt x="7218693" y="3530"/>
                  </a:lnTo>
                  <a:lnTo>
                    <a:pt x="7170712" y="0"/>
                  </a:lnTo>
                  <a:lnTo>
                    <a:pt x="325272" y="0"/>
                  </a:lnTo>
                  <a:lnTo>
                    <a:pt x="277291" y="3530"/>
                  </a:lnTo>
                  <a:lnTo>
                    <a:pt x="231482" y="13792"/>
                  </a:lnTo>
                  <a:lnTo>
                    <a:pt x="188328" y="30264"/>
                  </a:lnTo>
                  <a:lnTo>
                    <a:pt x="148336" y="52451"/>
                  </a:lnTo>
                  <a:lnTo>
                    <a:pt x="112039" y="79844"/>
                  </a:lnTo>
                  <a:lnTo>
                    <a:pt x="79921" y="111925"/>
                  </a:lnTo>
                  <a:lnTo>
                    <a:pt x="52514" y="148183"/>
                  </a:lnTo>
                  <a:lnTo>
                    <a:pt x="30302" y="188125"/>
                  </a:lnTo>
                  <a:lnTo>
                    <a:pt x="13804" y="231241"/>
                  </a:lnTo>
                  <a:lnTo>
                    <a:pt x="3543" y="277012"/>
                  </a:lnTo>
                  <a:lnTo>
                    <a:pt x="0" y="324942"/>
                  </a:lnTo>
                  <a:lnTo>
                    <a:pt x="0" y="2037257"/>
                  </a:lnTo>
                  <a:lnTo>
                    <a:pt x="3543" y="2085187"/>
                  </a:lnTo>
                  <a:lnTo>
                    <a:pt x="13804" y="2130958"/>
                  </a:lnTo>
                  <a:lnTo>
                    <a:pt x="30302" y="2174075"/>
                  </a:lnTo>
                  <a:lnTo>
                    <a:pt x="52514" y="2214016"/>
                  </a:lnTo>
                  <a:lnTo>
                    <a:pt x="79921" y="2250275"/>
                  </a:lnTo>
                  <a:lnTo>
                    <a:pt x="112039" y="2282355"/>
                  </a:lnTo>
                  <a:lnTo>
                    <a:pt x="148336" y="2309749"/>
                  </a:lnTo>
                  <a:lnTo>
                    <a:pt x="188328" y="2331936"/>
                  </a:lnTo>
                  <a:lnTo>
                    <a:pt x="231482" y="2348407"/>
                  </a:lnTo>
                  <a:lnTo>
                    <a:pt x="277291" y="2358669"/>
                  </a:lnTo>
                  <a:lnTo>
                    <a:pt x="325272" y="2362200"/>
                  </a:lnTo>
                  <a:lnTo>
                    <a:pt x="7170712" y="2362200"/>
                  </a:lnTo>
                  <a:lnTo>
                    <a:pt x="7218693" y="2358669"/>
                  </a:lnTo>
                  <a:lnTo>
                    <a:pt x="7264501" y="2348407"/>
                  </a:lnTo>
                  <a:lnTo>
                    <a:pt x="7307656" y="2331936"/>
                  </a:lnTo>
                  <a:lnTo>
                    <a:pt x="7347648" y="2309749"/>
                  </a:lnTo>
                  <a:lnTo>
                    <a:pt x="7383945" y="2282355"/>
                  </a:lnTo>
                  <a:lnTo>
                    <a:pt x="7416063" y="2250275"/>
                  </a:lnTo>
                  <a:lnTo>
                    <a:pt x="7443470" y="2214016"/>
                  </a:lnTo>
                  <a:lnTo>
                    <a:pt x="7465682" y="2174075"/>
                  </a:lnTo>
                  <a:lnTo>
                    <a:pt x="7482179" y="2130958"/>
                  </a:lnTo>
                  <a:lnTo>
                    <a:pt x="7492441" y="2085187"/>
                  </a:lnTo>
                  <a:lnTo>
                    <a:pt x="7495984" y="2037257"/>
                  </a:lnTo>
                  <a:lnTo>
                    <a:pt x="7495984" y="324942"/>
                  </a:lnTo>
                  <a:close/>
                </a:path>
              </a:pathLst>
            </a:custGeom>
            <a:solidFill>
              <a:srgbClr val="FDE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0"/>
            <a:ext cx="3910965" cy="1710055"/>
          </a:xfrm>
          <a:custGeom>
            <a:avLst/>
            <a:gdLst/>
            <a:ahLst/>
            <a:cxnLst/>
            <a:rect l="l" t="t" r="r" b="b"/>
            <a:pathLst>
              <a:path w="3910965" h="1710055">
                <a:moveTo>
                  <a:pt x="3910715" y="0"/>
                </a:moveTo>
                <a:lnTo>
                  <a:pt x="3878820" y="47341"/>
                </a:lnTo>
                <a:lnTo>
                  <a:pt x="3844915" y="94775"/>
                </a:lnTo>
                <a:lnTo>
                  <a:pt x="3810896" y="139558"/>
                </a:lnTo>
                <a:lnTo>
                  <a:pt x="3776766" y="181756"/>
                </a:lnTo>
                <a:lnTo>
                  <a:pt x="3742528" y="221435"/>
                </a:lnTo>
                <a:lnTo>
                  <a:pt x="3708186" y="258661"/>
                </a:lnTo>
                <a:lnTo>
                  <a:pt x="3673744" y="293499"/>
                </a:lnTo>
                <a:lnTo>
                  <a:pt x="3639203" y="326015"/>
                </a:lnTo>
                <a:lnTo>
                  <a:pt x="3604569" y="356274"/>
                </a:lnTo>
                <a:lnTo>
                  <a:pt x="3569844" y="384341"/>
                </a:lnTo>
                <a:lnTo>
                  <a:pt x="3535032" y="410284"/>
                </a:lnTo>
                <a:lnTo>
                  <a:pt x="3500135" y="434166"/>
                </a:lnTo>
                <a:lnTo>
                  <a:pt x="3465158" y="456054"/>
                </a:lnTo>
                <a:lnTo>
                  <a:pt x="3430103" y="476013"/>
                </a:lnTo>
                <a:lnTo>
                  <a:pt x="3394975" y="494110"/>
                </a:lnTo>
                <a:lnTo>
                  <a:pt x="3359775" y="510408"/>
                </a:lnTo>
                <a:lnTo>
                  <a:pt x="3324509" y="524975"/>
                </a:lnTo>
                <a:lnTo>
                  <a:pt x="3253787" y="549175"/>
                </a:lnTo>
                <a:lnTo>
                  <a:pt x="3182837" y="567235"/>
                </a:lnTo>
                <a:lnTo>
                  <a:pt x="3111684" y="579678"/>
                </a:lnTo>
                <a:lnTo>
                  <a:pt x="3040356" y="587031"/>
                </a:lnTo>
                <a:lnTo>
                  <a:pt x="2968880" y="589818"/>
                </a:lnTo>
                <a:lnTo>
                  <a:pt x="2933095" y="589663"/>
                </a:lnTo>
                <a:lnTo>
                  <a:pt x="2861446" y="586584"/>
                </a:lnTo>
                <a:lnTo>
                  <a:pt x="2789716" y="580251"/>
                </a:lnTo>
                <a:lnTo>
                  <a:pt x="2717932" y="571189"/>
                </a:lnTo>
                <a:lnTo>
                  <a:pt x="2646120" y="559922"/>
                </a:lnTo>
                <a:lnTo>
                  <a:pt x="2538409" y="540036"/>
                </a:lnTo>
                <a:lnTo>
                  <a:pt x="2287585" y="488885"/>
                </a:lnTo>
                <a:lnTo>
                  <a:pt x="2216170" y="475410"/>
                </a:lnTo>
                <a:lnTo>
                  <a:pt x="2144916" y="463405"/>
                </a:lnTo>
                <a:lnTo>
                  <a:pt x="2073849" y="453393"/>
                </a:lnTo>
                <a:lnTo>
                  <a:pt x="2002996" y="445899"/>
                </a:lnTo>
                <a:lnTo>
                  <a:pt x="1932383" y="441449"/>
                </a:lnTo>
                <a:lnTo>
                  <a:pt x="1897176" y="440529"/>
                </a:lnTo>
                <a:lnTo>
                  <a:pt x="1862038" y="440567"/>
                </a:lnTo>
                <a:lnTo>
                  <a:pt x="1791988" y="443777"/>
                </a:lnTo>
                <a:lnTo>
                  <a:pt x="1716590" y="452360"/>
                </a:lnTo>
                <a:lnTo>
                  <a:pt x="1677315" y="459481"/>
                </a:lnTo>
                <a:lnTo>
                  <a:pt x="1639199" y="468378"/>
                </a:lnTo>
                <a:lnTo>
                  <a:pt x="1602185" y="478987"/>
                </a:lnTo>
                <a:lnTo>
                  <a:pt x="1531237" y="505071"/>
                </a:lnTo>
                <a:lnTo>
                  <a:pt x="1464019" y="537206"/>
                </a:lnTo>
                <a:lnTo>
                  <a:pt x="1400078" y="574863"/>
                </a:lnTo>
                <a:lnTo>
                  <a:pt x="1338962" y="617516"/>
                </a:lnTo>
                <a:lnTo>
                  <a:pt x="1280217" y="664635"/>
                </a:lnTo>
                <a:lnTo>
                  <a:pt x="1223390" y="715694"/>
                </a:lnTo>
                <a:lnTo>
                  <a:pt x="1195555" y="742536"/>
                </a:lnTo>
                <a:lnTo>
                  <a:pt x="1168030" y="770165"/>
                </a:lnTo>
                <a:lnTo>
                  <a:pt x="1140758" y="798514"/>
                </a:lnTo>
                <a:lnTo>
                  <a:pt x="1113683" y="827519"/>
                </a:lnTo>
                <a:lnTo>
                  <a:pt x="1086748" y="857113"/>
                </a:lnTo>
                <a:lnTo>
                  <a:pt x="1059897" y="887230"/>
                </a:lnTo>
                <a:lnTo>
                  <a:pt x="1033072" y="917803"/>
                </a:lnTo>
                <a:lnTo>
                  <a:pt x="1006218" y="948768"/>
                </a:lnTo>
                <a:lnTo>
                  <a:pt x="979277" y="980058"/>
                </a:lnTo>
                <a:lnTo>
                  <a:pt x="924911" y="1043349"/>
                </a:lnTo>
                <a:lnTo>
                  <a:pt x="897373" y="1075219"/>
                </a:lnTo>
                <a:lnTo>
                  <a:pt x="869521" y="1107149"/>
                </a:lnTo>
                <a:lnTo>
                  <a:pt x="841300" y="1139075"/>
                </a:lnTo>
                <a:lnTo>
                  <a:pt x="812654" y="1170931"/>
                </a:lnTo>
                <a:lnTo>
                  <a:pt x="783525" y="1202649"/>
                </a:lnTo>
                <a:lnTo>
                  <a:pt x="753857" y="1234165"/>
                </a:lnTo>
                <a:lnTo>
                  <a:pt x="723593" y="1265412"/>
                </a:lnTo>
                <a:lnTo>
                  <a:pt x="692678" y="1296324"/>
                </a:lnTo>
                <a:lnTo>
                  <a:pt x="661053" y="1326836"/>
                </a:lnTo>
                <a:lnTo>
                  <a:pt x="628663" y="1356882"/>
                </a:lnTo>
                <a:lnTo>
                  <a:pt x="595451" y="1386394"/>
                </a:lnTo>
                <a:lnTo>
                  <a:pt x="561360" y="1415309"/>
                </a:lnTo>
                <a:lnTo>
                  <a:pt x="526335" y="1443558"/>
                </a:lnTo>
                <a:lnTo>
                  <a:pt x="490317" y="1471078"/>
                </a:lnTo>
                <a:lnTo>
                  <a:pt x="453251" y="1497801"/>
                </a:lnTo>
                <a:lnTo>
                  <a:pt x="415080" y="1523661"/>
                </a:lnTo>
                <a:lnTo>
                  <a:pt x="375748" y="1548593"/>
                </a:lnTo>
                <a:lnTo>
                  <a:pt x="335197" y="1572531"/>
                </a:lnTo>
                <a:lnTo>
                  <a:pt x="293371" y="1595408"/>
                </a:lnTo>
                <a:lnTo>
                  <a:pt x="250215" y="1617159"/>
                </a:lnTo>
                <a:lnTo>
                  <a:pt x="205670" y="1637718"/>
                </a:lnTo>
                <a:lnTo>
                  <a:pt x="159681" y="1657019"/>
                </a:lnTo>
                <a:lnTo>
                  <a:pt x="112190" y="1674995"/>
                </a:lnTo>
                <a:lnTo>
                  <a:pt x="63142" y="1691581"/>
                </a:lnTo>
                <a:lnTo>
                  <a:pt x="12479" y="1706711"/>
                </a:lnTo>
                <a:lnTo>
                  <a:pt x="0" y="1709956"/>
                </a:lnTo>
                <a:lnTo>
                  <a:pt x="0" y="0"/>
                </a:lnTo>
                <a:lnTo>
                  <a:pt x="3910715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4853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20"/>
              </a:spcBef>
            </a:pPr>
            <a:r>
              <a:rPr sz="7650" spc="505" dirty="0"/>
              <a:t>REAL</a:t>
            </a:r>
            <a:r>
              <a:rPr sz="7650" spc="-305" dirty="0"/>
              <a:t> </a:t>
            </a:r>
            <a:r>
              <a:rPr sz="7650" spc="320" dirty="0"/>
              <a:t>TIME</a:t>
            </a:r>
            <a:r>
              <a:rPr sz="7650" spc="-305" dirty="0"/>
              <a:t> </a:t>
            </a:r>
            <a:r>
              <a:rPr sz="7650" spc="484" dirty="0"/>
              <a:t>USAGE</a:t>
            </a:r>
            <a:endParaRPr sz="7650"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3499" y="7237398"/>
            <a:ext cx="133350" cy="1333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8550" y="4295775"/>
            <a:ext cx="123825" cy="123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8550" y="5895975"/>
            <a:ext cx="123825" cy="1238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16000" y="3088163"/>
            <a:ext cx="7359015" cy="596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How</a:t>
            </a:r>
            <a:r>
              <a:rPr sz="30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85" dirty="0">
                <a:solidFill>
                  <a:srgbClr val="464646"/>
                </a:solidFill>
                <a:latin typeface="Lucida Sans Unicode"/>
                <a:cs typeface="Lucida Sans Unicode"/>
              </a:rPr>
              <a:t>it</a:t>
            </a:r>
            <a:r>
              <a:rPr sz="30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60" dirty="0">
                <a:solidFill>
                  <a:srgbClr val="464646"/>
                </a:solidFill>
                <a:latin typeface="Lucida Sans Unicode"/>
                <a:cs typeface="Lucida Sans Unicode"/>
              </a:rPr>
              <a:t>will</a:t>
            </a:r>
            <a:r>
              <a:rPr sz="30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85" dirty="0">
                <a:solidFill>
                  <a:srgbClr val="464646"/>
                </a:solidFill>
                <a:latin typeface="Lucida Sans Unicode"/>
                <a:cs typeface="Lucida Sans Unicode"/>
              </a:rPr>
              <a:t>aware</a:t>
            </a:r>
            <a:r>
              <a:rPr sz="30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464646"/>
                </a:solidFill>
                <a:latin typeface="Lucida Sans Unicode"/>
                <a:cs typeface="Lucida Sans Unicode"/>
              </a:rPr>
              <a:t>the</a:t>
            </a:r>
            <a:r>
              <a:rPr sz="30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464646"/>
                </a:solidFill>
                <a:latin typeface="Lucida Sans Unicode"/>
                <a:cs typeface="Lucida Sans Unicode"/>
              </a:rPr>
              <a:t>audience</a:t>
            </a:r>
            <a:r>
              <a:rPr sz="3000" spc="-114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464646"/>
                </a:solidFill>
                <a:latin typeface="Lucida Sans Unicode"/>
                <a:cs typeface="Lucida Sans Unicode"/>
              </a:rPr>
              <a:t>using</a:t>
            </a:r>
            <a:r>
              <a:rPr sz="3000" spc="-1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3000" spc="-100" dirty="0">
                <a:solidFill>
                  <a:srgbClr val="464646"/>
                </a:solidFill>
                <a:latin typeface="Lucida Sans Unicode"/>
                <a:cs typeface="Lucida Sans Unicode"/>
              </a:rPr>
              <a:t>it.</a:t>
            </a:r>
            <a:endParaRPr sz="3000">
              <a:latin typeface="Lucida Sans Unicode"/>
              <a:cs typeface="Lucida Sans Unicode"/>
            </a:endParaRPr>
          </a:p>
          <a:p>
            <a:pPr marL="431165" marR="38100" algn="just">
              <a:lnSpc>
                <a:spcPct val="125000"/>
              </a:lnSpc>
              <a:spcBef>
                <a:spcPts val="3590"/>
              </a:spcBef>
            </a:pP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This</a:t>
            </a:r>
            <a:r>
              <a:rPr sz="2800" spc="-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spc="-35" dirty="0">
                <a:solidFill>
                  <a:srgbClr val="464646"/>
                </a:solidFill>
                <a:latin typeface="Arial Black"/>
                <a:cs typeface="Arial Black"/>
              </a:rPr>
              <a:t>website</a:t>
            </a:r>
            <a:r>
              <a:rPr sz="2800" spc="-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helps</a:t>
            </a:r>
            <a:r>
              <a:rPr sz="2800" spc="-2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every</a:t>
            </a:r>
            <a:r>
              <a:rPr sz="2800" spc="-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user</a:t>
            </a:r>
            <a:r>
              <a:rPr sz="2800" spc="-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to</a:t>
            </a:r>
            <a:r>
              <a:rPr sz="2800" spc="-2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spc="-25" dirty="0">
                <a:solidFill>
                  <a:srgbClr val="464646"/>
                </a:solidFill>
                <a:latin typeface="Arial Black"/>
                <a:cs typeface="Arial Black"/>
              </a:rPr>
              <a:t>be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aware</a:t>
            </a:r>
            <a:r>
              <a:rPr sz="2800" spc="170" dirty="0">
                <a:solidFill>
                  <a:srgbClr val="464646"/>
                </a:solidFill>
                <a:latin typeface="Arial Black"/>
                <a:cs typeface="Arial Black"/>
              </a:rPr>
              <a:t> 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of</a:t>
            </a:r>
            <a:r>
              <a:rPr sz="2800" spc="170" dirty="0">
                <a:solidFill>
                  <a:srgbClr val="464646"/>
                </a:solidFill>
                <a:latin typeface="Arial Black"/>
                <a:cs typeface="Arial Black"/>
              </a:rPr>
              <a:t> 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Phishing</a:t>
            </a:r>
            <a:r>
              <a:rPr sz="2800" spc="170" dirty="0">
                <a:solidFill>
                  <a:srgbClr val="464646"/>
                </a:solidFill>
                <a:latin typeface="Arial Black"/>
                <a:cs typeface="Arial Black"/>
              </a:rPr>
              <a:t> 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and</a:t>
            </a:r>
            <a:r>
              <a:rPr sz="2800" spc="170" dirty="0">
                <a:solidFill>
                  <a:srgbClr val="464646"/>
                </a:solidFill>
                <a:latin typeface="Arial Black"/>
                <a:cs typeface="Arial Black"/>
              </a:rPr>
              <a:t>  </a:t>
            </a:r>
            <a:r>
              <a:rPr sz="2800" spc="-70" dirty="0">
                <a:solidFill>
                  <a:srgbClr val="464646"/>
                </a:solidFill>
                <a:latin typeface="Arial Black"/>
                <a:cs typeface="Arial Black"/>
              </a:rPr>
              <a:t>malicious </a:t>
            </a:r>
            <a:r>
              <a:rPr sz="2800" spc="-20" dirty="0">
                <a:solidFill>
                  <a:srgbClr val="464646"/>
                </a:solidFill>
                <a:latin typeface="Arial Black"/>
                <a:cs typeface="Arial Black"/>
              </a:rPr>
              <a:t>URLs.</a:t>
            </a:r>
            <a:endParaRPr sz="2800">
              <a:latin typeface="Arial Black"/>
              <a:cs typeface="Arial Black"/>
            </a:endParaRPr>
          </a:p>
          <a:p>
            <a:pPr marL="431165" algn="just">
              <a:lnSpc>
                <a:spcPct val="100000"/>
              </a:lnSpc>
              <a:spcBef>
                <a:spcPts val="840"/>
              </a:spcBef>
            </a:pPr>
            <a:r>
              <a:rPr sz="2800" spc="-130" dirty="0">
                <a:solidFill>
                  <a:srgbClr val="464646"/>
                </a:solidFill>
                <a:latin typeface="Arial Black"/>
                <a:cs typeface="Arial Black"/>
              </a:rPr>
              <a:t>Helps</a:t>
            </a:r>
            <a:r>
              <a:rPr sz="2800" spc="-10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the</a:t>
            </a:r>
            <a:r>
              <a:rPr sz="2800" spc="-229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spc="-65" dirty="0">
                <a:solidFill>
                  <a:srgbClr val="464646"/>
                </a:solidFill>
                <a:latin typeface="Arial Black"/>
                <a:cs typeface="Arial Black"/>
              </a:rPr>
              <a:t>user</a:t>
            </a:r>
            <a:r>
              <a:rPr sz="2800" spc="-17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to</a:t>
            </a:r>
            <a:r>
              <a:rPr sz="2800" spc="-16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spc="-70" dirty="0">
                <a:solidFill>
                  <a:srgbClr val="464646"/>
                </a:solidFill>
                <a:latin typeface="Arial Black"/>
                <a:cs typeface="Arial Black"/>
              </a:rPr>
              <a:t>protect</a:t>
            </a:r>
            <a:r>
              <a:rPr sz="2800" spc="-16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646"/>
                </a:solidFill>
                <a:latin typeface="Arial Black"/>
                <a:cs typeface="Arial Black"/>
              </a:rPr>
              <a:t>the</a:t>
            </a:r>
            <a:r>
              <a:rPr sz="2800" spc="-17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464646"/>
                </a:solidFill>
                <a:latin typeface="Arial Black"/>
                <a:cs typeface="Arial Black"/>
              </a:rPr>
              <a:t>data.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50">
              <a:latin typeface="Arial Black"/>
              <a:cs typeface="Arial Black"/>
            </a:endParaRPr>
          </a:p>
          <a:p>
            <a:pPr marL="638175" marR="1200150">
              <a:lnSpc>
                <a:spcPct val="116399"/>
              </a:lnSpc>
            </a:pPr>
            <a:r>
              <a:rPr sz="2900" spc="-130" dirty="0">
                <a:solidFill>
                  <a:srgbClr val="464646"/>
                </a:solidFill>
                <a:latin typeface="Arial Black"/>
                <a:cs typeface="Arial Black"/>
              </a:rPr>
              <a:t>Once</a:t>
            </a:r>
            <a:r>
              <a:rPr sz="2900" spc="-33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100" dirty="0">
                <a:solidFill>
                  <a:srgbClr val="464646"/>
                </a:solidFill>
                <a:latin typeface="Arial Black"/>
                <a:cs typeface="Arial Black"/>
              </a:rPr>
              <a:t>when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95" dirty="0">
                <a:solidFill>
                  <a:srgbClr val="464646"/>
                </a:solidFill>
                <a:latin typeface="Arial Black"/>
                <a:cs typeface="Arial Black"/>
              </a:rPr>
              <a:t>the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100" dirty="0">
                <a:solidFill>
                  <a:srgbClr val="464646"/>
                </a:solidFill>
                <a:latin typeface="Arial Black"/>
                <a:cs typeface="Arial Black"/>
              </a:rPr>
              <a:t>user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10" dirty="0">
                <a:solidFill>
                  <a:srgbClr val="464646"/>
                </a:solidFill>
                <a:latin typeface="Arial Black"/>
                <a:cs typeface="Arial Black"/>
              </a:rPr>
              <a:t>entered </a:t>
            </a:r>
            <a:r>
              <a:rPr sz="2900" spc="-95" dirty="0">
                <a:solidFill>
                  <a:srgbClr val="464646"/>
                </a:solidFill>
                <a:latin typeface="Arial Black"/>
                <a:cs typeface="Arial Black"/>
              </a:rPr>
              <a:t>the</a:t>
            </a:r>
            <a:r>
              <a:rPr sz="2900" spc="-33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110" dirty="0">
                <a:solidFill>
                  <a:srgbClr val="464646"/>
                </a:solidFill>
                <a:latin typeface="Arial Black"/>
                <a:cs typeface="Arial Black"/>
              </a:rPr>
              <a:t>suspected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450" dirty="0">
                <a:solidFill>
                  <a:srgbClr val="464646"/>
                </a:solidFill>
                <a:latin typeface="Arial Black"/>
                <a:cs typeface="Arial Black"/>
              </a:rPr>
              <a:t>URL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60" dirty="0">
                <a:solidFill>
                  <a:srgbClr val="464646"/>
                </a:solidFill>
                <a:latin typeface="Arial Black"/>
                <a:cs typeface="Arial Black"/>
              </a:rPr>
              <a:t>in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95" dirty="0">
                <a:solidFill>
                  <a:srgbClr val="464646"/>
                </a:solidFill>
                <a:latin typeface="Arial Black"/>
                <a:cs typeface="Arial Black"/>
              </a:rPr>
              <a:t>the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20" dirty="0">
                <a:solidFill>
                  <a:srgbClr val="464646"/>
                </a:solidFill>
                <a:latin typeface="Arial Black"/>
                <a:cs typeface="Arial Black"/>
              </a:rPr>
              <a:t>app, </a:t>
            </a:r>
            <a:r>
              <a:rPr sz="2900" spc="-210" dirty="0">
                <a:solidFill>
                  <a:srgbClr val="464646"/>
                </a:solidFill>
                <a:latin typeface="Arial Black"/>
                <a:cs typeface="Arial Black"/>
              </a:rPr>
              <a:t>It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105" dirty="0">
                <a:solidFill>
                  <a:srgbClr val="464646"/>
                </a:solidFill>
                <a:latin typeface="Arial Black"/>
                <a:cs typeface="Arial Black"/>
              </a:rPr>
              <a:t>scans</a:t>
            </a:r>
            <a:r>
              <a:rPr sz="2900" spc="-32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dirty="0">
                <a:solidFill>
                  <a:srgbClr val="464646"/>
                </a:solidFill>
                <a:latin typeface="Arial Black"/>
                <a:cs typeface="Arial Black"/>
              </a:rPr>
              <a:t>and</a:t>
            </a:r>
            <a:r>
              <a:rPr sz="2900" spc="-320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140" dirty="0">
                <a:solidFill>
                  <a:srgbClr val="464646"/>
                </a:solidFill>
                <a:latin typeface="Arial Black"/>
                <a:cs typeface="Arial Black"/>
              </a:rPr>
              <a:t>shows</a:t>
            </a:r>
            <a:r>
              <a:rPr sz="2900" spc="-325" dirty="0">
                <a:solidFill>
                  <a:srgbClr val="464646"/>
                </a:solidFill>
                <a:latin typeface="Arial Black"/>
                <a:cs typeface="Arial Black"/>
              </a:rPr>
              <a:t> </a:t>
            </a:r>
            <a:r>
              <a:rPr sz="2900" spc="-25" dirty="0">
                <a:solidFill>
                  <a:srgbClr val="464646"/>
                </a:solidFill>
                <a:latin typeface="Arial Black"/>
                <a:cs typeface="Arial Black"/>
              </a:rPr>
              <a:t>the </a:t>
            </a:r>
            <a:r>
              <a:rPr sz="2900" spc="-10" dirty="0">
                <a:solidFill>
                  <a:srgbClr val="464646"/>
                </a:solidFill>
                <a:latin typeface="Arial Black"/>
                <a:cs typeface="Arial Black"/>
              </a:rPr>
              <a:t>results.</a:t>
            </a:r>
            <a:endParaRPr sz="2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114" y="1443442"/>
            <a:ext cx="7620000" cy="3562350"/>
          </a:xfrm>
          <a:custGeom>
            <a:avLst/>
            <a:gdLst/>
            <a:ahLst/>
            <a:cxnLst/>
            <a:rect l="l" t="t" r="r" b="b"/>
            <a:pathLst>
              <a:path w="7620000" h="3562350">
                <a:moveTo>
                  <a:pt x="7294417" y="3562349"/>
                </a:moveTo>
                <a:lnTo>
                  <a:pt x="325494" y="3562349"/>
                </a:lnTo>
                <a:lnTo>
                  <a:pt x="277487" y="3558811"/>
                </a:lnTo>
                <a:lnTo>
                  <a:pt x="231637" y="3548538"/>
                </a:lnTo>
                <a:lnTo>
                  <a:pt x="188452" y="3532036"/>
                </a:lnTo>
                <a:lnTo>
                  <a:pt x="148441" y="3509817"/>
                </a:lnTo>
                <a:lnTo>
                  <a:pt x="112113" y="3482388"/>
                </a:lnTo>
                <a:lnTo>
                  <a:pt x="79977" y="3450259"/>
                </a:lnTo>
                <a:lnTo>
                  <a:pt x="52543" y="3413939"/>
                </a:lnTo>
                <a:lnTo>
                  <a:pt x="30319" y="3373936"/>
                </a:lnTo>
                <a:lnTo>
                  <a:pt x="13814" y="3330759"/>
                </a:lnTo>
                <a:lnTo>
                  <a:pt x="3538" y="3284918"/>
                </a:lnTo>
                <a:lnTo>
                  <a:pt x="0" y="3236921"/>
                </a:lnTo>
                <a:lnTo>
                  <a:pt x="0" y="325428"/>
                </a:lnTo>
                <a:lnTo>
                  <a:pt x="3538" y="277431"/>
                </a:lnTo>
                <a:lnTo>
                  <a:pt x="13814" y="231590"/>
                </a:lnTo>
                <a:lnTo>
                  <a:pt x="30319" y="188413"/>
                </a:lnTo>
                <a:lnTo>
                  <a:pt x="52543" y="148410"/>
                </a:lnTo>
                <a:lnTo>
                  <a:pt x="79977" y="112090"/>
                </a:lnTo>
                <a:lnTo>
                  <a:pt x="112113" y="79961"/>
                </a:lnTo>
                <a:lnTo>
                  <a:pt x="148441" y="52532"/>
                </a:lnTo>
                <a:lnTo>
                  <a:pt x="188452" y="30312"/>
                </a:lnTo>
                <a:lnTo>
                  <a:pt x="231637" y="13811"/>
                </a:lnTo>
                <a:lnTo>
                  <a:pt x="277487" y="3537"/>
                </a:lnTo>
                <a:lnTo>
                  <a:pt x="325494" y="0"/>
                </a:lnTo>
                <a:lnTo>
                  <a:pt x="7294417" y="0"/>
                </a:lnTo>
                <a:lnTo>
                  <a:pt x="7342423" y="3537"/>
                </a:lnTo>
                <a:lnTo>
                  <a:pt x="7388274" y="13811"/>
                </a:lnTo>
                <a:lnTo>
                  <a:pt x="7431459" y="30312"/>
                </a:lnTo>
                <a:lnTo>
                  <a:pt x="7471470" y="52532"/>
                </a:lnTo>
                <a:lnTo>
                  <a:pt x="7507798" y="79961"/>
                </a:lnTo>
                <a:lnTo>
                  <a:pt x="7539934" y="112090"/>
                </a:lnTo>
                <a:lnTo>
                  <a:pt x="7567368" y="148410"/>
                </a:lnTo>
                <a:lnTo>
                  <a:pt x="7589592" y="188413"/>
                </a:lnTo>
                <a:lnTo>
                  <a:pt x="7606097" y="231590"/>
                </a:lnTo>
                <a:lnTo>
                  <a:pt x="7616373" y="277431"/>
                </a:lnTo>
                <a:lnTo>
                  <a:pt x="7619911" y="325428"/>
                </a:lnTo>
                <a:lnTo>
                  <a:pt x="7619911" y="3236921"/>
                </a:lnTo>
                <a:lnTo>
                  <a:pt x="7616373" y="3284918"/>
                </a:lnTo>
                <a:lnTo>
                  <a:pt x="7606097" y="3330759"/>
                </a:lnTo>
                <a:lnTo>
                  <a:pt x="7589592" y="3373936"/>
                </a:lnTo>
                <a:lnTo>
                  <a:pt x="7567368" y="3413939"/>
                </a:lnTo>
                <a:lnTo>
                  <a:pt x="7539934" y="3450259"/>
                </a:lnTo>
                <a:lnTo>
                  <a:pt x="7507798" y="3482388"/>
                </a:lnTo>
                <a:lnTo>
                  <a:pt x="7471470" y="3509817"/>
                </a:lnTo>
                <a:lnTo>
                  <a:pt x="7431459" y="3532036"/>
                </a:lnTo>
                <a:lnTo>
                  <a:pt x="7388274" y="3548538"/>
                </a:lnTo>
                <a:lnTo>
                  <a:pt x="7342423" y="3558811"/>
                </a:lnTo>
                <a:lnTo>
                  <a:pt x="7294417" y="3562349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84149" y="1443442"/>
            <a:ext cx="7867650" cy="3562350"/>
          </a:xfrm>
          <a:custGeom>
            <a:avLst/>
            <a:gdLst/>
            <a:ahLst/>
            <a:cxnLst/>
            <a:rect l="l" t="t" r="r" b="b"/>
            <a:pathLst>
              <a:path w="7867650" h="3562350">
                <a:moveTo>
                  <a:pt x="7542015" y="3562349"/>
                </a:moveTo>
                <a:lnTo>
                  <a:pt x="325533" y="3562349"/>
                </a:lnTo>
                <a:lnTo>
                  <a:pt x="277521" y="3558811"/>
                </a:lnTo>
                <a:lnTo>
                  <a:pt x="231665" y="3548538"/>
                </a:lnTo>
                <a:lnTo>
                  <a:pt x="188475" y="3532036"/>
                </a:lnTo>
                <a:lnTo>
                  <a:pt x="148459" y="3509817"/>
                </a:lnTo>
                <a:lnTo>
                  <a:pt x="112126" y="3482388"/>
                </a:lnTo>
                <a:lnTo>
                  <a:pt x="79987" y="3450259"/>
                </a:lnTo>
                <a:lnTo>
                  <a:pt x="52549" y="3413939"/>
                </a:lnTo>
                <a:lnTo>
                  <a:pt x="30322" y="3373936"/>
                </a:lnTo>
                <a:lnTo>
                  <a:pt x="13816" y="3330759"/>
                </a:lnTo>
                <a:lnTo>
                  <a:pt x="3538" y="3284918"/>
                </a:lnTo>
                <a:lnTo>
                  <a:pt x="0" y="3236921"/>
                </a:lnTo>
                <a:lnTo>
                  <a:pt x="0" y="325428"/>
                </a:lnTo>
                <a:lnTo>
                  <a:pt x="3538" y="277431"/>
                </a:lnTo>
                <a:lnTo>
                  <a:pt x="13816" y="231590"/>
                </a:lnTo>
                <a:lnTo>
                  <a:pt x="30322" y="188413"/>
                </a:lnTo>
                <a:lnTo>
                  <a:pt x="52549" y="148410"/>
                </a:lnTo>
                <a:lnTo>
                  <a:pt x="79987" y="112090"/>
                </a:lnTo>
                <a:lnTo>
                  <a:pt x="112126" y="79961"/>
                </a:lnTo>
                <a:lnTo>
                  <a:pt x="148459" y="52532"/>
                </a:lnTo>
                <a:lnTo>
                  <a:pt x="188475" y="30312"/>
                </a:lnTo>
                <a:lnTo>
                  <a:pt x="231665" y="13811"/>
                </a:lnTo>
                <a:lnTo>
                  <a:pt x="277521" y="3537"/>
                </a:lnTo>
                <a:lnTo>
                  <a:pt x="325533" y="0"/>
                </a:lnTo>
                <a:lnTo>
                  <a:pt x="7542015" y="0"/>
                </a:lnTo>
                <a:lnTo>
                  <a:pt x="7590027" y="3537"/>
                </a:lnTo>
                <a:lnTo>
                  <a:pt x="7635883" y="13811"/>
                </a:lnTo>
                <a:lnTo>
                  <a:pt x="7679074" y="30312"/>
                </a:lnTo>
                <a:lnTo>
                  <a:pt x="7719090" y="52532"/>
                </a:lnTo>
                <a:lnTo>
                  <a:pt x="7755422" y="79961"/>
                </a:lnTo>
                <a:lnTo>
                  <a:pt x="7787562" y="112090"/>
                </a:lnTo>
                <a:lnTo>
                  <a:pt x="7814999" y="148410"/>
                </a:lnTo>
                <a:lnTo>
                  <a:pt x="7837226" y="188413"/>
                </a:lnTo>
                <a:lnTo>
                  <a:pt x="7853733" y="231590"/>
                </a:lnTo>
                <a:lnTo>
                  <a:pt x="7864010" y="277431"/>
                </a:lnTo>
                <a:lnTo>
                  <a:pt x="7867549" y="325428"/>
                </a:lnTo>
                <a:lnTo>
                  <a:pt x="7867549" y="3236921"/>
                </a:lnTo>
                <a:lnTo>
                  <a:pt x="7864010" y="3284918"/>
                </a:lnTo>
                <a:lnTo>
                  <a:pt x="7853733" y="3330759"/>
                </a:lnTo>
                <a:lnTo>
                  <a:pt x="7837226" y="3373936"/>
                </a:lnTo>
                <a:lnTo>
                  <a:pt x="7814999" y="3413939"/>
                </a:lnTo>
                <a:lnTo>
                  <a:pt x="7787562" y="3450259"/>
                </a:lnTo>
                <a:lnTo>
                  <a:pt x="7755422" y="3482388"/>
                </a:lnTo>
                <a:lnTo>
                  <a:pt x="7719090" y="3509817"/>
                </a:lnTo>
                <a:lnTo>
                  <a:pt x="7679074" y="3532036"/>
                </a:lnTo>
                <a:lnTo>
                  <a:pt x="7635883" y="3548538"/>
                </a:lnTo>
                <a:lnTo>
                  <a:pt x="7590027" y="3558811"/>
                </a:lnTo>
                <a:lnTo>
                  <a:pt x="7542015" y="3562349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4149" y="5281749"/>
            <a:ext cx="7867650" cy="3562350"/>
          </a:xfrm>
          <a:custGeom>
            <a:avLst/>
            <a:gdLst/>
            <a:ahLst/>
            <a:cxnLst/>
            <a:rect l="l" t="t" r="r" b="b"/>
            <a:pathLst>
              <a:path w="7867650" h="3562350">
                <a:moveTo>
                  <a:pt x="7542015" y="3562349"/>
                </a:moveTo>
                <a:lnTo>
                  <a:pt x="325533" y="3562349"/>
                </a:lnTo>
                <a:lnTo>
                  <a:pt x="277521" y="3558811"/>
                </a:lnTo>
                <a:lnTo>
                  <a:pt x="231665" y="3548538"/>
                </a:lnTo>
                <a:lnTo>
                  <a:pt x="188475" y="3532036"/>
                </a:lnTo>
                <a:lnTo>
                  <a:pt x="148459" y="3509817"/>
                </a:lnTo>
                <a:lnTo>
                  <a:pt x="112126" y="3482388"/>
                </a:lnTo>
                <a:lnTo>
                  <a:pt x="79987" y="3450259"/>
                </a:lnTo>
                <a:lnTo>
                  <a:pt x="52549" y="3413939"/>
                </a:lnTo>
                <a:lnTo>
                  <a:pt x="30322" y="3373936"/>
                </a:lnTo>
                <a:lnTo>
                  <a:pt x="13816" y="3330759"/>
                </a:lnTo>
                <a:lnTo>
                  <a:pt x="3538" y="3284918"/>
                </a:lnTo>
                <a:lnTo>
                  <a:pt x="0" y="3236921"/>
                </a:lnTo>
                <a:lnTo>
                  <a:pt x="0" y="325428"/>
                </a:lnTo>
                <a:lnTo>
                  <a:pt x="3538" y="277431"/>
                </a:lnTo>
                <a:lnTo>
                  <a:pt x="13816" y="231590"/>
                </a:lnTo>
                <a:lnTo>
                  <a:pt x="30322" y="188413"/>
                </a:lnTo>
                <a:lnTo>
                  <a:pt x="52549" y="148410"/>
                </a:lnTo>
                <a:lnTo>
                  <a:pt x="79987" y="112090"/>
                </a:lnTo>
                <a:lnTo>
                  <a:pt x="112126" y="79961"/>
                </a:lnTo>
                <a:lnTo>
                  <a:pt x="148459" y="52532"/>
                </a:lnTo>
                <a:lnTo>
                  <a:pt x="188475" y="30312"/>
                </a:lnTo>
                <a:lnTo>
                  <a:pt x="231665" y="13811"/>
                </a:lnTo>
                <a:lnTo>
                  <a:pt x="277521" y="3537"/>
                </a:lnTo>
                <a:lnTo>
                  <a:pt x="325533" y="0"/>
                </a:lnTo>
                <a:lnTo>
                  <a:pt x="7542015" y="0"/>
                </a:lnTo>
                <a:lnTo>
                  <a:pt x="7590027" y="3537"/>
                </a:lnTo>
                <a:lnTo>
                  <a:pt x="7635883" y="13811"/>
                </a:lnTo>
                <a:lnTo>
                  <a:pt x="7679074" y="30312"/>
                </a:lnTo>
                <a:lnTo>
                  <a:pt x="7719090" y="52532"/>
                </a:lnTo>
                <a:lnTo>
                  <a:pt x="7755422" y="79961"/>
                </a:lnTo>
                <a:lnTo>
                  <a:pt x="7787562" y="112090"/>
                </a:lnTo>
                <a:lnTo>
                  <a:pt x="7814999" y="148410"/>
                </a:lnTo>
                <a:lnTo>
                  <a:pt x="7837226" y="188413"/>
                </a:lnTo>
                <a:lnTo>
                  <a:pt x="7853733" y="231590"/>
                </a:lnTo>
                <a:lnTo>
                  <a:pt x="7864010" y="277431"/>
                </a:lnTo>
                <a:lnTo>
                  <a:pt x="7867549" y="325428"/>
                </a:lnTo>
                <a:lnTo>
                  <a:pt x="7867549" y="3236921"/>
                </a:lnTo>
                <a:lnTo>
                  <a:pt x="7864010" y="3284918"/>
                </a:lnTo>
                <a:lnTo>
                  <a:pt x="7853733" y="3330759"/>
                </a:lnTo>
                <a:lnTo>
                  <a:pt x="7837226" y="3373936"/>
                </a:lnTo>
                <a:lnTo>
                  <a:pt x="7814999" y="3413939"/>
                </a:lnTo>
                <a:lnTo>
                  <a:pt x="7787562" y="3450259"/>
                </a:lnTo>
                <a:lnTo>
                  <a:pt x="7755422" y="3482388"/>
                </a:lnTo>
                <a:lnTo>
                  <a:pt x="7719090" y="3509817"/>
                </a:lnTo>
                <a:lnTo>
                  <a:pt x="7679074" y="3532036"/>
                </a:lnTo>
                <a:lnTo>
                  <a:pt x="7635883" y="3548538"/>
                </a:lnTo>
                <a:lnTo>
                  <a:pt x="7590027" y="3558811"/>
                </a:lnTo>
                <a:lnTo>
                  <a:pt x="7542015" y="3562349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0114" y="5281749"/>
            <a:ext cx="7620000" cy="3562350"/>
          </a:xfrm>
          <a:custGeom>
            <a:avLst/>
            <a:gdLst/>
            <a:ahLst/>
            <a:cxnLst/>
            <a:rect l="l" t="t" r="r" b="b"/>
            <a:pathLst>
              <a:path w="7620000" h="3562350">
                <a:moveTo>
                  <a:pt x="7294417" y="3562349"/>
                </a:moveTo>
                <a:lnTo>
                  <a:pt x="325494" y="3562349"/>
                </a:lnTo>
                <a:lnTo>
                  <a:pt x="277487" y="3558811"/>
                </a:lnTo>
                <a:lnTo>
                  <a:pt x="231637" y="3548538"/>
                </a:lnTo>
                <a:lnTo>
                  <a:pt x="188452" y="3532036"/>
                </a:lnTo>
                <a:lnTo>
                  <a:pt x="148441" y="3509817"/>
                </a:lnTo>
                <a:lnTo>
                  <a:pt x="112113" y="3482388"/>
                </a:lnTo>
                <a:lnTo>
                  <a:pt x="79977" y="3450259"/>
                </a:lnTo>
                <a:lnTo>
                  <a:pt x="52543" y="3413939"/>
                </a:lnTo>
                <a:lnTo>
                  <a:pt x="30319" y="3373936"/>
                </a:lnTo>
                <a:lnTo>
                  <a:pt x="13814" y="3330759"/>
                </a:lnTo>
                <a:lnTo>
                  <a:pt x="3538" y="3284918"/>
                </a:lnTo>
                <a:lnTo>
                  <a:pt x="0" y="3236921"/>
                </a:lnTo>
                <a:lnTo>
                  <a:pt x="0" y="325428"/>
                </a:lnTo>
                <a:lnTo>
                  <a:pt x="3538" y="277431"/>
                </a:lnTo>
                <a:lnTo>
                  <a:pt x="13814" y="231590"/>
                </a:lnTo>
                <a:lnTo>
                  <a:pt x="30319" y="188413"/>
                </a:lnTo>
                <a:lnTo>
                  <a:pt x="52543" y="148410"/>
                </a:lnTo>
                <a:lnTo>
                  <a:pt x="79977" y="112090"/>
                </a:lnTo>
                <a:lnTo>
                  <a:pt x="112113" y="79961"/>
                </a:lnTo>
                <a:lnTo>
                  <a:pt x="148441" y="52532"/>
                </a:lnTo>
                <a:lnTo>
                  <a:pt x="188452" y="30312"/>
                </a:lnTo>
                <a:lnTo>
                  <a:pt x="231637" y="13811"/>
                </a:lnTo>
                <a:lnTo>
                  <a:pt x="277487" y="3537"/>
                </a:lnTo>
                <a:lnTo>
                  <a:pt x="325494" y="0"/>
                </a:lnTo>
                <a:lnTo>
                  <a:pt x="7294417" y="0"/>
                </a:lnTo>
                <a:lnTo>
                  <a:pt x="7342423" y="3537"/>
                </a:lnTo>
                <a:lnTo>
                  <a:pt x="7388274" y="13811"/>
                </a:lnTo>
                <a:lnTo>
                  <a:pt x="7431459" y="30312"/>
                </a:lnTo>
                <a:lnTo>
                  <a:pt x="7471470" y="52532"/>
                </a:lnTo>
                <a:lnTo>
                  <a:pt x="7507798" y="79961"/>
                </a:lnTo>
                <a:lnTo>
                  <a:pt x="7539934" y="112090"/>
                </a:lnTo>
                <a:lnTo>
                  <a:pt x="7567368" y="148410"/>
                </a:lnTo>
                <a:lnTo>
                  <a:pt x="7589592" y="188413"/>
                </a:lnTo>
                <a:lnTo>
                  <a:pt x="7606097" y="231590"/>
                </a:lnTo>
                <a:lnTo>
                  <a:pt x="7616373" y="277431"/>
                </a:lnTo>
                <a:lnTo>
                  <a:pt x="7619911" y="325428"/>
                </a:lnTo>
                <a:lnTo>
                  <a:pt x="7619911" y="3236921"/>
                </a:lnTo>
                <a:lnTo>
                  <a:pt x="7616373" y="3284918"/>
                </a:lnTo>
                <a:lnTo>
                  <a:pt x="7606097" y="3330759"/>
                </a:lnTo>
                <a:lnTo>
                  <a:pt x="7589592" y="3373936"/>
                </a:lnTo>
                <a:lnTo>
                  <a:pt x="7567368" y="3413939"/>
                </a:lnTo>
                <a:lnTo>
                  <a:pt x="7539934" y="3450259"/>
                </a:lnTo>
                <a:lnTo>
                  <a:pt x="7507798" y="3482388"/>
                </a:lnTo>
                <a:lnTo>
                  <a:pt x="7471470" y="3509817"/>
                </a:lnTo>
                <a:lnTo>
                  <a:pt x="7431459" y="3532036"/>
                </a:lnTo>
                <a:lnTo>
                  <a:pt x="7388274" y="3548538"/>
                </a:lnTo>
                <a:lnTo>
                  <a:pt x="7342423" y="3558811"/>
                </a:lnTo>
                <a:lnTo>
                  <a:pt x="7294417" y="3562349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3386" y="8494624"/>
            <a:ext cx="2934970" cy="1792605"/>
          </a:xfrm>
          <a:custGeom>
            <a:avLst/>
            <a:gdLst/>
            <a:ahLst/>
            <a:cxnLst/>
            <a:rect l="l" t="t" r="r" b="b"/>
            <a:pathLst>
              <a:path w="2934969" h="1792604">
                <a:moveTo>
                  <a:pt x="0" y="1792376"/>
                </a:moveTo>
                <a:lnTo>
                  <a:pt x="40209" y="1755112"/>
                </a:lnTo>
                <a:lnTo>
                  <a:pt x="100367" y="1709643"/>
                </a:lnTo>
                <a:lnTo>
                  <a:pt x="163058" y="1672273"/>
                </a:lnTo>
                <a:lnTo>
                  <a:pt x="227988" y="1642111"/>
                </a:lnTo>
                <a:lnTo>
                  <a:pt x="294866" y="1618267"/>
                </a:lnTo>
                <a:lnTo>
                  <a:pt x="363402" y="1599850"/>
                </a:lnTo>
                <a:lnTo>
                  <a:pt x="433304" y="1585971"/>
                </a:lnTo>
                <a:lnTo>
                  <a:pt x="504280" y="1575739"/>
                </a:lnTo>
                <a:lnTo>
                  <a:pt x="576040" y="1568263"/>
                </a:lnTo>
                <a:lnTo>
                  <a:pt x="793105" y="1553471"/>
                </a:lnTo>
                <a:lnTo>
                  <a:pt x="865083" y="1548118"/>
                </a:lnTo>
                <a:lnTo>
                  <a:pt x="936389" y="1541070"/>
                </a:lnTo>
                <a:lnTo>
                  <a:pt x="1006729" y="1531436"/>
                </a:lnTo>
                <a:lnTo>
                  <a:pt x="1075813" y="1518327"/>
                </a:lnTo>
                <a:lnTo>
                  <a:pt x="1143350" y="1500852"/>
                </a:lnTo>
                <a:lnTo>
                  <a:pt x="1209048" y="1478120"/>
                </a:lnTo>
                <a:lnTo>
                  <a:pt x="1246387" y="1462139"/>
                </a:lnTo>
                <a:lnTo>
                  <a:pt x="1281528" y="1444213"/>
                </a:lnTo>
                <a:lnTo>
                  <a:pt x="1314601" y="1424431"/>
                </a:lnTo>
                <a:lnTo>
                  <a:pt x="1375067" y="1379654"/>
                </a:lnTo>
                <a:lnTo>
                  <a:pt x="1428833" y="1328520"/>
                </a:lnTo>
                <a:lnTo>
                  <a:pt x="1476946" y="1271739"/>
                </a:lnTo>
                <a:lnTo>
                  <a:pt x="1520453" y="1210021"/>
                </a:lnTo>
                <a:lnTo>
                  <a:pt x="1540806" y="1177534"/>
                </a:lnTo>
                <a:lnTo>
                  <a:pt x="1560400" y="1144079"/>
                </a:lnTo>
                <a:lnTo>
                  <a:pt x="1579366" y="1109746"/>
                </a:lnTo>
                <a:lnTo>
                  <a:pt x="1597835" y="1074624"/>
                </a:lnTo>
                <a:lnTo>
                  <a:pt x="1615938" y="1038800"/>
                </a:lnTo>
                <a:lnTo>
                  <a:pt x="1633805" y="1002365"/>
                </a:lnTo>
                <a:lnTo>
                  <a:pt x="1651568" y="965406"/>
                </a:lnTo>
                <a:lnTo>
                  <a:pt x="1687303" y="890276"/>
                </a:lnTo>
                <a:lnTo>
                  <a:pt x="1705537" y="852282"/>
                </a:lnTo>
                <a:lnTo>
                  <a:pt x="1724190" y="814121"/>
                </a:lnTo>
                <a:lnTo>
                  <a:pt x="1743393" y="775880"/>
                </a:lnTo>
                <a:lnTo>
                  <a:pt x="1763277" y="737651"/>
                </a:lnTo>
                <a:lnTo>
                  <a:pt x="1783972" y="699520"/>
                </a:lnTo>
                <a:lnTo>
                  <a:pt x="1805610" y="661577"/>
                </a:lnTo>
                <a:lnTo>
                  <a:pt x="1828321" y="623911"/>
                </a:lnTo>
                <a:lnTo>
                  <a:pt x="1852237" y="586611"/>
                </a:lnTo>
                <a:lnTo>
                  <a:pt x="1877487" y="549765"/>
                </a:lnTo>
                <a:lnTo>
                  <a:pt x="1904204" y="513463"/>
                </a:lnTo>
                <a:lnTo>
                  <a:pt x="1932517" y="477793"/>
                </a:lnTo>
                <a:lnTo>
                  <a:pt x="1962558" y="442845"/>
                </a:lnTo>
                <a:lnTo>
                  <a:pt x="1994458" y="408706"/>
                </a:lnTo>
                <a:lnTo>
                  <a:pt x="2028347" y="375467"/>
                </a:lnTo>
                <a:lnTo>
                  <a:pt x="2064357" y="343215"/>
                </a:lnTo>
                <a:lnTo>
                  <a:pt x="2102617" y="312040"/>
                </a:lnTo>
                <a:lnTo>
                  <a:pt x="2143260" y="282031"/>
                </a:lnTo>
                <a:lnTo>
                  <a:pt x="2186416" y="253276"/>
                </a:lnTo>
                <a:lnTo>
                  <a:pt x="2232216" y="225864"/>
                </a:lnTo>
                <a:lnTo>
                  <a:pt x="2280790" y="199885"/>
                </a:lnTo>
                <a:lnTo>
                  <a:pt x="2346043" y="167265"/>
                </a:lnTo>
                <a:lnTo>
                  <a:pt x="2409522" y="138111"/>
                </a:lnTo>
                <a:lnTo>
                  <a:pt x="2471282" y="112246"/>
                </a:lnTo>
                <a:lnTo>
                  <a:pt x="2531378" y="89490"/>
                </a:lnTo>
                <a:lnTo>
                  <a:pt x="2589864" y="69663"/>
                </a:lnTo>
                <a:lnTo>
                  <a:pt x="2646795" y="52586"/>
                </a:lnTo>
                <a:lnTo>
                  <a:pt x="2702224" y="38081"/>
                </a:lnTo>
                <a:lnTo>
                  <a:pt x="2756207" y="25967"/>
                </a:lnTo>
                <a:lnTo>
                  <a:pt x="2808797" y="16067"/>
                </a:lnTo>
                <a:lnTo>
                  <a:pt x="2860049" y="8200"/>
                </a:lnTo>
                <a:lnTo>
                  <a:pt x="2910018" y="2188"/>
                </a:lnTo>
                <a:lnTo>
                  <a:pt x="2934613" y="0"/>
                </a:lnTo>
                <a:lnTo>
                  <a:pt x="2934613" y="1792376"/>
                </a:lnTo>
                <a:lnTo>
                  <a:pt x="0" y="1792376"/>
                </a:lnTo>
                <a:close/>
              </a:path>
            </a:pathLst>
          </a:custGeom>
          <a:solidFill>
            <a:srgbClr val="B5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"/>
            <a:ext cx="2760345" cy="2181225"/>
          </a:xfrm>
          <a:custGeom>
            <a:avLst/>
            <a:gdLst/>
            <a:ahLst/>
            <a:cxnLst/>
            <a:rect l="l" t="t" r="r" b="b"/>
            <a:pathLst>
              <a:path w="2760345" h="2181225">
                <a:moveTo>
                  <a:pt x="2759845" y="0"/>
                </a:moveTo>
                <a:lnTo>
                  <a:pt x="2712861" y="51029"/>
                </a:lnTo>
                <a:lnTo>
                  <a:pt x="2684668" y="77715"/>
                </a:lnTo>
                <a:lnTo>
                  <a:pt x="2655758" y="102564"/>
                </a:lnTo>
                <a:lnTo>
                  <a:pt x="2595917" y="147075"/>
                </a:lnTo>
                <a:lnTo>
                  <a:pt x="2533599" y="185205"/>
                </a:lnTo>
                <a:lnTo>
                  <a:pt x="2469062" y="217595"/>
                </a:lnTo>
                <a:lnTo>
                  <a:pt x="2402567" y="244889"/>
                </a:lnTo>
                <a:lnTo>
                  <a:pt x="2334375" y="267729"/>
                </a:lnTo>
                <a:lnTo>
                  <a:pt x="2264745" y="286757"/>
                </a:lnTo>
                <a:lnTo>
                  <a:pt x="2193937" y="302617"/>
                </a:lnTo>
                <a:lnTo>
                  <a:pt x="2122213" y="315950"/>
                </a:lnTo>
                <a:lnTo>
                  <a:pt x="2049831" y="327399"/>
                </a:lnTo>
                <a:lnTo>
                  <a:pt x="1758935" y="367208"/>
                </a:lnTo>
                <a:lnTo>
                  <a:pt x="1722955" y="372836"/>
                </a:lnTo>
                <a:lnTo>
                  <a:pt x="1651608" y="385409"/>
                </a:lnTo>
                <a:lnTo>
                  <a:pt x="1581296" y="400275"/>
                </a:lnTo>
                <a:lnTo>
                  <a:pt x="1512276" y="418076"/>
                </a:lnTo>
                <a:lnTo>
                  <a:pt x="1444811" y="439454"/>
                </a:lnTo>
                <a:lnTo>
                  <a:pt x="1379160" y="465053"/>
                </a:lnTo>
                <a:lnTo>
                  <a:pt x="1311182" y="497772"/>
                </a:lnTo>
                <a:lnTo>
                  <a:pt x="1277202" y="517393"/>
                </a:lnTo>
                <a:lnTo>
                  <a:pt x="1245063" y="538445"/>
                </a:lnTo>
                <a:lnTo>
                  <a:pt x="1185929" y="584618"/>
                </a:lnTo>
                <a:lnTo>
                  <a:pt x="1133033" y="635856"/>
                </a:lnTo>
                <a:lnTo>
                  <a:pt x="1085622" y="691720"/>
                </a:lnTo>
                <a:lnTo>
                  <a:pt x="1042948" y="751772"/>
                </a:lnTo>
                <a:lnTo>
                  <a:pt x="1004260" y="815576"/>
                </a:lnTo>
                <a:lnTo>
                  <a:pt x="968809" y="882694"/>
                </a:lnTo>
                <a:lnTo>
                  <a:pt x="952062" y="917359"/>
                </a:lnTo>
                <a:lnTo>
                  <a:pt x="935843" y="952688"/>
                </a:lnTo>
                <a:lnTo>
                  <a:pt x="920059" y="988627"/>
                </a:lnTo>
                <a:lnTo>
                  <a:pt x="904614" y="1025121"/>
                </a:lnTo>
                <a:lnTo>
                  <a:pt x="889417" y="1062115"/>
                </a:lnTo>
                <a:lnTo>
                  <a:pt x="874372" y="1099555"/>
                </a:lnTo>
                <a:lnTo>
                  <a:pt x="859386" y="1137386"/>
                </a:lnTo>
                <a:lnTo>
                  <a:pt x="829217" y="1214002"/>
                </a:lnTo>
                <a:lnTo>
                  <a:pt x="813846" y="1252678"/>
                </a:lnTo>
                <a:lnTo>
                  <a:pt x="798160" y="1291526"/>
                </a:lnTo>
                <a:lnTo>
                  <a:pt x="782063" y="1330491"/>
                </a:lnTo>
                <a:lnTo>
                  <a:pt x="765463" y="1369519"/>
                </a:lnTo>
                <a:lnTo>
                  <a:pt x="748266" y="1408556"/>
                </a:lnTo>
                <a:lnTo>
                  <a:pt x="730379" y="1447545"/>
                </a:lnTo>
                <a:lnTo>
                  <a:pt x="711706" y="1486434"/>
                </a:lnTo>
                <a:lnTo>
                  <a:pt x="692155" y="1525167"/>
                </a:lnTo>
                <a:lnTo>
                  <a:pt x="671632" y="1563689"/>
                </a:lnTo>
                <a:lnTo>
                  <a:pt x="650044" y="1601946"/>
                </a:lnTo>
                <a:lnTo>
                  <a:pt x="627295" y="1639883"/>
                </a:lnTo>
                <a:lnTo>
                  <a:pt x="603294" y="1677445"/>
                </a:lnTo>
                <a:lnTo>
                  <a:pt x="577945" y="1714578"/>
                </a:lnTo>
                <a:lnTo>
                  <a:pt x="551155" y="1751227"/>
                </a:lnTo>
                <a:lnTo>
                  <a:pt x="522831" y="1787337"/>
                </a:lnTo>
                <a:lnTo>
                  <a:pt x="492878" y="1822854"/>
                </a:lnTo>
                <a:lnTo>
                  <a:pt x="461203" y="1857722"/>
                </a:lnTo>
                <a:lnTo>
                  <a:pt x="427712" y="1891888"/>
                </a:lnTo>
                <a:lnTo>
                  <a:pt x="392312" y="1925297"/>
                </a:lnTo>
                <a:lnTo>
                  <a:pt x="354908" y="1957893"/>
                </a:lnTo>
                <a:lnTo>
                  <a:pt x="315408" y="1989623"/>
                </a:lnTo>
                <a:lnTo>
                  <a:pt x="273716" y="2020430"/>
                </a:lnTo>
                <a:lnTo>
                  <a:pt x="229740" y="2050262"/>
                </a:lnTo>
                <a:lnTo>
                  <a:pt x="183386" y="2079063"/>
                </a:lnTo>
                <a:lnTo>
                  <a:pt x="121157" y="2115947"/>
                </a:lnTo>
                <a:lnTo>
                  <a:pt x="60194" y="2149857"/>
                </a:lnTo>
                <a:lnTo>
                  <a:pt x="470" y="2180919"/>
                </a:lnTo>
                <a:lnTo>
                  <a:pt x="0" y="2181146"/>
                </a:lnTo>
                <a:lnTo>
                  <a:pt x="0" y="0"/>
                </a:lnTo>
                <a:lnTo>
                  <a:pt x="2759845" y="0"/>
                </a:lnTo>
                <a:close/>
              </a:path>
            </a:pathLst>
          </a:custGeom>
          <a:solidFill>
            <a:srgbClr val="FDE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051003" y="1863643"/>
            <a:ext cx="2606040" cy="2719070"/>
            <a:chOff x="5051003" y="1863643"/>
            <a:chExt cx="2606040" cy="2719070"/>
          </a:xfrm>
        </p:grpSpPr>
        <p:sp>
          <p:nvSpPr>
            <p:cNvPr id="9" name="object 9"/>
            <p:cNvSpPr/>
            <p:nvPr/>
          </p:nvSpPr>
          <p:spPr>
            <a:xfrm>
              <a:off x="5057014" y="1869655"/>
              <a:ext cx="2593975" cy="2712720"/>
            </a:xfrm>
            <a:custGeom>
              <a:avLst/>
              <a:gdLst/>
              <a:ahLst/>
              <a:cxnLst/>
              <a:rect l="l" t="t" r="r" b="b"/>
              <a:pathLst>
                <a:path w="2593975" h="2712720">
                  <a:moveTo>
                    <a:pt x="1015962" y="19676"/>
                  </a:moveTo>
                  <a:lnTo>
                    <a:pt x="1046020" y="3826"/>
                  </a:lnTo>
                  <a:lnTo>
                    <a:pt x="1050939" y="1093"/>
                  </a:lnTo>
                  <a:lnTo>
                    <a:pt x="1055857" y="0"/>
                  </a:lnTo>
                  <a:lnTo>
                    <a:pt x="1068974" y="0"/>
                  </a:lnTo>
                  <a:lnTo>
                    <a:pt x="1076625" y="2186"/>
                  </a:lnTo>
                  <a:lnTo>
                    <a:pt x="1084823" y="7105"/>
                  </a:lnTo>
                  <a:lnTo>
                    <a:pt x="1105022" y="18771"/>
                  </a:lnTo>
                  <a:lnTo>
                    <a:pt x="1023135" y="18771"/>
                  </a:lnTo>
                  <a:lnTo>
                    <a:pt x="1015962" y="19676"/>
                  </a:lnTo>
                  <a:close/>
                </a:path>
                <a:path w="2593975" h="2712720">
                  <a:moveTo>
                    <a:pt x="2536038" y="2067606"/>
                  </a:moveTo>
                  <a:lnTo>
                    <a:pt x="2543809" y="2061124"/>
                  </a:lnTo>
                  <a:lnTo>
                    <a:pt x="2550358" y="2050559"/>
                  </a:lnTo>
                  <a:lnTo>
                    <a:pt x="2554551" y="2036818"/>
                  </a:lnTo>
                  <a:lnTo>
                    <a:pt x="2556028" y="2020156"/>
                  </a:lnTo>
                  <a:lnTo>
                    <a:pt x="2556028" y="975097"/>
                  </a:lnTo>
                  <a:lnTo>
                    <a:pt x="2538882" y="909849"/>
                  </a:lnTo>
                  <a:lnTo>
                    <a:pt x="2497552" y="863048"/>
                  </a:lnTo>
                  <a:lnTo>
                    <a:pt x="1047113" y="25689"/>
                  </a:lnTo>
                  <a:lnTo>
                    <a:pt x="1023135" y="18771"/>
                  </a:lnTo>
                  <a:lnTo>
                    <a:pt x="1105022" y="18771"/>
                  </a:lnTo>
                  <a:lnTo>
                    <a:pt x="2534714" y="844464"/>
                  </a:lnTo>
                  <a:lnTo>
                    <a:pt x="2576523" y="891265"/>
                  </a:lnTo>
                  <a:lnTo>
                    <a:pt x="2593738" y="956513"/>
                  </a:lnTo>
                  <a:lnTo>
                    <a:pt x="2593738" y="2001572"/>
                  </a:lnTo>
                  <a:lnTo>
                    <a:pt x="2592423" y="2017611"/>
                  </a:lnTo>
                  <a:lnTo>
                    <a:pt x="2588546" y="2031087"/>
                  </a:lnTo>
                  <a:lnTo>
                    <a:pt x="2582210" y="2041694"/>
                  </a:lnTo>
                  <a:lnTo>
                    <a:pt x="2573517" y="2049124"/>
                  </a:lnTo>
                  <a:lnTo>
                    <a:pt x="2572970" y="2049124"/>
                  </a:lnTo>
                  <a:lnTo>
                    <a:pt x="2540658" y="2065385"/>
                  </a:lnTo>
                  <a:lnTo>
                    <a:pt x="2536465" y="2067418"/>
                  </a:lnTo>
                  <a:lnTo>
                    <a:pt x="2536038" y="2067606"/>
                  </a:lnTo>
                  <a:close/>
                </a:path>
                <a:path w="2593975" h="2712720">
                  <a:moveTo>
                    <a:pt x="1520938" y="2712671"/>
                  </a:moveTo>
                  <a:lnTo>
                    <a:pt x="1479821" y="2705754"/>
                  </a:lnTo>
                  <a:lnTo>
                    <a:pt x="19127" y="1863288"/>
                  </a:lnTo>
                  <a:lnTo>
                    <a:pt x="0" y="1837052"/>
                  </a:lnTo>
                  <a:lnTo>
                    <a:pt x="0" y="1784580"/>
                  </a:lnTo>
                  <a:lnTo>
                    <a:pt x="1093" y="1791139"/>
                  </a:lnTo>
                  <a:lnTo>
                    <a:pt x="6558" y="1797698"/>
                  </a:lnTo>
                  <a:lnTo>
                    <a:pt x="1472845" y="2644349"/>
                  </a:lnTo>
                  <a:lnTo>
                    <a:pt x="1522031" y="2655281"/>
                  </a:lnTo>
                  <a:lnTo>
                    <a:pt x="1659852" y="2655281"/>
                  </a:lnTo>
                  <a:lnTo>
                    <a:pt x="1589798" y="2695727"/>
                  </a:lnTo>
                  <a:lnTo>
                    <a:pt x="1574735" y="2702987"/>
                  </a:lnTo>
                  <a:lnTo>
                    <a:pt x="1557827" y="2708299"/>
                  </a:lnTo>
                  <a:lnTo>
                    <a:pt x="1539690" y="2711561"/>
                  </a:lnTo>
                  <a:lnTo>
                    <a:pt x="1520938" y="2712671"/>
                  </a:lnTo>
                  <a:close/>
                </a:path>
                <a:path w="2593975" h="2712720">
                  <a:moveTo>
                    <a:pt x="2535808" y="2067799"/>
                  </a:moveTo>
                  <a:lnTo>
                    <a:pt x="2536038" y="2067606"/>
                  </a:lnTo>
                  <a:lnTo>
                    <a:pt x="2535808" y="2067799"/>
                  </a:lnTo>
                  <a:close/>
                </a:path>
                <a:path w="2593975" h="2712720">
                  <a:moveTo>
                    <a:pt x="2535808" y="2068255"/>
                  </a:moveTo>
                  <a:lnTo>
                    <a:pt x="2535261" y="2068255"/>
                  </a:lnTo>
                  <a:lnTo>
                    <a:pt x="2535808" y="2067799"/>
                  </a:lnTo>
                  <a:lnTo>
                    <a:pt x="2535808" y="2068255"/>
                  </a:lnTo>
                  <a:close/>
                </a:path>
                <a:path w="2593975" h="2712720">
                  <a:moveTo>
                    <a:pt x="1659852" y="2655281"/>
                  </a:moveTo>
                  <a:lnTo>
                    <a:pt x="1522031" y="2655281"/>
                  </a:lnTo>
                  <a:lnTo>
                    <a:pt x="1539972" y="2654179"/>
                  </a:lnTo>
                  <a:lnTo>
                    <a:pt x="1557349" y="2650976"/>
                  </a:lnTo>
                  <a:lnTo>
                    <a:pt x="2497552" y="2113621"/>
                  </a:lnTo>
                  <a:lnTo>
                    <a:pt x="2522691" y="2085745"/>
                  </a:lnTo>
                  <a:lnTo>
                    <a:pt x="2522691" y="2135484"/>
                  </a:lnTo>
                  <a:lnTo>
                    <a:pt x="2521180" y="2145374"/>
                  </a:lnTo>
                  <a:lnTo>
                    <a:pt x="2515928" y="2155161"/>
                  </a:lnTo>
                  <a:lnTo>
                    <a:pt x="2507090" y="2164538"/>
                  </a:lnTo>
                  <a:lnTo>
                    <a:pt x="2494819" y="2173198"/>
                  </a:lnTo>
                  <a:lnTo>
                    <a:pt x="1659852" y="2655281"/>
                  </a:lnTo>
                  <a:close/>
                </a:path>
              </a:pathLst>
            </a:custGeom>
            <a:solidFill>
              <a:srgbClr val="F5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7014" y="3078688"/>
              <a:ext cx="2522855" cy="1447165"/>
            </a:xfrm>
            <a:custGeom>
              <a:avLst/>
              <a:gdLst/>
              <a:ahLst/>
              <a:cxnLst/>
              <a:rect l="l" t="t" r="r" b="b"/>
              <a:pathLst>
                <a:path w="2522854" h="1447164">
                  <a:moveTo>
                    <a:pt x="1522577" y="1446794"/>
                  </a:moveTo>
                  <a:lnTo>
                    <a:pt x="1483690" y="1440568"/>
                  </a:lnTo>
                  <a:lnTo>
                    <a:pt x="15848" y="594131"/>
                  </a:lnTo>
                  <a:lnTo>
                    <a:pt x="0" y="572814"/>
                  </a:lnTo>
                  <a:lnTo>
                    <a:pt x="1699" y="564872"/>
                  </a:lnTo>
                  <a:lnTo>
                    <a:pt x="934532" y="16397"/>
                  </a:lnTo>
                  <a:lnTo>
                    <a:pt x="982719" y="1101"/>
                  </a:lnTo>
                  <a:lnTo>
                    <a:pt x="1000660" y="0"/>
                  </a:lnTo>
                  <a:lnTo>
                    <a:pt x="1014647" y="708"/>
                  </a:lnTo>
                  <a:lnTo>
                    <a:pt x="2506842" y="852116"/>
                  </a:lnTo>
                  <a:lnTo>
                    <a:pt x="2522691" y="873433"/>
                  </a:lnTo>
                  <a:lnTo>
                    <a:pt x="2520992" y="881375"/>
                  </a:lnTo>
                  <a:lnTo>
                    <a:pt x="1588158" y="1430397"/>
                  </a:lnTo>
                  <a:lnTo>
                    <a:pt x="1540202" y="1445693"/>
                  </a:lnTo>
                  <a:lnTo>
                    <a:pt x="1522577" y="1446794"/>
                  </a:lnTo>
                  <a:close/>
                </a:path>
              </a:pathLst>
            </a:custGeom>
            <a:solidFill>
              <a:srgbClr val="EB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14444" y="1974052"/>
              <a:ext cx="2043430" cy="2303145"/>
            </a:xfrm>
            <a:custGeom>
              <a:avLst/>
              <a:gdLst/>
              <a:ahLst/>
              <a:cxnLst/>
              <a:rect l="l" t="t" r="r" b="b"/>
              <a:pathLst>
                <a:path w="2043429" h="2303145">
                  <a:moveTo>
                    <a:pt x="2042309" y="1881325"/>
                  </a:moveTo>
                  <a:lnTo>
                    <a:pt x="586952" y="1040686"/>
                  </a:lnTo>
                  <a:lnTo>
                    <a:pt x="586952" y="0"/>
                  </a:lnTo>
                  <a:lnTo>
                    <a:pt x="2042855" y="840638"/>
                  </a:lnTo>
                  <a:lnTo>
                    <a:pt x="2042309" y="840638"/>
                  </a:lnTo>
                  <a:lnTo>
                    <a:pt x="2042309" y="1881325"/>
                  </a:lnTo>
                  <a:close/>
                </a:path>
                <a:path w="2043429" h="2303145">
                  <a:moveTo>
                    <a:pt x="1415461" y="2302737"/>
                  </a:moveTo>
                  <a:lnTo>
                    <a:pt x="0" y="1485055"/>
                  </a:lnTo>
                  <a:lnTo>
                    <a:pt x="501696" y="1195368"/>
                  </a:lnTo>
                  <a:lnTo>
                    <a:pt x="1917158" y="2013050"/>
                  </a:lnTo>
                  <a:lnTo>
                    <a:pt x="1415461" y="230273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003" y="1863643"/>
              <a:ext cx="2605761" cy="271779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0545" y="5983587"/>
            <a:ext cx="2162174" cy="21621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7994456" y="2896382"/>
            <a:ext cx="1718945" cy="777240"/>
          </a:xfrm>
          <a:custGeom>
            <a:avLst/>
            <a:gdLst/>
            <a:ahLst/>
            <a:cxnLst/>
            <a:rect l="l" t="t" r="r" b="b"/>
            <a:pathLst>
              <a:path w="1718945" h="777239">
                <a:moveTo>
                  <a:pt x="756816" y="621804"/>
                </a:moveTo>
                <a:lnTo>
                  <a:pt x="774327" y="628533"/>
                </a:lnTo>
                <a:lnTo>
                  <a:pt x="788004" y="642090"/>
                </a:lnTo>
                <a:lnTo>
                  <a:pt x="796957" y="662220"/>
                </a:lnTo>
                <a:lnTo>
                  <a:pt x="799040" y="669115"/>
                </a:lnTo>
                <a:lnTo>
                  <a:pt x="801251" y="675953"/>
                </a:lnTo>
                <a:lnTo>
                  <a:pt x="803376" y="682790"/>
                </a:lnTo>
                <a:lnTo>
                  <a:pt x="805200" y="689685"/>
                </a:lnTo>
                <a:lnTo>
                  <a:pt x="810841" y="735990"/>
                </a:lnTo>
                <a:lnTo>
                  <a:pt x="800983" y="764228"/>
                </a:lnTo>
                <a:lnTo>
                  <a:pt x="773581" y="776704"/>
                </a:lnTo>
                <a:lnTo>
                  <a:pt x="726587" y="775723"/>
                </a:lnTo>
                <a:lnTo>
                  <a:pt x="677237" y="769311"/>
                </a:lnTo>
                <a:lnTo>
                  <a:pt x="628097" y="762002"/>
                </a:lnTo>
                <a:lnTo>
                  <a:pt x="579160" y="753823"/>
                </a:lnTo>
                <a:lnTo>
                  <a:pt x="530420" y="744803"/>
                </a:lnTo>
                <a:lnTo>
                  <a:pt x="481871" y="734971"/>
                </a:lnTo>
                <a:lnTo>
                  <a:pt x="433504" y="724355"/>
                </a:lnTo>
                <a:lnTo>
                  <a:pt x="385315" y="712985"/>
                </a:lnTo>
                <a:lnTo>
                  <a:pt x="337295" y="700888"/>
                </a:lnTo>
                <a:lnTo>
                  <a:pt x="289439" y="688093"/>
                </a:lnTo>
                <a:lnTo>
                  <a:pt x="241740" y="674628"/>
                </a:lnTo>
                <a:lnTo>
                  <a:pt x="194190" y="660523"/>
                </a:lnTo>
                <a:lnTo>
                  <a:pt x="146785" y="645806"/>
                </a:lnTo>
                <a:lnTo>
                  <a:pt x="99515" y="630506"/>
                </a:lnTo>
                <a:lnTo>
                  <a:pt x="83053" y="624107"/>
                </a:lnTo>
                <a:lnTo>
                  <a:pt x="715668" y="624107"/>
                </a:lnTo>
                <a:lnTo>
                  <a:pt x="736357" y="622160"/>
                </a:lnTo>
                <a:lnTo>
                  <a:pt x="756816" y="621804"/>
                </a:lnTo>
                <a:close/>
              </a:path>
              <a:path w="1718945" h="777239">
                <a:moveTo>
                  <a:pt x="12534" y="500429"/>
                </a:moveTo>
                <a:lnTo>
                  <a:pt x="1166613" y="500429"/>
                </a:lnTo>
                <a:lnTo>
                  <a:pt x="1116717" y="501513"/>
                </a:lnTo>
                <a:lnTo>
                  <a:pt x="1067009" y="504383"/>
                </a:lnTo>
                <a:lnTo>
                  <a:pt x="1017450" y="508647"/>
                </a:lnTo>
                <a:lnTo>
                  <a:pt x="968002" y="513910"/>
                </a:lnTo>
                <a:lnTo>
                  <a:pt x="819937" y="531769"/>
                </a:lnTo>
                <a:lnTo>
                  <a:pt x="770547" y="537100"/>
                </a:lnTo>
                <a:lnTo>
                  <a:pt x="721075" y="541464"/>
                </a:lnTo>
                <a:lnTo>
                  <a:pt x="618270" y="547709"/>
                </a:lnTo>
                <a:lnTo>
                  <a:pt x="458693" y="562070"/>
                </a:lnTo>
                <a:lnTo>
                  <a:pt x="457319" y="565864"/>
                </a:lnTo>
                <a:lnTo>
                  <a:pt x="457624" y="569506"/>
                </a:lnTo>
                <a:lnTo>
                  <a:pt x="459609" y="572996"/>
                </a:lnTo>
                <a:lnTo>
                  <a:pt x="607509" y="605495"/>
                </a:lnTo>
                <a:lnTo>
                  <a:pt x="676295" y="619578"/>
                </a:lnTo>
                <a:lnTo>
                  <a:pt x="695753" y="622824"/>
                </a:lnTo>
                <a:lnTo>
                  <a:pt x="715668" y="624107"/>
                </a:lnTo>
                <a:lnTo>
                  <a:pt x="83053" y="624107"/>
                </a:lnTo>
                <a:lnTo>
                  <a:pt x="65511" y="617288"/>
                </a:lnTo>
                <a:lnTo>
                  <a:pt x="38590" y="598963"/>
                </a:lnTo>
                <a:lnTo>
                  <a:pt x="22174" y="571675"/>
                </a:lnTo>
                <a:lnTo>
                  <a:pt x="433353" y="571630"/>
                </a:lnTo>
                <a:lnTo>
                  <a:pt x="434269" y="570871"/>
                </a:lnTo>
                <a:lnTo>
                  <a:pt x="435185" y="570720"/>
                </a:lnTo>
                <a:lnTo>
                  <a:pt x="436101" y="570264"/>
                </a:lnTo>
                <a:lnTo>
                  <a:pt x="435796" y="570113"/>
                </a:lnTo>
                <a:lnTo>
                  <a:pt x="435643" y="569961"/>
                </a:lnTo>
                <a:lnTo>
                  <a:pt x="22067" y="569961"/>
                </a:lnTo>
                <a:lnTo>
                  <a:pt x="19681" y="531570"/>
                </a:lnTo>
                <a:lnTo>
                  <a:pt x="18393" y="517567"/>
                </a:lnTo>
                <a:lnTo>
                  <a:pt x="13270" y="502284"/>
                </a:lnTo>
                <a:lnTo>
                  <a:pt x="12534" y="500429"/>
                </a:lnTo>
                <a:close/>
              </a:path>
              <a:path w="1718945" h="777239">
                <a:moveTo>
                  <a:pt x="22067" y="569961"/>
                </a:moveTo>
                <a:lnTo>
                  <a:pt x="435490" y="569961"/>
                </a:lnTo>
                <a:lnTo>
                  <a:pt x="433964" y="570871"/>
                </a:lnTo>
                <a:lnTo>
                  <a:pt x="433353" y="571630"/>
                </a:lnTo>
                <a:lnTo>
                  <a:pt x="22171" y="571630"/>
                </a:lnTo>
                <a:lnTo>
                  <a:pt x="22067" y="569961"/>
                </a:lnTo>
                <a:close/>
              </a:path>
              <a:path w="1718945" h="777239">
                <a:moveTo>
                  <a:pt x="1596847" y="320571"/>
                </a:moveTo>
                <a:lnTo>
                  <a:pt x="1640845" y="340546"/>
                </a:lnTo>
                <a:lnTo>
                  <a:pt x="1676685" y="374434"/>
                </a:lnTo>
                <a:lnTo>
                  <a:pt x="1708104" y="415336"/>
                </a:lnTo>
                <a:lnTo>
                  <a:pt x="1718465" y="445210"/>
                </a:lnTo>
                <a:lnTo>
                  <a:pt x="1708212" y="453468"/>
                </a:lnTo>
                <a:lnTo>
                  <a:pt x="1687497" y="459493"/>
                </a:lnTo>
                <a:lnTo>
                  <a:pt x="1636163" y="467175"/>
                </a:lnTo>
                <a:lnTo>
                  <a:pt x="1584442" y="470760"/>
                </a:lnTo>
                <a:lnTo>
                  <a:pt x="1532578" y="473491"/>
                </a:lnTo>
                <a:lnTo>
                  <a:pt x="1480814" y="478612"/>
                </a:lnTo>
                <a:lnTo>
                  <a:pt x="1428174" y="486152"/>
                </a:lnTo>
                <a:lnTo>
                  <a:pt x="1375307" y="493189"/>
                </a:lnTo>
                <a:lnTo>
                  <a:pt x="1322352" y="498748"/>
                </a:lnTo>
                <a:lnTo>
                  <a:pt x="1269448" y="501852"/>
                </a:lnTo>
                <a:lnTo>
                  <a:pt x="1216735" y="501525"/>
                </a:lnTo>
                <a:lnTo>
                  <a:pt x="1166613" y="500429"/>
                </a:lnTo>
                <a:lnTo>
                  <a:pt x="12534" y="500429"/>
                </a:lnTo>
                <a:lnTo>
                  <a:pt x="6872" y="486152"/>
                </a:lnTo>
                <a:lnTo>
                  <a:pt x="1822" y="469811"/>
                </a:lnTo>
                <a:lnTo>
                  <a:pt x="0" y="445620"/>
                </a:lnTo>
                <a:lnTo>
                  <a:pt x="5905" y="427191"/>
                </a:lnTo>
                <a:lnTo>
                  <a:pt x="18394" y="412773"/>
                </a:lnTo>
                <a:lnTo>
                  <a:pt x="36320" y="400617"/>
                </a:lnTo>
                <a:lnTo>
                  <a:pt x="37367" y="400010"/>
                </a:lnTo>
                <a:lnTo>
                  <a:pt x="435948" y="400010"/>
                </a:lnTo>
                <a:lnTo>
                  <a:pt x="596533" y="387112"/>
                </a:lnTo>
                <a:lnTo>
                  <a:pt x="1351087" y="337161"/>
                </a:lnTo>
                <a:lnTo>
                  <a:pt x="1446961" y="329174"/>
                </a:lnTo>
                <a:lnTo>
                  <a:pt x="1494857" y="324594"/>
                </a:lnTo>
                <a:lnTo>
                  <a:pt x="1506482" y="323840"/>
                </a:lnTo>
                <a:lnTo>
                  <a:pt x="1518136" y="323570"/>
                </a:lnTo>
                <a:lnTo>
                  <a:pt x="1529675" y="323015"/>
                </a:lnTo>
                <a:lnTo>
                  <a:pt x="1540956" y="321408"/>
                </a:lnTo>
                <a:lnTo>
                  <a:pt x="1596847" y="320571"/>
                </a:lnTo>
                <a:close/>
              </a:path>
              <a:path w="1718945" h="777239">
                <a:moveTo>
                  <a:pt x="644712" y="0"/>
                </a:moveTo>
                <a:lnTo>
                  <a:pt x="679222" y="47602"/>
                </a:lnTo>
                <a:lnTo>
                  <a:pt x="694885" y="90534"/>
                </a:lnTo>
                <a:lnTo>
                  <a:pt x="698831" y="136351"/>
                </a:lnTo>
                <a:lnTo>
                  <a:pt x="685772" y="182269"/>
                </a:lnTo>
                <a:lnTo>
                  <a:pt x="650417" y="225507"/>
                </a:lnTo>
                <a:lnTo>
                  <a:pt x="571670" y="292766"/>
                </a:lnTo>
                <a:lnTo>
                  <a:pt x="531345" y="325201"/>
                </a:lnTo>
                <a:lnTo>
                  <a:pt x="489375" y="355701"/>
                </a:lnTo>
                <a:lnTo>
                  <a:pt x="476111" y="363926"/>
                </a:lnTo>
                <a:lnTo>
                  <a:pt x="462261" y="372678"/>
                </a:lnTo>
                <a:lnTo>
                  <a:pt x="448611" y="384018"/>
                </a:lnTo>
                <a:lnTo>
                  <a:pt x="435948" y="400010"/>
                </a:lnTo>
                <a:lnTo>
                  <a:pt x="37367" y="400010"/>
                </a:lnTo>
                <a:lnTo>
                  <a:pt x="110785" y="357086"/>
                </a:lnTo>
                <a:lnTo>
                  <a:pt x="262327" y="266297"/>
                </a:lnTo>
                <a:lnTo>
                  <a:pt x="346215" y="214614"/>
                </a:lnTo>
                <a:lnTo>
                  <a:pt x="387825" y="188257"/>
                </a:lnTo>
                <a:lnTo>
                  <a:pt x="429149" y="161458"/>
                </a:lnTo>
                <a:lnTo>
                  <a:pt x="470138" y="134142"/>
                </a:lnTo>
                <a:lnTo>
                  <a:pt x="510745" y="106238"/>
                </a:lnTo>
                <a:lnTo>
                  <a:pt x="542877" y="84562"/>
                </a:lnTo>
                <a:lnTo>
                  <a:pt x="574666" y="62346"/>
                </a:lnTo>
                <a:lnTo>
                  <a:pt x="604337" y="37570"/>
                </a:lnTo>
                <a:lnTo>
                  <a:pt x="630115" y="8213"/>
                </a:lnTo>
                <a:lnTo>
                  <a:pt x="637621" y="1055"/>
                </a:lnTo>
                <a:lnTo>
                  <a:pt x="644712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22451" y="2735398"/>
            <a:ext cx="6873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60" dirty="0"/>
              <a:t>HARDWARE</a:t>
            </a:r>
            <a:r>
              <a:rPr sz="6000" spc="-225" dirty="0"/>
              <a:t> </a:t>
            </a:r>
            <a:r>
              <a:rPr sz="6000" spc="310" dirty="0"/>
              <a:t>USED</a:t>
            </a:r>
            <a:endParaRPr sz="6000"/>
          </a:p>
        </p:txBody>
      </p:sp>
      <p:sp>
        <p:nvSpPr>
          <p:cNvPr id="16" name="object 16"/>
          <p:cNvSpPr txBox="1"/>
          <p:nvPr/>
        </p:nvSpPr>
        <p:spPr>
          <a:xfrm>
            <a:off x="1434539" y="6573712"/>
            <a:ext cx="65893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40" dirty="0">
                <a:solidFill>
                  <a:srgbClr val="658B79"/>
                </a:solidFill>
                <a:latin typeface="Cambria"/>
                <a:cs typeface="Cambria"/>
              </a:rPr>
              <a:t>SOFTWARE</a:t>
            </a:r>
            <a:r>
              <a:rPr sz="6000" b="1" spc="-229" dirty="0">
                <a:solidFill>
                  <a:srgbClr val="658B79"/>
                </a:solidFill>
                <a:latin typeface="Cambria"/>
                <a:cs typeface="Cambria"/>
              </a:rPr>
              <a:t> </a:t>
            </a:r>
            <a:r>
              <a:rPr sz="6000" b="1" spc="310" dirty="0">
                <a:solidFill>
                  <a:srgbClr val="658B79"/>
                </a:solidFill>
                <a:latin typeface="Cambria"/>
                <a:cs typeface="Cambria"/>
              </a:rPr>
              <a:t>USED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6300" y="2734881"/>
            <a:ext cx="25831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105" dirty="0">
                <a:solidFill>
                  <a:srgbClr val="658B79"/>
                </a:solidFill>
                <a:latin typeface="Cambria"/>
                <a:cs typeface="Cambria"/>
              </a:rPr>
              <a:t>Laptop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47381" y="6573200"/>
            <a:ext cx="29756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509" dirty="0">
                <a:solidFill>
                  <a:srgbClr val="658B79"/>
                </a:solidFill>
                <a:latin typeface="Cambria"/>
                <a:cs typeface="Cambria"/>
              </a:rPr>
              <a:t>VS</a:t>
            </a:r>
            <a:r>
              <a:rPr sz="6000" b="1" spc="-240" dirty="0">
                <a:solidFill>
                  <a:srgbClr val="658B79"/>
                </a:solidFill>
                <a:latin typeface="Cambria"/>
                <a:cs typeface="Cambria"/>
              </a:rPr>
              <a:t> </a:t>
            </a:r>
            <a:r>
              <a:rPr sz="6000" b="1" spc="95" dirty="0">
                <a:solidFill>
                  <a:srgbClr val="658B79"/>
                </a:solidFill>
                <a:latin typeface="Cambria"/>
                <a:cs typeface="Cambria"/>
              </a:rPr>
              <a:t>Code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43757" y="6734254"/>
            <a:ext cx="1718945" cy="777240"/>
          </a:xfrm>
          <a:custGeom>
            <a:avLst/>
            <a:gdLst/>
            <a:ahLst/>
            <a:cxnLst/>
            <a:rect l="l" t="t" r="r" b="b"/>
            <a:pathLst>
              <a:path w="1718945" h="777240">
                <a:moveTo>
                  <a:pt x="961649" y="154899"/>
                </a:moveTo>
                <a:lnTo>
                  <a:pt x="944137" y="148171"/>
                </a:lnTo>
                <a:lnTo>
                  <a:pt x="930461" y="134613"/>
                </a:lnTo>
                <a:lnTo>
                  <a:pt x="921507" y="114484"/>
                </a:lnTo>
                <a:lnTo>
                  <a:pt x="919425" y="107589"/>
                </a:lnTo>
                <a:lnTo>
                  <a:pt x="917214" y="100751"/>
                </a:lnTo>
                <a:lnTo>
                  <a:pt x="915089" y="93913"/>
                </a:lnTo>
                <a:lnTo>
                  <a:pt x="913264" y="87019"/>
                </a:lnTo>
                <a:lnTo>
                  <a:pt x="907624" y="40714"/>
                </a:lnTo>
                <a:lnTo>
                  <a:pt x="917481" y="12476"/>
                </a:lnTo>
                <a:lnTo>
                  <a:pt x="944884" y="0"/>
                </a:lnTo>
                <a:lnTo>
                  <a:pt x="991877" y="981"/>
                </a:lnTo>
                <a:lnTo>
                  <a:pt x="1041228" y="7393"/>
                </a:lnTo>
                <a:lnTo>
                  <a:pt x="1090368" y="14702"/>
                </a:lnTo>
                <a:lnTo>
                  <a:pt x="1139304" y="22881"/>
                </a:lnTo>
                <a:lnTo>
                  <a:pt x="1188044" y="31901"/>
                </a:lnTo>
                <a:lnTo>
                  <a:pt x="1236594" y="41733"/>
                </a:lnTo>
                <a:lnTo>
                  <a:pt x="1284960" y="52348"/>
                </a:lnTo>
                <a:lnTo>
                  <a:pt x="1333150" y="63719"/>
                </a:lnTo>
                <a:lnTo>
                  <a:pt x="1381170" y="75816"/>
                </a:lnTo>
                <a:lnTo>
                  <a:pt x="1429026" y="88611"/>
                </a:lnTo>
                <a:lnTo>
                  <a:pt x="1476725" y="102076"/>
                </a:lnTo>
                <a:lnTo>
                  <a:pt x="1524274" y="116180"/>
                </a:lnTo>
                <a:lnTo>
                  <a:pt x="1571680" y="130898"/>
                </a:lnTo>
                <a:lnTo>
                  <a:pt x="1618949" y="146198"/>
                </a:lnTo>
                <a:lnTo>
                  <a:pt x="1635412" y="152597"/>
                </a:lnTo>
                <a:lnTo>
                  <a:pt x="1002796" y="152597"/>
                </a:lnTo>
                <a:lnTo>
                  <a:pt x="982108" y="154544"/>
                </a:lnTo>
                <a:lnTo>
                  <a:pt x="961649" y="154899"/>
                </a:lnTo>
                <a:close/>
              </a:path>
              <a:path w="1718945" h="777240">
                <a:moveTo>
                  <a:pt x="1705931" y="276275"/>
                </a:moveTo>
                <a:lnTo>
                  <a:pt x="551852" y="276275"/>
                </a:lnTo>
                <a:lnTo>
                  <a:pt x="601748" y="275191"/>
                </a:lnTo>
                <a:lnTo>
                  <a:pt x="651456" y="272321"/>
                </a:lnTo>
                <a:lnTo>
                  <a:pt x="701015" y="268057"/>
                </a:lnTo>
                <a:lnTo>
                  <a:pt x="750463" y="262794"/>
                </a:lnTo>
                <a:lnTo>
                  <a:pt x="898528" y="244935"/>
                </a:lnTo>
                <a:lnTo>
                  <a:pt x="947918" y="239604"/>
                </a:lnTo>
                <a:lnTo>
                  <a:pt x="997390" y="235240"/>
                </a:lnTo>
                <a:lnTo>
                  <a:pt x="1100194" y="228995"/>
                </a:lnTo>
                <a:lnTo>
                  <a:pt x="1259772" y="214634"/>
                </a:lnTo>
                <a:lnTo>
                  <a:pt x="1261146" y="210840"/>
                </a:lnTo>
                <a:lnTo>
                  <a:pt x="1260841" y="207198"/>
                </a:lnTo>
                <a:lnTo>
                  <a:pt x="1258856" y="203708"/>
                </a:lnTo>
                <a:lnTo>
                  <a:pt x="1110956" y="171209"/>
                </a:lnTo>
                <a:lnTo>
                  <a:pt x="1042170" y="157126"/>
                </a:lnTo>
                <a:lnTo>
                  <a:pt x="1022712" y="153880"/>
                </a:lnTo>
                <a:lnTo>
                  <a:pt x="1002796" y="152597"/>
                </a:lnTo>
                <a:lnTo>
                  <a:pt x="1635412" y="152597"/>
                </a:lnTo>
                <a:lnTo>
                  <a:pt x="1652954" y="159416"/>
                </a:lnTo>
                <a:lnTo>
                  <a:pt x="1679874" y="177741"/>
                </a:lnTo>
                <a:lnTo>
                  <a:pt x="1696291" y="205029"/>
                </a:lnTo>
                <a:lnTo>
                  <a:pt x="1285111" y="205074"/>
                </a:lnTo>
                <a:lnTo>
                  <a:pt x="1284196" y="205833"/>
                </a:lnTo>
                <a:lnTo>
                  <a:pt x="1283280" y="205984"/>
                </a:lnTo>
                <a:lnTo>
                  <a:pt x="1282364" y="206440"/>
                </a:lnTo>
                <a:lnTo>
                  <a:pt x="1282669" y="206591"/>
                </a:lnTo>
                <a:lnTo>
                  <a:pt x="1282822" y="206743"/>
                </a:lnTo>
                <a:lnTo>
                  <a:pt x="1696398" y="206743"/>
                </a:lnTo>
                <a:lnTo>
                  <a:pt x="1698783" y="245134"/>
                </a:lnTo>
                <a:lnTo>
                  <a:pt x="1700071" y="259137"/>
                </a:lnTo>
                <a:lnTo>
                  <a:pt x="1705195" y="274420"/>
                </a:lnTo>
                <a:lnTo>
                  <a:pt x="1705931" y="276275"/>
                </a:lnTo>
                <a:close/>
              </a:path>
              <a:path w="1718945" h="777240">
                <a:moveTo>
                  <a:pt x="1696398" y="206743"/>
                </a:moveTo>
                <a:lnTo>
                  <a:pt x="1282974" y="206743"/>
                </a:lnTo>
                <a:lnTo>
                  <a:pt x="1284501" y="205833"/>
                </a:lnTo>
                <a:lnTo>
                  <a:pt x="1285111" y="205074"/>
                </a:lnTo>
                <a:lnTo>
                  <a:pt x="1696294" y="205074"/>
                </a:lnTo>
                <a:lnTo>
                  <a:pt x="1696398" y="206743"/>
                </a:lnTo>
                <a:close/>
              </a:path>
              <a:path w="1718945" h="777240">
                <a:moveTo>
                  <a:pt x="121618" y="456133"/>
                </a:moveTo>
                <a:lnTo>
                  <a:pt x="77620" y="436158"/>
                </a:lnTo>
                <a:lnTo>
                  <a:pt x="41779" y="402269"/>
                </a:lnTo>
                <a:lnTo>
                  <a:pt x="10360" y="361368"/>
                </a:lnTo>
                <a:lnTo>
                  <a:pt x="0" y="331494"/>
                </a:lnTo>
                <a:lnTo>
                  <a:pt x="10253" y="323236"/>
                </a:lnTo>
                <a:lnTo>
                  <a:pt x="30968" y="317211"/>
                </a:lnTo>
                <a:lnTo>
                  <a:pt x="82302" y="309529"/>
                </a:lnTo>
                <a:lnTo>
                  <a:pt x="134023" y="305944"/>
                </a:lnTo>
                <a:lnTo>
                  <a:pt x="185887" y="303213"/>
                </a:lnTo>
                <a:lnTo>
                  <a:pt x="237651" y="298092"/>
                </a:lnTo>
                <a:lnTo>
                  <a:pt x="290291" y="290552"/>
                </a:lnTo>
                <a:lnTo>
                  <a:pt x="343158" y="283515"/>
                </a:lnTo>
                <a:lnTo>
                  <a:pt x="396113" y="277956"/>
                </a:lnTo>
                <a:lnTo>
                  <a:pt x="449016" y="274852"/>
                </a:lnTo>
                <a:lnTo>
                  <a:pt x="501729" y="275179"/>
                </a:lnTo>
                <a:lnTo>
                  <a:pt x="551852" y="276275"/>
                </a:lnTo>
                <a:lnTo>
                  <a:pt x="1705931" y="276275"/>
                </a:lnTo>
                <a:lnTo>
                  <a:pt x="1711593" y="290552"/>
                </a:lnTo>
                <a:lnTo>
                  <a:pt x="1716643" y="306893"/>
                </a:lnTo>
                <a:lnTo>
                  <a:pt x="1718465" y="331084"/>
                </a:lnTo>
                <a:lnTo>
                  <a:pt x="1712560" y="349513"/>
                </a:lnTo>
                <a:lnTo>
                  <a:pt x="1700071" y="363931"/>
                </a:lnTo>
                <a:lnTo>
                  <a:pt x="1682145" y="376087"/>
                </a:lnTo>
                <a:lnTo>
                  <a:pt x="1681097" y="376694"/>
                </a:lnTo>
                <a:lnTo>
                  <a:pt x="1282516" y="376694"/>
                </a:lnTo>
                <a:lnTo>
                  <a:pt x="1121932" y="389592"/>
                </a:lnTo>
                <a:lnTo>
                  <a:pt x="367378" y="439543"/>
                </a:lnTo>
                <a:lnTo>
                  <a:pt x="271504" y="447530"/>
                </a:lnTo>
                <a:lnTo>
                  <a:pt x="223608" y="452110"/>
                </a:lnTo>
                <a:lnTo>
                  <a:pt x="211983" y="452864"/>
                </a:lnTo>
                <a:lnTo>
                  <a:pt x="200329" y="453134"/>
                </a:lnTo>
                <a:lnTo>
                  <a:pt x="188790" y="453689"/>
                </a:lnTo>
                <a:lnTo>
                  <a:pt x="177508" y="455296"/>
                </a:lnTo>
                <a:lnTo>
                  <a:pt x="121618" y="456133"/>
                </a:lnTo>
                <a:close/>
              </a:path>
              <a:path w="1718945" h="777240">
                <a:moveTo>
                  <a:pt x="1073753" y="776704"/>
                </a:moveTo>
                <a:lnTo>
                  <a:pt x="1039243" y="729102"/>
                </a:lnTo>
                <a:lnTo>
                  <a:pt x="1023580" y="686170"/>
                </a:lnTo>
                <a:lnTo>
                  <a:pt x="1019633" y="640353"/>
                </a:lnTo>
                <a:lnTo>
                  <a:pt x="1032693" y="594435"/>
                </a:lnTo>
                <a:lnTo>
                  <a:pt x="1068048" y="551197"/>
                </a:lnTo>
                <a:lnTo>
                  <a:pt x="1146794" y="483937"/>
                </a:lnTo>
                <a:lnTo>
                  <a:pt x="1187119" y="451503"/>
                </a:lnTo>
                <a:lnTo>
                  <a:pt x="1229090" y="421002"/>
                </a:lnTo>
                <a:lnTo>
                  <a:pt x="1242354" y="412778"/>
                </a:lnTo>
                <a:lnTo>
                  <a:pt x="1256204" y="404026"/>
                </a:lnTo>
                <a:lnTo>
                  <a:pt x="1269854" y="392686"/>
                </a:lnTo>
                <a:lnTo>
                  <a:pt x="1282516" y="376694"/>
                </a:lnTo>
                <a:lnTo>
                  <a:pt x="1681097" y="376694"/>
                </a:lnTo>
                <a:lnTo>
                  <a:pt x="1607679" y="419618"/>
                </a:lnTo>
                <a:lnTo>
                  <a:pt x="1456137" y="510407"/>
                </a:lnTo>
                <a:lnTo>
                  <a:pt x="1372249" y="562090"/>
                </a:lnTo>
                <a:lnTo>
                  <a:pt x="1330639" y="588447"/>
                </a:lnTo>
                <a:lnTo>
                  <a:pt x="1289316" y="615246"/>
                </a:lnTo>
                <a:lnTo>
                  <a:pt x="1248327" y="642561"/>
                </a:lnTo>
                <a:lnTo>
                  <a:pt x="1207719" y="670466"/>
                </a:lnTo>
                <a:lnTo>
                  <a:pt x="1175587" y="692141"/>
                </a:lnTo>
                <a:lnTo>
                  <a:pt x="1143799" y="714357"/>
                </a:lnTo>
                <a:lnTo>
                  <a:pt x="1114128" y="739134"/>
                </a:lnTo>
                <a:lnTo>
                  <a:pt x="1088350" y="768491"/>
                </a:lnTo>
                <a:lnTo>
                  <a:pt x="1080844" y="775649"/>
                </a:lnTo>
                <a:lnTo>
                  <a:pt x="1073753" y="77670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688</Words>
  <Application>Microsoft Office PowerPoint</Application>
  <PresentationFormat>Custom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Cambria</vt:lpstr>
      <vt:lpstr>Lucida Sans Unicode</vt:lpstr>
      <vt:lpstr>Office Theme</vt:lpstr>
      <vt:lpstr>MALICIOUS URL DETECTOR</vt:lpstr>
      <vt:lpstr>TEAM MEMBERS</vt:lpstr>
      <vt:lpstr>INTRODUCTION</vt:lpstr>
      <vt:lpstr>EXISTING SOLUTION</vt:lpstr>
      <vt:lpstr>LIMITATIONS</vt:lpstr>
      <vt:lpstr>PROPOSED WORK</vt:lpstr>
      <vt:lpstr>NOVELTY</vt:lpstr>
      <vt:lpstr>REAL TIME USAGE</vt:lpstr>
      <vt:lpstr>HARDWARE USED</vt:lpstr>
      <vt:lpstr>ARCHITECTURE</vt:lpstr>
      <vt:lpstr>ARCHITECTURE</vt:lpstr>
      <vt:lpstr>ARCHITECTURE</vt:lpstr>
      <vt:lpstr>ARCHITECTURE</vt:lpstr>
      <vt:lpstr>LITERATURE</vt:lpstr>
      <vt:lpstr>MODULE DESCRIPTION</vt:lpstr>
      <vt:lpstr>MODULE WORK FLOW</vt:lpstr>
      <vt:lpstr>FETCHING API</vt:lpstr>
      <vt:lpstr>DEMO:</vt:lpstr>
      <vt:lpstr>RESULT AND DISCUSSION.</vt:lpstr>
      <vt:lpstr>RESULT AND DISCUSSION.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URL Detector</dc:title>
  <dc:creator>DIPIKA SANGWAN 20BCY10010</dc:creator>
  <cp:keywords>DAE-UWDXd4Y,BAE3ym9Ok3E</cp:keywords>
  <cp:lastModifiedBy>20BCY10129</cp:lastModifiedBy>
  <cp:revision>1</cp:revision>
  <dcterms:created xsi:type="dcterms:W3CDTF">2023-03-31T13:31:42Z</dcterms:created>
  <dcterms:modified xsi:type="dcterms:W3CDTF">2023-03-31T13:36:25Z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2022-04-27T00:00:00Z</vt:filetime>
  </property>
</Properties>
</file>