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1" d="100"/>
          <a:sy n="41" d="100"/>
        </p:scale>
        <p:origin x="-708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24/12/2024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24/12/2024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7585" y="11723"/>
            <a:ext cx="9144000" cy="1429172"/>
          </a:xfrm>
        </p:spPr>
        <p:txBody>
          <a:bodyPr>
            <a:noAutofit/>
          </a:bodyPr>
          <a:lstStyle/>
          <a:p>
            <a:pPr algn="ctr"/>
            <a:r>
              <a:rPr lang="en-US" sz="6600" b="1" dirty="0"/>
              <a:t>Mini Voting </a:t>
            </a:r>
            <a:r>
              <a:rPr lang="en-US" sz="6600" b="1" dirty="0" smtClean="0"/>
              <a:t>system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524000"/>
            <a:ext cx="9144000" cy="5334000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3200" dirty="0"/>
              <a:t>Micro-project </a:t>
            </a:r>
            <a:r>
              <a:rPr lang="en-US" sz="3200" dirty="0" smtClean="0"/>
              <a:t>In C programing</a:t>
            </a:r>
            <a:endParaRPr lang="en-US" sz="3200" dirty="0"/>
          </a:p>
          <a:p>
            <a:pPr algn="ctr"/>
            <a:r>
              <a:rPr lang="en-US" dirty="0"/>
              <a:t>Department of Basic </a:t>
            </a:r>
            <a:r>
              <a:rPr lang="en-US" dirty="0" smtClean="0"/>
              <a:t>Science</a:t>
            </a:r>
          </a:p>
          <a:p>
            <a:pPr algn="ctr"/>
            <a:endParaRPr lang="en-US" dirty="0" smtClean="0"/>
          </a:p>
          <a:p>
            <a:r>
              <a:rPr lang="en-US" sz="2800" dirty="0"/>
              <a:t>Submitted By</a:t>
            </a:r>
          </a:p>
          <a:p>
            <a:r>
              <a:rPr lang="en-US" sz="2800" dirty="0"/>
              <a:t>Mr. Niranjan Dnyaneshwar Joshi</a:t>
            </a:r>
          </a:p>
          <a:p>
            <a:r>
              <a:rPr lang="en-US" sz="2800" dirty="0"/>
              <a:t>URN: 1024091005</a:t>
            </a:r>
          </a:p>
          <a:p>
            <a:r>
              <a:rPr lang="en-US" sz="2800" b="1" dirty="0"/>
              <a:t>Guided by</a:t>
            </a:r>
            <a:endParaRPr lang="en-US" sz="2800" dirty="0"/>
          </a:p>
          <a:p>
            <a:r>
              <a:rPr lang="en-US" sz="2800" b="1" dirty="0"/>
              <a:t>Prof. </a:t>
            </a:r>
            <a:r>
              <a:rPr lang="en-US" sz="2800" b="1" dirty="0" err="1"/>
              <a:t>Rutuja</a:t>
            </a:r>
            <a:r>
              <a:rPr lang="en-US" sz="2800" b="1" dirty="0"/>
              <a:t> </a:t>
            </a:r>
            <a:r>
              <a:rPr lang="en-US" sz="2800" b="1" dirty="0" err="1" smtClean="0"/>
              <a:t>Patil</a:t>
            </a:r>
            <a:endParaRPr lang="en-US" sz="3200" dirty="0"/>
          </a:p>
          <a:p>
            <a:pPr algn="ctr"/>
            <a:endParaRPr lang="en-US" b="1" dirty="0"/>
          </a:p>
          <a:p>
            <a:pPr algn="ctr"/>
            <a:r>
              <a:rPr lang="en-US" sz="2800" b="1" dirty="0" err="1" smtClean="0"/>
              <a:t>Annasaheb</a:t>
            </a:r>
            <a:r>
              <a:rPr lang="en-US" sz="2800" b="1" dirty="0" smtClean="0"/>
              <a:t> </a:t>
            </a:r>
            <a:r>
              <a:rPr lang="en-US" sz="2800" b="1" dirty="0" err="1"/>
              <a:t>Dange</a:t>
            </a:r>
            <a:r>
              <a:rPr lang="en-US" sz="2800" b="1" dirty="0"/>
              <a:t> College of Engineering and Technology, </a:t>
            </a:r>
            <a:r>
              <a:rPr lang="en-US" sz="2800" b="1" dirty="0" err="1"/>
              <a:t>Ashta</a:t>
            </a:r>
            <a:r>
              <a:rPr lang="en-US" sz="2800" b="1" dirty="0"/>
              <a:t>.</a:t>
            </a:r>
            <a:endParaRPr lang="en-US" sz="2800" dirty="0"/>
          </a:p>
          <a:p>
            <a:pPr algn="ctr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743200"/>
            <a:ext cx="2413754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706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3800" dirty="0" smtClean="0"/>
          </a:p>
          <a:p>
            <a:pPr marL="0" indent="0" algn="ctr">
              <a:buNone/>
            </a:pPr>
            <a:r>
              <a:rPr lang="en-US" sz="13800" dirty="0" smtClean="0"/>
              <a:t>Thank You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2614076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Purpose: </a:t>
            </a:r>
            <a:r>
              <a:rPr lang="en-US" dirty="0">
                <a:solidFill>
                  <a:srgbClr val="FF0000"/>
                </a:solidFill>
              </a:rPr>
              <a:t>Automate and simplify voting processes.</a:t>
            </a:r>
          </a:p>
          <a:p>
            <a:r>
              <a:rPr lang="en-US" dirty="0" smtClean="0"/>
              <a:t>Voting </a:t>
            </a:r>
            <a:r>
              <a:rPr lang="en-US" dirty="0"/>
              <a:t>is a crucial part of </a:t>
            </a:r>
            <a:r>
              <a:rPr lang="en-US" dirty="0">
                <a:solidFill>
                  <a:srgbClr val="FF0000"/>
                </a:solidFill>
              </a:rPr>
              <a:t>democratic systems, </a:t>
            </a:r>
            <a:r>
              <a:rPr lang="en-US" dirty="0"/>
              <a:t>ensuring representation and decision-making.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project presents a simple Electronic Voting System implemented in C programming, designed to automate the voting process for three candidates.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system is user-friendly, modular, and ensures accurate vote counting and result display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77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Problem Statement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dirty="0"/>
              <a:t>Traditional voting involves manual counting, leading to:</a:t>
            </a:r>
          </a:p>
          <a:p>
            <a:pPr lvl="1"/>
            <a:r>
              <a:rPr lang="en-US" dirty="0"/>
              <a:t> </a:t>
            </a:r>
            <a:r>
              <a:rPr lang="en-US" dirty="0" smtClean="0"/>
              <a:t>Errors</a:t>
            </a:r>
            <a:endParaRPr lang="en-US" dirty="0"/>
          </a:p>
          <a:p>
            <a:pPr lvl="1"/>
            <a:r>
              <a:rPr lang="en-US" dirty="0"/>
              <a:t> </a:t>
            </a:r>
            <a:r>
              <a:rPr lang="en-US" dirty="0" smtClean="0"/>
              <a:t>Inefficiency</a:t>
            </a:r>
            <a:endParaRPr lang="en-US" dirty="0"/>
          </a:p>
          <a:p>
            <a:pPr lvl="1"/>
            <a:r>
              <a:rPr lang="en-US" dirty="0"/>
              <a:t> </a:t>
            </a:r>
            <a:r>
              <a:rPr lang="en-US" dirty="0" smtClean="0"/>
              <a:t>Delays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 </a:t>
            </a:r>
            <a:r>
              <a:rPr lang="en-US" b="1" dirty="0" smtClean="0"/>
              <a:t>Objective</a:t>
            </a:r>
            <a:r>
              <a:rPr lang="en-US" dirty="0"/>
              <a:t>: Develop a fast, error-free electronic voting solution.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055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585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/>
              <a:t>Algorithm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305800" cy="5715000"/>
          </a:xfrm>
        </p:spPr>
        <p:txBody>
          <a:bodyPr>
            <a:noAutofit/>
          </a:bodyPr>
          <a:lstStyle/>
          <a:p>
            <a:r>
              <a:rPr lang="en-US" sz="2400" dirty="0" smtClean="0"/>
              <a:t>Step </a:t>
            </a:r>
            <a:r>
              <a:rPr lang="en-US" sz="2400" dirty="0"/>
              <a:t>1: Start </a:t>
            </a:r>
          </a:p>
          <a:p>
            <a:r>
              <a:rPr lang="en-US" sz="2400" dirty="0"/>
              <a:t>Step 2: Initialize: Declare arrays to store candidate names </a:t>
            </a:r>
            <a:r>
              <a:rPr lang="en-US" sz="2400" dirty="0" smtClean="0"/>
              <a:t>	    and </a:t>
            </a:r>
            <a:r>
              <a:rPr lang="en-US" sz="2400" dirty="0"/>
              <a:t>votes. </a:t>
            </a:r>
          </a:p>
          <a:p>
            <a:r>
              <a:rPr lang="en-US" sz="2400" dirty="0"/>
              <a:t>Step 3: Input Candidates: Prompt the user to enter the </a:t>
            </a:r>
            <a:r>
              <a:rPr lang="en-US" sz="2400" dirty="0" smtClean="0"/>
              <a:t>	    names </a:t>
            </a:r>
            <a:r>
              <a:rPr lang="en-US" sz="2400" dirty="0"/>
              <a:t>of three candidates. </a:t>
            </a:r>
          </a:p>
          <a:p>
            <a:r>
              <a:rPr lang="en-US" sz="2400" dirty="0"/>
              <a:t>Step 4: Display Candidates: Show the list of candidates with </a:t>
            </a:r>
            <a:r>
              <a:rPr lang="en-US" sz="2400" dirty="0" smtClean="0"/>
              <a:t> 	     numbered </a:t>
            </a:r>
            <a:r>
              <a:rPr lang="en-US" sz="2400" dirty="0"/>
              <a:t>options. </a:t>
            </a:r>
          </a:p>
          <a:p>
            <a:r>
              <a:rPr lang="en-US" sz="2400" dirty="0"/>
              <a:t>Step 5: Accept Votes: Allow users to vote by selecting a </a:t>
            </a:r>
            <a:r>
              <a:rPr lang="en-US" sz="2400" dirty="0" smtClean="0"/>
              <a:t>	     candidate </a:t>
            </a:r>
            <a:r>
              <a:rPr lang="en-US" sz="2400" dirty="0"/>
              <a:t>or stop voting by entering 0. </a:t>
            </a:r>
          </a:p>
          <a:p>
            <a:r>
              <a:rPr lang="en-US" sz="2400" dirty="0"/>
              <a:t>Step 6: Validate and Count: Validate the user's choice and </a:t>
            </a:r>
            <a:r>
              <a:rPr lang="en-US" sz="2400" dirty="0" smtClean="0"/>
              <a:t>	     update </a:t>
            </a:r>
            <a:r>
              <a:rPr lang="en-US" sz="2400" dirty="0"/>
              <a:t>the vote count for the chosen candidate. </a:t>
            </a:r>
          </a:p>
          <a:p>
            <a:r>
              <a:rPr lang="en-US" sz="2400" dirty="0"/>
              <a:t>Step 7: Display Results: After voting ends, show the total </a:t>
            </a:r>
            <a:r>
              <a:rPr lang="en-US" sz="2400" dirty="0" smtClean="0"/>
              <a:t>	     votes </a:t>
            </a:r>
            <a:r>
              <a:rPr lang="en-US" sz="2400" dirty="0"/>
              <a:t>received by each candidate. </a:t>
            </a:r>
          </a:p>
          <a:p>
            <a:r>
              <a:rPr lang="en-US" sz="2400" dirty="0"/>
              <a:t>Step 8: End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0541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81000"/>
            <a:ext cx="8229600" cy="1143000"/>
          </a:xfrm>
        </p:spPr>
        <p:txBody>
          <a:bodyPr/>
          <a:lstStyle/>
          <a:p>
            <a:r>
              <a:rPr lang="en-US" b="1" dirty="0"/>
              <a:t>Flowchart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810508"/>
            <a:ext cx="4545068" cy="6047492"/>
          </a:xfrm>
        </p:spPr>
      </p:pic>
    </p:spTree>
    <p:extLst>
      <p:ext uri="{BB962C8B-B14F-4D97-AF65-F5344CB8AC3E}">
        <p14:creationId xmlns:p14="http://schemas.microsoft.com/office/powerpoint/2010/main" val="2066634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Methodology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en-US" dirty="0"/>
              <a:t>File Structure: Modular program (main, header, and implementation files).</a:t>
            </a:r>
          </a:p>
          <a:p>
            <a:pPr>
              <a:buFont typeface="Wingdings" pitchFamily="2" charset="2"/>
              <a:buChar char="v"/>
            </a:pPr>
            <a:endParaRPr lang="en-US" dirty="0"/>
          </a:p>
          <a:p>
            <a:pPr>
              <a:buFont typeface="Wingdings" pitchFamily="2" charset="2"/>
              <a:buChar char="v"/>
            </a:pPr>
            <a:r>
              <a:rPr lang="en-US" dirty="0"/>
              <a:t>Concepts Used: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Arrays for data storage.</a:t>
            </a:r>
          </a:p>
          <a:p>
            <a:pPr marL="365760" lvl="1" indent="0">
              <a:buNone/>
            </a:pPr>
            <a:endParaRPr lang="en-US" dirty="0"/>
          </a:p>
          <a:p>
            <a:pPr lvl="1"/>
            <a:r>
              <a:rPr lang="en-US" dirty="0"/>
              <a:t>Functions for modular operations.</a:t>
            </a:r>
          </a:p>
          <a:p>
            <a:pPr marL="365760" lvl="1" indent="0">
              <a:buNone/>
            </a:pPr>
            <a:endParaRPr lang="en-US" dirty="0"/>
          </a:p>
          <a:p>
            <a:pPr lvl="1"/>
            <a:r>
              <a:rPr lang="en-US" dirty="0"/>
              <a:t>Input validation and error handling.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53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Results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Example 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Input</a:t>
            </a:r>
            <a:r>
              <a:rPr lang="en-US" b="1" dirty="0"/>
              <a:t>: </a:t>
            </a:r>
            <a:endParaRPr lang="en-US" dirty="0"/>
          </a:p>
          <a:p>
            <a:pPr marL="365760" lvl="1" indent="0">
              <a:buNone/>
            </a:pPr>
            <a:r>
              <a:rPr lang="en-US" dirty="0"/>
              <a:t>Favorite Teacher of The Year </a:t>
            </a:r>
          </a:p>
          <a:p>
            <a:pPr marL="365760" lvl="1" indent="0">
              <a:buNone/>
            </a:pPr>
            <a:r>
              <a:rPr lang="en-US" dirty="0"/>
              <a:t>Candidate Names: </a:t>
            </a:r>
            <a:r>
              <a:rPr lang="en-US" dirty="0" err="1"/>
              <a:t>Rutuja</a:t>
            </a:r>
            <a:r>
              <a:rPr lang="en-US" dirty="0"/>
              <a:t> </a:t>
            </a:r>
            <a:r>
              <a:rPr lang="en-US" dirty="0" err="1"/>
              <a:t>Patil</a:t>
            </a:r>
            <a:r>
              <a:rPr lang="en-US" dirty="0"/>
              <a:t> mam, Joshi sir , </a:t>
            </a:r>
            <a:r>
              <a:rPr lang="en-US" dirty="0" err="1"/>
              <a:t>Shinde</a:t>
            </a:r>
            <a:r>
              <a:rPr lang="en-US" dirty="0"/>
              <a:t> sir </a:t>
            </a:r>
          </a:p>
          <a:p>
            <a:pPr marL="365760" lvl="1" indent="0">
              <a:buNone/>
            </a:pPr>
            <a:r>
              <a:rPr lang="fr-FR" dirty="0"/>
              <a:t>Votes: 1, 2, 3, 1, 1,0 </a:t>
            </a:r>
          </a:p>
          <a:p>
            <a:pPr marL="0" indent="0">
              <a:buNone/>
            </a:pPr>
            <a:r>
              <a:rPr lang="en-US" b="1" dirty="0"/>
              <a:t>Output: </a:t>
            </a:r>
            <a:endParaRPr lang="en-US" dirty="0"/>
          </a:p>
          <a:p>
            <a:pPr marL="365760" lvl="1" indent="0">
              <a:buNone/>
            </a:pPr>
            <a:r>
              <a:rPr lang="en-US" dirty="0"/>
              <a:t>Voting Results: </a:t>
            </a:r>
          </a:p>
          <a:p>
            <a:pPr marL="365760" lvl="1" indent="0">
              <a:buNone/>
            </a:pPr>
            <a:r>
              <a:rPr lang="pt-BR" dirty="0"/>
              <a:t>Rutuja Patil mam: 3 votes </a:t>
            </a:r>
          </a:p>
          <a:p>
            <a:pPr marL="365760" lvl="1" indent="0">
              <a:buNone/>
            </a:pPr>
            <a:r>
              <a:rPr lang="en-US" dirty="0"/>
              <a:t>Joshi sir: 1 vote </a:t>
            </a:r>
          </a:p>
          <a:p>
            <a:pPr marL="365760" lvl="1" indent="0">
              <a:buNone/>
            </a:pPr>
            <a:r>
              <a:rPr lang="en-US" dirty="0" err="1"/>
              <a:t>Shinde</a:t>
            </a:r>
            <a:r>
              <a:rPr lang="en-US" dirty="0"/>
              <a:t> sir: 1 vote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378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Future Scope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Features:</a:t>
            </a:r>
          </a:p>
          <a:p>
            <a:pPr lvl="1"/>
            <a:r>
              <a:rPr lang="en-US" sz="2800" dirty="0"/>
              <a:t> </a:t>
            </a:r>
            <a:r>
              <a:rPr lang="en-US" sz="2800" dirty="0" smtClean="0"/>
              <a:t>Add </a:t>
            </a:r>
            <a:r>
              <a:rPr lang="en-US" sz="2800" dirty="0"/>
              <a:t>more candidates.</a:t>
            </a:r>
          </a:p>
          <a:p>
            <a:pPr lvl="1"/>
            <a:r>
              <a:rPr lang="en-US" sz="2800" dirty="0"/>
              <a:t> </a:t>
            </a:r>
            <a:r>
              <a:rPr lang="en-US" sz="2800" dirty="0" smtClean="0"/>
              <a:t>Real-time </a:t>
            </a:r>
            <a:r>
              <a:rPr lang="en-US" sz="2800" dirty="0"/>
              <a:t>vote tracking with charts.</a:t>
            </a:r>
          </a:p>
          <a:p>
            <a:pPr marL="0" indent="0">
              <a:buNone/>
            </a:pPr>
            <a:r>
              <a:rPr lang="en-US" sz="2800" dirty="0"/>
              <a:t> </a:t>
            </a:r>
          </a:p>
          <a:p>
            <a:r>
              <a:rPr lang="en-US" sz="2800" b="1" dirty="0"/>
              <a:t>Platform:</a:t>
            </a:r>
          </a:p>
          <a:p>
            <a:pPr marL="708660" lvl="1" indent="-342900"/>
            <a:r>
              <a:rPr lang="en-US" sz="2800" dirty="0"/>
              <a:t> </a:t>
            </a:r>
            <a:r>
              <a:rPr lang="en-US" sz="2800" dirty="0" smtClean="0"/>
              <a:t>GUI-based </a:t>
            </a:r>
            <a:r>
              <a:rPr lang="en-US" sz="2800" dirty="0"/>
              <a:t>systems</a:t>
            </a:r>
            <a:r>
              <a:rPr lang="en-US" sz="2800" dirty="0" smtClean="0"/>
              <a:t>.</a:t>
            </a:r>
          </a:p>
          <a:p>
            <a:pPr marL="708660" lvl="1" indent="-342900"/>
            <a:r>
              <a:rPr lang="en-US" sz="2800" dirty="0"/>
              <a:t> </a:t>
            </a:r>
            <a:r>
              <a:rPr lang="en-US" sz="2800" dirty="0" smtClean="0"/>
              <a:t>Online </a:t>
            </a:r>
            <a:r>
              <a:rPr lang="en-US" sz="2800" dirty="0"/>
              <a:t>voting capabilities.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62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References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sz="3200" dirty="0" smtClean="0"/>
              <a:t> </a:t>
            </a:r>
            <a:r>
              <a:rPr lang="en-US" sz="3200" dirty="0"/>
              <a:t>Book: Programming in C by Dennis Ritchie </a:t>
            </a:r>
          </a:p>
          <a:p>
            <a:r>
              <a:rPr lang="en-US" sz="3200" dirty="0" smtClean="0"/>
              <a:t> </a:t>
            </a:r>
            <a:r>
              <a:rPr lang="en-US" sz="3200" dirty="0"/>
              <a:t>Online Resources: www.cprogramming.com </a:t>
            </a:r>
          </a:p>
          <a:p>
            <a:r>
              <a:rPr lang="en-US" sz="3200" dirty="0" smtClean="0"/>
              <a:t> </a:t>
            </a:r>
            <a:r>
              <a:rPr lang="en-US" sz="3200" dirty="0"/>
              <a:t>Lecture notes.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4626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54</TotalTime>
  <Words>238</Words>
  <Application>Microsoft Office PowerPoint</Application>
  <PresentationFormat>On-screen Show (4:3)</PresentationFormat>
  <Paragraphs>71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Flow</vt:lpstr>
      <vt:lpstr>Mini Voting system</vt:lpstr>
      <vt:lpstr>Introduction</vt:lpstr>
      <vt:lpstr>Problem Statement</vt:lpstr>
      <vt:lpstr>Algorithm </vt:lpstr>
      <vt:lpstr>Flowchart</vt:lpstr>
      <vt:lpstr>Methodology</vt:lpstr>
      <vt:lpstr>Results</vt:lpstr>
      <vt:lpstr>Future Scope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Voting system</dc:title>
  <dc:creator>DAJ</dc:creator>
  <cp:lastModifiedBy>DAJ</cp:lastModifiedBy>
  <cp:revision>3</cp:revision>
  <dcterms:created xsi:type="dcterms:W3CDTF">2006-08-16T00:00:00Z</dcterms:created>
  <dcterms:modified xsi:type="dcterms:W3CDTF">2024-12-24T00:35:58Z</dcterms:modified>
</cp:coreProperties>
</file>