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87EE-C2E2-47E4-9125-1BCD7C35DF5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6C01-D1C8-4C25-9E6C-362DE5722D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Neighborhood Comparison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ML model  which finds similar neighborhoods based on venues available in the </a:t>
            </a:r>
            <a:r>
              <a:rPr lang="en-US" dirty="0" smtClean="0"/>
              <a:t>neighborhoods.</a:t>
            </a:r>
          </a:p>
          <a:p>
            <a:r>
              <a:rPr lang="en-US" dirty="0" smtClean="0"/>
              <a:t>The example used here is </a:t>
            </a:r>
            <a:r>
              <a:rPr lang="en-US" dirty="0" err="1" smtClean="0"/>
              <a:t>NewYork</a:t>
            </a:r>
            <a:r>
              <a:rPr lang="en-US" dirty="0" smtClean="0"/>
              <a:t> City and Washington Heights neighborhood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this, we will convert addresses into their equivalent latitude and longitude values and will use the Foursquare API to explore </a:t>
            </a:r>
            <a:r>
              <a:rPr lang="en-US" dirty="0" smtClean="0"/>
              <a:t>neighborhoods.</a:t>
            </a:r>
          </a:p>
          <a:p>
            <a:r>
              <a:rPr lang="en-US" dirty="0" smtClean="0"/>
              <a:t> </a:t>
            </a:r>
            <a:r>
              <a:rPr lang="en-US" dirty="0"/>
              <a:t>We will use the **explore** function to get the most common restaurant in each </a:t>
            </a:r>
            <a:r>
              <a:rPr lang="en-US" dirty="0" smtClean="0"/>
              <a:t>neighborhood.</a:t>
            </a:r>
          </a:p>
          <a:p>
            <a:r>
              <a:rPr lang="en-US" dirty="0" smtClean="0"/>
              <a:t>We will group </a:t>
            </a:r>
            <a:r>
              <a:rPr lang="en-US" dirty="0"/>
              <a:t>the neighborhoods into clusters.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the *k*-means clustering algorithm to complete this.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We will use the Folium library to visualize the neighborhoods in New York </a:t>
            </a:r>
            <a:r>
              <a:rPr lang="en-US" dirty="0" smtClean="0"/>
              <a:t>City.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has a total of 5 boroughs and 306 </a:t>
            </a:r>
            <a:r>
              <a:rPr lang="en-US" dirty="0" smtClean="0"/>
              <a:t>neighborhoods</a:t>
            </a:r>
          </a:p>
          <a:p>
            <a:r>
              <a:rPr lang="en-US" dirty="0"/>
              <a:t>Luckily, this dataset exists for free on the web. Feel free to try to find this dataset on your own, but here is the link to the dataset: https://geo.nyu.edu/catalog/nyu_2451_34572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Methodology 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Exploratory analysis:</a:t>
            </a:r>
            <a:endParaRPr lang="en-US" dirty="0"/>
          </a:p>
          <a:p>
            <a:r>
              <a:rPr lang="en-US" b="1" dirty="0"/>
              <a:t>Inferential analysis: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of the recommender system is that it produces a list of top </a:t>
            </a:r>
            <a:r>
              <a:rPr lang="en-US" dirty="0" smtClean="0"/>
              <a:t>restaurants</a:t>
            </a:r>
          </a:p>
          <a:p>
            <a:r>
              <a:rPr lang="en-US" dirty="0" smtClean="0"/>
              <a:t>During </a:t>
            </a:r>
            <a:r>
              <a:rPr lang="en-US" dirty="0"/>
              <a:t>the runtime of the model, a simulation was done by taking ‘Washington Heights’ as the neighborhood and then processed through our model so that it could recommend neighborhoods with similar characters as that of ‘Washington Heights’.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458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Neighborhood Comparison </vt:lpstr>
      <vt:lpstr>Introduction</vt:lpstr>
      <vt:lpstr>Introduction contd.</vt:lpstr>
      <vt:lpstr>Data Section </vt:lpstr>
      <vt:lpstr>Methodology :  </vt:lpstr>
      <vt:lpstr>Results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Comparison </dc:title>
  <dc:creator>Niranjan</dc:creator>
  <cp:lastModifiedBy>Niranjan</cp:lastModifiedBy>
  <cp:revision>1</cp:revision>
  <dcterms:created xsi:type="dcterms:W3CDTF">2020-07-08T06:45:16Z</dcterms:created>
  <dcterms:modified xsi:type="dcterms:W3CDTF">2020-07-08T06:51:08Z</dcterms:modified>
</cp:coreProperties>
</file>