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3" r:id="rId9"/>
    <p:sldId id="268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C7FB302-91D7-44F8-BE08-376F7DF68BFC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373BB76-4AF4-4ECB-8C9F-B099082EE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B302-91D7-44F8-BE08-376F7DF68BFC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BB76-4AF4-4ECB-8C9F-B099082EE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B302-91D7-44F8-BE08-376F7DF68BFC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BB76-4AF4-4ECB-8C9F-B099082EE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C7FB302-91D7-44F8-BE08-376F7DF68BFC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BB76-4AF4-4ECB-8C9F-B099082EE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C7FB302-91D7-44F8-BE08-376F7DF68BFC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373BB76-4AF4-4ECB-8C9F-B099082EE8E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C7FB302-91D7-44F8-BE08-376F7DF68BFC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373BB76-4AF4-4ECB-8C9F-B099082EE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C7FB302-91D7-44F8-BE08-376F7DF68BFC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373BB76-4AF4-4ECB-8C9F-B099082EE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B302-91D7-44F8-BE08-376F7DF68BFC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BB76-4AF4-4ECB-8C9F-B099082EE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C7FB302-91D7-44F8-BE08-376F7DF68BFC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373BB76-4AF4-4ECB-8C9F-B099082EE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C7FB302-91D7-44F8-BE08-376F7DF68BFC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373BB76-4AF4-4ECB-8C9F-B099082EE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C7FB302-91D7-44F8-BE08-376F7DF68BFC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373BB76-4AF4-4ECB-8C9F-B099082EE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C7FB302-91D7-44F8-BE08-376F7DF68BFC}" type="datetimeFigureOut">
              <a:rPr lang="en-US" smtClean="0"/>
              <a:pPr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373BB76-4AF4-4ECB-8C9F-B099082EE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2209800"/>
            <a:ext cx="8062912" cy="1524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Reverse Parking System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422672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l"/>
            <a:r>
              <a:rPr lang="en-US" sz="3600" dirty="0" smtClean="0">
                <a:solidFill>
                  <a:srgbClr val="7030A0"/>
                </a:solidFill>
                <a:latin typeface="Arial Rounded MT Bold" pitchFamily="34" charset="0"/>
              </a:rPr>
              <a:t>Group Members</a:t>
            </a:r>
          </a:p>
          <a:p>
            <a:pPr algn="l"/>
            <a:r>
              <a:rPr lang="en-US" sz="2800" dirty="0" smtClean="0">
                <a:latin typeface="Arial Rounded MT Bold" pitchFamily="34" charset="0"/>
              </a:rPr>
              <a:t>Mehul Patil (SCSB305)</a:t>
            </a:r>
          </a:p>
          <a:p>
            <a:pPr algn="l"/>
            <a:r>
              <a:rPr lang="en-US" sz="2800" dirty="0" smtClean="0">
                <a:latin typeface="Arial Rounded MT Bold" pitchFamily="34" charset="0"/>
              </a:rPr>
              <a:t>Neha Patil (SCSB306)</a:t>
            </a:r>
          </a:p>
          <a:p>
            <a:pPr algn="l"/>
            <a:r>
              <a:rPr lang="en-US" sz="2800" dirty="0" smtClean="0">
                <a:latin typeface="Arial Rounded MT Bold" pitchFamily="34" charset="0"/>
              </a:rPr>
              <a:t>Niranjan Patil (SCSB307)</a:t>
            </a:r>
            <a:endParaRPr lang="en-US" sz="2800" dirty="0"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7400" y="44196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Guided by :-</a:t>
            </a:r>
          </a:p>
          <a:p>
            <a:r>
              <a:rPr lang="en-US" dirty="0" smtClean="0"/>
              <a:t>Mr .Pramod Ganjewar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04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Computer Department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219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</a:rPr>
              <a:t>Engineering Informatics Project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Conclusion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572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 studied about the working of Raspberry Pi and also got knowledge of it’s components.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Also studied different types of sensors</a:t>
            </a:r>
            <a:r>
              <a:rPr lang="en-US" dirty="0"/>
              <a:t> </a:t>
            </a:r>
            <a:r>
              <a:rPr lang="en-US" dirty="0" smtClean="0"/>
              <a:t>like ultrasonic sensor .We studied about their pin diagram and their interfacing with raspberry pi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3217" y="2967335"/>
            <a:ext cx="49375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 …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0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811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308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Design reverse parking obstacle detection using Ultrasonic Sensor and LEDs.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To design raspberry pi system for sensing length of obstacles behind car. </a:t>
            </a:r>
            <a:endParaRPr lang="en-US" dirty="0"/>
          </a:p>
        </p:txBody>
      </p:sp>
      <p:sp>
        <p:nvSpPr>
          <p:cNvPr id="11266" name="AutoShape 2" descr="Image result for reverse parking system in car in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Image result for reverse parking system in car in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Image result for reverse parking system in car india"/>
          <p:cNvSpPr>
            <a:spLocks noChangeAspect="1" noChangeArrowheads="1"/>
          </p:cNvSpPr>
          <p:nvPr/>
        </p:nvSpPr>
        <p:spPr bwMode="auto">
          <a:xfrm>
            <a:off x="155575" y="-1828800"/>
            <a:ext cx="7620000" cy="3810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Image result for reverse parking system in car india"/>
          <p:cNvSpPr>
            <a:spLocks noChangeAspect="1" noChangeArrowheads="1"/>
          </p:cNvSpPr>
          <p:nvPr/>
        </p:nvSpPr>
        <p:spPr bwMode="auto">
          <a:xfrm>
            <a:off x="155575" y="-1828800"/>
            <a:ext cx="7620000" cy="3810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73" name="Picture 9" descr="C:\Users\Student\Desktop\Reverse-parking-sensors-mandatory-for-new-cars-in-India-indialivetoda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191000"/>
            <a:ext cx="76200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Introduction of Raspberry pi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Raspberry Pi is a credit-card-sized computer that plugs into a computer monitor or TV, and uses a keyboard and mouse. It is a capable little device that enables people of all ages to explore computing, and to learn how to program in languages like Scratch and Python.</a:t>
            </a:r>
          </a:p>
          <a:p>
            <a:endParaRPr lang="en-US" sz="2000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Components of Raspberry pi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83208"/>
          </a:xfrm>
        </p:spPr>
        <p:txBody>
          <a:bodyPr>
            <a:normAutofit lnSpcReduction="10000"/>
          </a:bodyPr>
          <a:lstStyle/>
          <a:p>
            <a:pPr marL="578358" indent="-514350">
              <a:buFont typeface="Wingdings" pitchFamily="2" charset="2"/>
              <a:buChar char="Ø"/>
            </a:pPr>
            <a:r>
              <a:rPr lang="en-US" dirty="0" smtClean="0"/>
              <a:t>4 USB ports</a:t>
            </a:r>
          </a:p>
          <a:p>
            <a:pPr marL="578358" indent="-514350">
              <a:buFont typeface="Wingdings" pitchFamily="2" charset="2"/>
              <a:buChar char="Ø"/>
            </a:pPr>
            <a:r>
              <a:rPr lang="en-US" dirty="0" smtClean="0"/>
              <a:t>10/100 Ethernet port</a:t>
            </a:r>
          </a:p>
          <a:p>
            <a:pPr marL="578358" indent="-514350">
              <a:buFont typeface="Wingdings" pitchFamily="2" charset="2"/>
              <a:buChar char="Ø"/>
            </a:pPr>
            <a:r>
              <a:rPr lang="en-US" dirty="0" smtClean="0"/>
              <a:t>RCA video or Audio jack</a:t>
            </a:r>
          </a:p>
          <a:p>
            <a:pPr marL="578358" indent="-514350">
              <a:buFont typeface="Wingdings" pitchFamily="2" charset="2"/>
              <a:buChar char="Ø"/>
            </a:pPr>
            <a:r>
              <a:rPr lang="en-US" dirty="0" smtClean="0"/>
              <a:t>CSI camera connector</a:t>
            </a:r>
          </a:p>
          <a:p>
            <a:pPr marL="578358" indent="-514350">
              <a:buFont typeface="Wingdings" pitchFamily="2" charset="2"/>
              <a:buChar char="Ø"/>
            </a:pPr>
            <a:r>
              <a:rPr lang="en-US" dirty="0" smtClean="0"/>
              <a:t>HDMI video or audio connector</a:t>
            </a:r>
          </a:p>
          <a:p>
            <a:pPr marL="578358" indent="-514350">
              <a:buFont typeface="Wingdings" pitchFamily="2" charset="2"/>
              <a:buChar char="Ø"/>
            </a:pPr>
            <a:r>
              <a:rPr lang="en-US" dirty="0" smtClean="0"/>
              <a:t>Micro USB connector (to power RPI)</a:t>
            </a:r>
          </a:p>
          <a:p>
            <a:pPr marL="578358" indent="-514350">
              <a:buFont typeface="Wingdings" pitchFamily="2" charset="2"/>
              <a:buChar char="Ø"/>
            </a:pPr>
            <a:r>
              <a:rPr lang="en-US" dirty="0" smtClean="0"/>
              <a:t>Status LED</a:t>
            </a:r>
          </a:p>
          <a:p>
            <a:pPr marL="578358" indent="-514350">
              <a:buFont typeface="Wingdings" pitchFamily="2" charset="2"/>
              <a:buChar char="Ø"/>
            </a:pPr>
            <a:r>
              <a:rPr lang="en-US" dirty="0" smtClean="0"/>
              <a:t>Micro SD card slot</a:t>
            </a:r>
          </a:p>
          <a:p>
            <a:pPr marL="578358" indent="-514350">
              <a:buFont typeface="Wingdings" pitchFamily="2" charset="2"/>
              <a:buChar char="Ø"/>
            </a:pPr>
            <a:r>
              <a:rPr lang="en-US" dirty="0" smtClean="0"/>
              <a:t>DSI display connector</a:t>
            </a:r>
          </a:p>
          <a:p>
            <a:pPr marL="578358" indent="-514350">
              <a:buFont typeface="Wingdings" pitchFamily="2" charset="2"/>
              <a:buChar char="Ø"/>
            </a:pPr>
            <a:r>
              <a:rPr lang="en-US" dirty="0" smtClean="0"/>
              <a:t>Chip antenna</a:t>
            </a:r>
          </a:p>
          <a:p>
            <a:pPr marL="578358" indent="-514350">
              <a:buFont typeface="Wingdings" pitchFamily="2" charset="2"/>
              <a:buChar char="Ø"/>
            </a:pPr>
            <a:endParaRPr lang="en-US" dirty="0" smtClean="0"/>
          </a:p>
          <a:p>
            <a:pPr marL="578358" indent="-514350">
              <a:buFont typeface="Wingdings" pitchFamily="2" charset="2"/>
              <a:buChar char="Ø"/>
            </a:pPr>
            <a:endParaRPr lang="en-US" dirty="0" smtClean="0"/>
          </a:p>
          <a:p>
            <a:pPr marL="578358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Sensors and it’s configurations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7840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Ultrasonic sensor : HCSR04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Vcc-connect to +5V.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Trigger-a pulse is sent from here.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Echo-a pulse sends signal back by detecting object 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It has PIN configuration below…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5181600"/>
            <a:ext cx="62484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Circuit Diagram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76400"/>
            <a:ext cx="4495800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715017"/>
            <a:ext cx="4495800" cy="4537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304801"/>
            <a:ext cx="8062912" cy="1295400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/>
              <a:t>Pin configuration of  </a:t>
            </a:r>
            <a:r>
              <a:rPr lang="en-US" u="sng" dirty="0" err="1" smtClean="0"/>
              <a:t>Raspi</a:t>
            </a: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52600"/>
            <a:ext cx="9144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07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Project Pictures</a:t>
            </a:r>
            <a:endParaRPr lang="en-US" u="sng" dirty="0"/>
          </a:p>
        </p:txBody>
      </p:sp>
      <p:pic>
        <p:nvPicPr>
          <p:cNvPr id="1026" name="Picture 2" descr="C:\Users\Student\Downloads\IMG_20171109_14480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47800"/>
            <a:ext cx="5181600" cy="2613025"/>
          </a:xfrm>
          <a:prstGeom prst="rect">
            <a:avLst/>
          </a:prstGeom>
          <a:noFill/>
        </p:spPr>
      </p:pic>
      <p:pic>
        <p:nvPicPr>
          <p:cNvPr id="1030" name="Picture 6" descr="C:\Users\Student\Downloads\IMG_20171109_14482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191000"/>
            <a:ext cx="53340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152401"/>
            <a:ext cx="8062912" cy="1143000"/>
          </a:xfrm>
        </p:spPr>
        <p:txBody>
          <a:bodyPr/>
          <a:lstStyle/>
          <a:p>
            <a:pPr algn="ctr"/>
            <a:r>
              <a:rPr lang="en-US" dirty="0" smtClean="0"/>
              <a:t>Future Scope</a:t>
            </a:r>
            <a:endParaRPr lang="en-US" dirty="0"/>
          </a:p>
        </p:txBody>
      </p:sp>
      <p:pic>
        <p:nvPicPr>
          <p:cNvPr id="25602" name="Picture 2" descr="C:\Users\Student\Desktop\honda-amaze-reverse-parking-sensor-with-camera-3.5-inch-sc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124200"/>
            <a:ext cx="4267200" cy="2514600"/>
          </a:xfrm>
          <a:prstGeom prst="rect">
            <a:avLst/>
          </a:prstGeom>
          <a:noFill/>
        </p:spPr>
      </p:pic>
      <p:pic>
        <p:nvPicPr>
          <p:cNvPr id="25603" name="Picture 3" descr="C:\Users\Student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3124200"/>
            <a:ext cx="2895600" cy="2514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57200" y="15240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 We can use camera with ultrasonic sensor  to detect obstacles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Camera  will use image processing technique to reverse parking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 We can automatically stop car wheels when distance is too close to     obstacle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That can be used in  machine intelligence automatic car by GOOGLE.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255</TotalTime>
  <Words>294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Verve</vt:lpstr>
      <vt:lpstr>Reverse Parking System</vt:lpstr>
      <vt:lpstr>Problem Statement</vt:lpstr>
      <vt:lpstr>Introduction of Raspberry pi</vt:lpstr>
      <vt:lpstr>Components of Raspberry pi</vt:lpstr>
      <vt:lpstr>Sensors and it’s configurations</vt:lpstr>
      <vt:lpstr>Circuit Diagram</vt:lpstr>
      <vt:lpstr>Pin configuration of  Raspi</vt:lpstr>
      <vt:lpstr>Project Pictures</vt:lpstr>
      <vt:lpstr>Future Scope</vt:lpstr>
      <vt:lpstr>Conclusion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Student</cp:lastModifiedBy>
  <cp:revision>28</cp:revision>
  <dcterms:created xsi:type="dcterms:W3CDTF">2017-11-08T16:13:31Z</dcterms:created>
  <dcterms:modified xsi:type="dcterms:W3CDTF">2017-11-09T10:01:01Z</dcterms:modified>
</cp:coreProperties>
</file>