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11"/>
  </p:notesMasterIdLst>
  <p:sldIdLst>
    <p:sldId id="256" r:id="rId3"/>
    <p:sldId id="276" r:id="rId4"/>
    <p:sldId id="273" r:id="rId5"/>
    <p:sldId id="272" r:id="rId6"/>
    <p:sldId id="277" r:id="rId7"/>
    <p:sldId id="278" r:id="rId8"/>
    <p:sldId id="27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1502-FD21-4E1C-82D0-1B636C08660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8A35-530A-4802-9F9F-8ECBBDB1E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5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4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6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62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6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623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5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3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E782-6EA6-48DE-B249-77ABD8E57B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2FE3C3-667A-4412-A4C7-803C199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76" y="-315416"/>
            <a:ext cx="7772400" cy="3528392"/>
          </a:xfrm>
        </p:spPr>
        <p:txBody>
          <a:bodyPr/>
          <a:lstStyle/>
          <a:p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graphics and gaming  Project</a:t>
            </a:r>
            <a:endParaRPr lang="en-IN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11912"/>
            <a:ext cx="6400800" cy="2013704"/>
          </a:xfrm>
        </p:spPr>
        <p:txBody>
          <a:bodyPr>
            <a:normAutofit/>
          </a:bodyPr>
          <a:lstStyle/>
          <a:p>
            <a:endParaRPr lang="en-IN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9656" y="4183854"/>
            <a:ext cx="5617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By</a:t>
            </a:r>
          </a:p>
          <a:p>
            <a:pPr algn="ctr"/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Mehul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Patil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(SCETTYB303)</a:t>
            </a:r>
          </a:p>
          <a:p>
            <a:pPr algn="ctr"/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Niranjan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Patil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SCETTYB305) 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2" y="1248937"/>
            <a:ext cx="3914444" cy="12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Aim:</a:t>
            </a:r>
            <a:b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program to build a ping pong ball game using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2800" dirty="0"/>
              <a:t>Objective: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71601"/>
            <a:ext cx="8911687" cy="495992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single player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game player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to avoid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hit the down wall.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 unable to avoid collision of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ball with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down wall using bottom bar in his side he lose one point.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2800" dirty="0"/>
              <a:t>Graphics object required for project</a:t>
            </a:r>
            <a:br>
              <a:rPr lang="en-US" sz="2800" dirty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02327"/>
            <a:ext cx="8911687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Top Bar (Rectangle)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Bottom Bar (Rectangle)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Ball (Circle)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Primitives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functions used for projects.</a:t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02327"/>
            <a:ext cx="8911687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Top Bar :  Shape of top bar is rectangle. For drawing rectangle we draw 4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GL_QUADS. For color effect we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glcolor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command.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Bottom bar : Shape of bottom bar is also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rectangle.For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drawing rectangle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draw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 4 vertices using GL_QUADS. For color effect we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glcolor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Ball : Shape of ball is Circle. For drawing circle we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glutSolidSphere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2" y="1311010"/>
            <a:ext cx="9551122" cy="5369883"/>
          </a:xfrm>
        </p:spPr>
      </p:pic>
    </p:spTree>
    <p:extLst>
      <p:ext uri="{BB962C8B-B14F-4D97-AF65-F5344CB8AC3E}">
        <p14:creationId xmlns:p14="http://schemas.microsoft.com/office/powerpoint/2010/main" val="11978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1384965"/>
            <a:ext cx="9476509" cy="5327936"/>
          </a:xfrm>
        </p:spPr>
      </p:pic>
    </p:spTree>
    <p:extLst>
      <p:ext uri="{BB962C8B-B14F-4D97-AF65-F5344CB8AC3E}">
        <p14:creationId xmlns:p14="http://schemas.microsoft.com/office/powerpoint/2010/main" val="969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76" y="-315416"/>
            <a:ext cx="7772400" cy="1296723"/>
          </a:xfrm>
        </p:spPr>
        <p:txBody>
          <a:bodyPr/>
          <a:lstStyle/>
          <a:p>
            <a:endParaRPr lang="en-IN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229" y="401445"/>
            <a:ext cx="9857678" cy="4924172"/>
          </a:xfrm>
        </p:spPr>
        <p:txBody>
          <a:bodyPr>
            <a:normAutofit/>
          </a:bodyPr>
          <a:lstStyle/>
          <a:p>
            <a:endParaRPr lang="en-IN" sz="115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15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  <a:endParaRPr lang="en-IN" sz="115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4357</TotalTime>
  <Words>84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Savon</vt:lpstr>
      <vt:lpstr>Wisp</vt:lpstr>
      <vt:lpstr>               Computer graphics and gaming  Project</vt:lpstr>
      <vt:lpstr>Aim:    Develop a program to build a ping pong ball game using opengl and c++. </vt:lpstr>
      <vt:lpstr>Objective:</vt:lpstr>
      <vt:lpstr>Graphics object required for project </vt:lpstr>
      <vt:lpstr>Primitives and functions used for projects. </vt:lpstr>
      <vt:lpstr>Snapshots</vt:lpstr>
      <vt:lpstr>Snapshots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Department of Computer Engineering </dc:title>
  <dc:creator>Student</dc:creator>
  <cp:lastModifiedBy>Admin</cp:lastModifiedBy>
  <cp:revision>72</cp:revision>
  <dcterms:created xsi:type="dcterms:W3CDTF">2018-05-09T11:33:46Z</dcterms:created>
  <dcterms:modified xsi:type="dcterms:W3CDTF">2018-12-18T05:30:57Z</dcterms:modified>
</cp:coreProperties>
</file>