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2"/>
    <p:sldId id="320" r:id="rId3"/>
    <p:sldId id="311" r:id="rId4"/>
    <p:sldId id="312" r:id="rId5"/>
    <p:sldId id="313" r:id="rId6"/>
    <p:sldId id="316" r:id="rId7"/>
    <p:sldId id="317" r:id="rId8"/>
    <p:sldId id="318" r:id="rId9"/>
    <p:sldId id="314" r:id="rId10"/>
    <p:sldId id="315" r:id="rId11"/>
    <p:sldId id="269"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Century Gothic"/>
        <a:ea typeface="Century Gothic"/>
        <a:cs typeface="Century Gothic"/>
        <a:sym typeface="Century Gothic"/>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Century Gothic"/>
        <a:ea typeface="Century Gothic"/>
        <a:cs typeface="Century Gothic"/>
        <a:sym typeface="Century Gothic"/>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Century Gothic"/>
        <a:ea typeface="Century Gothic"/>
        <a:cs typeface="Century Gothic"/>
        <a:sym typeface="Century Gothic"/>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Century Gothic"/>
        <a:ea typeface="Century Gothic"/>
        <a:cs typeface="Century Gothic"/>
        <a:sym typeface="Century Gothic"/>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Century Gothic"/>
        <a:ea typeface="Century Gothic"/>
        <a:cs typeface="Century Gothic"/>
        <a:sym typeface="Century Gothic"/>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Century Gothic"/>
        <a:ea typeface="Century Gothic"/>
        <a:cs typeface="Century Gothic"/>
        <a:sym typeface="Century Gothic"/>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Century Gothic"/>
        <a:ea typeface="Century Gothic"/>
        <a:cs typeface="Century Gothic"/>
        <a:sym typeface="Century Gothic"/>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Century Gothic"/>
        <a:ea typeface="Century Gothic"/>
        <a:cs typeface="Century Gothic"/>
        <a:sym typeface="Century Gothic"/>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Century Gothic"/>
        <a:ea typeface="Century Gothic"/>
        <a:cs typeface="Century Gothic"/>
        <a:sym typeface="Century Gothic"/>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4C3C2611-4C71-4FC5-86AE-919BDF0F9419}"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a:tcStyle>
        <a:tcBdr/>
        <a:fill>
          <a:solidFill>
            <a:srgbClr val="E7F1FA"/>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a:tcStyle>
        <a:tcBdr/>
        <a:fill>
          <a:solidFill>
            <a:srgbClr val="E7F6F8"/>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a:tcStyle>
        <a:tcBdr/>
        <a:fill>
          <a:solidFill>
            <a:srgbClr val="EAF0EF"/>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66" autoAdjust="0"/>
    <p:restoredTop sz="87034" autoAdjust="0"/>
  </p:normalViewPr>
  <p:slideViewPr>
    <p:cSldViewPr>
      <p:cViewPr>
        <p:scale>
          <a:sx n="60" d="100"/>
          <a:sy n="60" d="100"/>
        </p:scale>
        <p:origin x="-1044"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066" name="Shape 638"/>
          <p:cNvSpPr>
            <a:spLocks noGrp="1" noRot="1" noChangeAspect="1"/>
          </p:cNvSpPr>
          <p:nvPr>
            <p:ph type="sldImg"/>
          </p:nvPr>
        </p:nvSpPr>
        <p:spPr>
          <a:xfrm>
            <a:off x="1143000" y="685800"/>
            <a:ext cx="4572000" cy="3429000"/>
          </a:xfrm>
          <a:prstGeom prst="rect">
            <a:avLst/>
          </a:prstGeom>
        </p:spPr>
        <p:txBody>
          <a:bodyPr/>
          <a:lstStyle/>
          <a:p>
            <a:endParaRPr/>
          </a:p>
        </p:txBody>
      </p:sp>
      <p:sp>
        <p:nvSpPr>
          <p:cNvPr id="1049067" name="Shape 63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38068807"/>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gradFill flip="none" rotWithShape="1">
          <a:gsLst>
            <a:gs pos="0">
              <a:srgbClr val="E2DBCA"/>
            </a:gs>
            <a:gs pos="77000">
              <a:srgbClr val="C9C2B1"/>
            </a:gs>
            <a:gs pos="100000">
              <a:srgbClr val="C1BBAB"/>
            </a:gs>
          </a:gsLst>
          <a:lin ang="5400000" scaled="0"/>
        </a:gradFill>
        <a:effectLst/>
      </p:bgPr>
    </p:bg>
    <p:spTree>
      <p:nvGrpSpPr>
        <p:cNvPr id="1" name=""/>
        <p:cNvGrpSpPr/>
        <p:nvPr/>
      </p:nvGrpSpPr>
      <p:grpSpPr>
        <a:xfrm>
          <a:off x="0" y="0"/>
          <a:ext cx="0" cy="0"/>
          <a:chOff x="0" y="0"/>
          <a:chExt cx="0" cy="0"/>
        </a:xfrm>
      </p:grpSpPr>
      <p:sp>
        <p:nvSpPr>
          <p:cNvPr id="1048580" name="Rectangle 15"/>
          <p:cNvSpPr/>
          <p:nvPr/>
        </p:nvSpPr>
        <p:spPr>
          <a:xfrm>
            <a:off x="0" y="0"/>
            <a:ext cx="12192000" cy="6858000"/>
          </a:xfrm>
          <a:prstGeom prst="rect">
            <a:avLst/>
          </a:prstGeom>
          <a:blipFill>
            <a:blip r:embed="rId2"/>
          </a:blipFill>
          <a:ln w="12700">
            <a:miter lim="400000"/>
          </a:ln>
        </p:spPr>
        <p:txBody>
          <a:bodyPr lIns="45719" rIns="45719"/>
          <a:lstStyle/>
          <a:p>
            <a:endParaRPr/>
          </a:p>
        </p:txBody>
      </p:sp>
      <p:sp>
        <p:nvSpPr>
          <p:cNvPr id="1048581" name="Rectangle 9"/>
          <p:cNvSpPr/>
          <p:nvPr/>
        </p:nvSpPr>
        <p:spPr>
          <a:xfrm>
            <a:off x="1307869" y="1267730"/>
            <a:ext cx="9576263" cy="4307950"/>
          </a:xfrm>
          <a:prstGeom prst="rect">
            <a:avLst/>
          </a:prstGeom>
          <a:solidFill>
            <a:srgbClr val="FFFFFF"/>
          </a:solidFill>
          <a:ln w="12700">
            <a:miter lim="400000"/>
          </a:ln>
          <a:effectLst>
            <a:outerShdw blurRad="50800" rotWithShape="0">
              <a:srgbClr val="000000">
                <a:alpha val="66000"/>
              </a:srgbClr>
            </a:outerShdw>
          </a:effectLst>
        </p:spPr>
        <p:txBody>
          <a:bodyPr lIns="45719" rIns="45719"/>
          <a:lstStyle/>
          <a:p>
            <a:endParaRPr/>
          </a:p>
        </p:txBody>
      </p:sp>
      <p:sp>
        <p:nvSpPr>
          <p:cNvPr id="1048582" name="Rectangle 10"/>
          <p:cNvSpPr/>
          <p:nvPr/>
        </p:nvSpPr>
        <p:spPr>
          <a:xfrm>
            <a:off x="1447800" y="1411614"/>
            <a:ext cx="9296401" cy="4034771"/>
          </a:xfrm>
          <a:prstGeom prst="rect">
            <a:avLst/>
          </a:prstGeom>
          <a:ln w="6350" cap="sq">
            <a:solidFill>
              <a:srgbClr val="404040"/>
            </a:solidFill>
            <a:miter/>
          </a:ln>
        </p:spPr>
        <p:txBody>
          <a:bodyPr lIns="45719" rIns="45719"/>
          <a:lstStyle/>
          <a:p>
            <a:endParaRPr/>
          </a:p>
        </p:txBody>
      </p:sp>
      <p:sp>
        <p:nvSpPr>
          <p:cNvPr id="1048583" name="Rectangle 14"/>
          <p:cNvSpPr/>
          <p:nvPr/>
        </p:nvSpPr>
        <p:spPr>
          <a:xfrm>
            <a:off x="5135879" y="1267729"/>
            <a:ext cx="1920241" cy="731521"/>
          </a:xfrm>
          <a:prstGeom prst="rect">
            <a:avLst/>
          </a:prstGeom>
          <a:solidFill>
            <a:srgbClr val="E3DED1"/>
          </a:solidFill>
          <a:ln w="12700">
            <a:miter lim="400000"/>
          </a:ln>
        </p:spPr>
        <p:txBody>
          <a:bodyPr lIns="45719" rIns="45719"/>
          <a:lstStyle/>
          <a:p>
            <a:endParaRPr/>
          </a:p>
        </p:txBody>
      </p:sp>
      <p:grpSp>
        <p:nvGrpSpPr>
          <p:cNvPr id="37" name="Group 3"/>
          <p:cNvGrpSpPr/>
          <p:nvPr/>
        </p:nvGrpSpPr>
        <p:grpSpPr>
          <a:xfrm>
            <a:off x="5250179" y="1267729"/>
            <a:ext cx="1691641" cy="645296"/>
            <a:chOff x="0" y="0"/>
            <a:chExt cx="1691640" cy="645295"/>
          </a:xfrm>
        </p:grpSpPr>
        <p:sp>
          <p:nvSpPr>
            <p:cNvPr id="1048584" name="Straight Connector 16"/>
            <p:cNvSpPr/>
            <p:nvPr/>
          </p:nvSpPr>
          <p:spPr>
            <a:xfrm flipH="1">
              <a:off x="0" y="-1"/>
              <a:ext cx="1" cy="640081"/>
            </a:xfrm>
            <a:prstGeom prst="line">
              <a:avLst/>
            </a:prstGeom>
            <a:solidFill>
              <a:srgbClr val="262626"/>
            </a:solidFill>
            <a:ln w="6350" cap="flat">
              <a:solidFill>
                <a:srgbClr val="000000"/>
              </a:solidFill>
              <a:prstDash val="solid"/>
              <a:miter lim="800000"/>
            </a:ln>
            <a:effectLst/>
          </p:spPr>
          <p:txBody>
            <a:bodyPr wrap="square" lIns="45719" tIns="45719" rIns="45719" bIns="45719" numCol="1" anchor="t">
              <a:noAutofit/>
            </a:bodyPr>
            <a:lstStyle/>
            <a:p>
              <a:endParaRPr/>
            </a:p>
          </p:txBody>
        </p:sp>
        <p:sp>
          <p:nvSpPr>
            <p:cNvPr id="1048585" name="Straight Connector 17"/>
            <p:cNvSpPr/>
            <p:nvPr/>
          </p:nvSpPr>
          <p:spPr>
            <a:xfrm>
              <a:off x="1691639" y="-1"/>
              <a:ext cx="1" cy="640081"/>
            </a:xfrm>
            <a:prstGeom prst="line">
              <a:avLst/>
            </a:prstGeom>
            <a:solidFill>
              <a:srgbClr val="262626"/>
            </a:solidFill>
            <a:ln w="6350" cap="flat">
              <a:solidFill>
                <a:srgbClr val="000000"/>
              </a:solidFill>
              <a:prstDash val="solid"/>
              <a:miter lim="800000"/>
            </a:ln>
            <a:effectLst/>
          </p:spPr>
          <p:txBody>
            <a:bodyPr wrap="square" lIns="45719" tIns="45719" rIns="45719" bIns="45719" numCol="1" anchor="t">
              <a:noAutofit/>
            </a:bodyPr>
            <a:lstStyle/>
            <a:p>
              <a:endParaRPr/>
            </a:p>
          </p:txBody>
        </p:sp>
        <p:sp>
          <p:nvSpPr>
            <p:cNvPr id="1048586" name="Straight Connector 18"/>
            <p:cNvSpPr/>
            <p:nvPr/>
          </p:nvSpPr>
          <p:spPr>
            <a:xfrm>
              <a:off x="0" y="645295"/>
              <a:ext cx="1691641" cy="1"/>
            </a:xfrm>
            <a:prstGeom prst="line">
              <a:avLst/>
            </a:prstGeom>
            <a:solidFill>
              <a:srgbClr val="262626"/>
            </a:solidFill>
            <a:ln w="6350" cap="flat">
              <a:solidFill>
                <a:srgbClr val="000000"/>
              </a:solidFill>
              <a:prstDash val="solid"/>
              <a:miter lim="800000"/>
            </a:ln>
            <a:effectLst/>
          </p:spPr>
          <p:txBody>
            <a:bodyPr wrap="square" lIns="45719" tIns="45719" rIns="45719" bIns="45719" numCol="1" anchor="t">
              <a:noAutofit/>
            </a:bodyPr>
            <a:lstStyle/>
            <a:p>
              <a:endParaRPr/>
            </a:p>
          </p:txBody>
        </p:sp>
      </p:grpSp>
      <p:sp>
        <p:nvSpPr>
          <p:cNvPr id="1048587" name="Title Text"/>
          <p:cNvSpPr txBox="1">
            <a:spLocks noGrp="1"/>
          </p:cNvSpPr>
          <p:nvPr>
            <p:ph type="title"/>
          </p:nvPr>
        </p:nvSpPr>
        <p:spPr>
          <a:xfrm>
            <a:off x="1561707" y="2091263"/>
            <a:ext cx="9068587" cy="2590801"/>
          </a:xfrm>
          <a:prstGeom prst="rect">
            <a:avLst/>
          </a:prstGeom>
        </p:spPr>
        <p:txBody>
          <a:bodyPr/>
          <a:lstStyle>
            <a:lvl1pPr algn="ctr">
              <a:lnSpc>
                <a:spcPct val="83000"/>
              </a:lnSpc>
              <a:defRPr sz="7200" cap="all" spc="-100"/>
            </a:lvl1pPr>
          </a:lstStyle>
          <a:p>
            <a:r>
              <a:t>Title Text</a:t>
            </a:r>
          </a:p>
        </p:txBody>
      </p:sp>
      <p:sp>
        <p:nvSpPr>
          <p:cNvPr id="1048588" name="Body Level One…"/>
          <p:cNvSpPr txBox="1">
            <a:spLocks noGrp="1"/>
          </p:cNvSpPr>
          <p:nvPr>
            <p:ph type="body" sz="quarter" idx="1"/>
          </p:nvPr>
        </p:nvSpPr>
        <p:spPr>
          <a:xfrm>
            <a:off x="1562100" y="4682061"/>
            <a:ext cx="9070848" cy="457202"/>
          </a:xfrm>
          <a:prstGeom prst="rect">
            <a:avLst/>
          </a:prstGeom>
        </p:spPr>
        <p:txBody>
          <a:bodyPr>
            <a:normAutofit fontScale="43750" lnSpcReduction="20000"/>
          </a:bodyPr>
          <a:lstStyle>
            <a:lvl1pPr marL="0" indent="0" algn="ctr">
              <a:spcBef>
                <a:spcPts val="0"/>
              </a:spcBef>
              <a:buClrTx/>
              <a:buSzTx/>
              <a:buFontTx/>
              <a:buNone/>
              <a:defRPr sz="1600" spc="80"/>
            </a:lvl1pPr>
            <a:lvl2pPr marL="0" indent="457200" algn="ctr">
              <a:spcBef>
                <a:spcPts val="0"/>
              </a:spcBef>
              <a:buClrTx/>
              <a:buSzTx/>
              <a:buFontTx/>
              <a:buNone/>
              <a:defRPr sz="1600" spc="80"/>
            </a:lvl2pPr>
            <a:lvl3pPr marL="0" indent="914400" algn="ctr">
              <a:spcBef>
                <a:spcPts val="0"/>
              </a:spcBef>
              <a:buClrTx/>
              <a:buSzTx/>
              <a:buFontTx/>
              <a:buNone/>
              <a:defRPr sz="1600" spc="80"/>
            </a:lvl3pPr>
            <a:lvl4pPr marL="0" indent="1371600" algn="ctr">
              <a:spcBef>
                <a:spcPts val="0"/>
              </a:spcBef>
              <a:buClrTx/>
              <a:buSzTx/>
              <a:buFontTx/>
              <a:buNone/>
              <a:defRPr sz="1600" spc="80"/>
            </a:lvl4pPr>
            <a:lvl5pPr marL="0" indent="1828800" algn="ctr">
              <a:spcBef>
                <a:spcPts val="0"/>
              </a:spcBef>
              <a:buClrTx/>
              <a:buSzTx/>
              <a:buFontTx/>
              <a:buNone/>
              <a:defRPr sz="1600" spc="80"/>
            </a:lvl5pPr>
          </a:lstStyle>
          <a:p>
            <a:r>
              <a:t>Body Level One</a:t>
            </a:r>
          </a:p>
          <a:p>
            <a:pPr lvl="1"/>
            <a:r>
              <a:t>Body Level Two</a:t>
            </a:r>
          </a:p>
          <a:p>
            <a:pPr lvl="2"/>
            <a:r>
              <a:t>Body Level Three</a:t>
            </a:r>
          </a:p>
          <a:p>
            <a:pPr lvl="3"/>
            <a:r>
              <a:t>Body Level Four</a:t>
            </a:r>
          </a:p>
          <a:p>
            <a:pPr lvl="4"/>
            <a:r>
              <a:t>Body Level Five</a:t>
            </a:r>
          </a:p>
        </p:txBody>
      </p:sp>
      <p:sp>
        <p:nvSpPr>
          <p:cNvPr id="1048589" name="Slide Number"/>
          <p:cNvSpPr txBox="1">
            <a:spLocks noGrp="1"/>
          </p:cNvSpPr>
          <p:nvPr>
            <p:ph type="sldNum" sz="quarter" idx="2"/>
          </p:nvPr>
        </p:nvSpPr>
        <p:spPr>
          <a:xfrm>
            <a:off x="10473893" y="5196839"/>
            <a:ext cx="244907" cy="243841"/>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nd Content">
    <p:bg>
      <p:bgPr>
        <a:gradFill flip="none" rotWithShape="1">
          <a:gsLst>
            <a:gs pos="0">
              <a:srgbClr val="FFFFFF"/>
            </a:gs>
            <a:gs pos="100000">
              <a:srgbClr val="DFE8C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43" name="Group 22"/>
          <p:cNvGrpSpPr/>
          <p:nvPr/>
        </p:nvGrpSpPr>
        <p:grpSpPr>
          <a:xfrm>
            <a:off x="0" y="228599"/>
            <a:ext cx="2851518" cy="6638630"/>
            <a:chOff x="0" y="0"/>
            <a:chExt cx="2851516" cy="6638628"/>
          </a:xfrm>
        </p:grpSpPr>
        <p:sp>
          <p:nvSpPr>
            <p:cNvPr id="1048593"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594"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595"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596"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597"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598"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599"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00"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01"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02"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03"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04"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grpSp>
      <p:grpSp>
        <p:nvGrpSpPr>
          <p:cNvPr id="44" name="Group 9"/>
          <p:cNvGrpSpPr/>
          <p:nvPr/>
        </p:nvGrpSpPr>
        <p:grpSpPr>
          <a:xfrm>
            <a:off x="27221" y="-786"/>
            <a:ext cx="2356674" cy="6854040"/>
            <a:chOff x="0" y="0"/>
            <a:chExt cx="2356673" cy="6854039"/>
          </a:xfrm>
        </p:grpSpPr>
        <p:sp>
          <p:nvSpPr>
            <p:cNvPr id="1048605"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06"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07"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08"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09"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10"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11"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12"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13"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14"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15"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16"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grpSp>
      <p:sp>
        <p:nvSpPr>
          <p:cNvPr id="1048617" name="Rectangle 6"/>
          <p:cNvSpPr/>
          <p:nvPr/>
        </p:nvSpPr>
        <p:spPr>
          <a:xfrm>
            <a:off x="-1" y="0"/>
            <a:ext cx="182882" cy="6858000"/>
          </a:xfrm>
          <a:prstGeom prst="rect">
            <a:avLst/>
          </a:prstGeom>
          <a:solidFill>
            <a:srgbClr val="766F54"/>
          </a:solidFill>
          <a:ln w="12700">
            <a:miter lim="400000"/>
          </a:ln>
        </p:spPr>
        <p:txBody>
          <a:bodyPr lIns="45719" rIns="45719"/>
          <a:lstStyle/>
          <a:p>
            <a:endParaRPr/>
          </a:p>
        </p:txBody>
      </p:sp>
      <p:sp>
        <p:nvSpPr>
          <p:cNvPr id="1048618" name="Title Text"/>
          <p:cNvSpPr txBox="1">
            <a:spLocks noGrp="1"/>
          </p:cNvSpPr>
          <p:nvPr>
            <p:ph type="title"/>
          </p:nvPr>
        </p:nvSpPr>
        <p:spPr>
          <a:xfrm>
            <a:off x="2592925" y="624110"/>
            <a:ext cx="8911688" cy="1280891"/>
          </a:xfrm>
          <a:prstGeom prst="rect">
            <a:avLst/>
          </a:prstGeom>
        </p:spPr>
        <p:txBody>
          <a:bodyPr anchor="t"/>
          <a:lstStyle>
            <a:lvl1pPr defTabSz="457200">
              <a:lnSpc>
                <a:spcPct val="100000"/>
              </a:lnSpc>
              <a:defRPr sz="3600"/>
            </a:lvl1pPr>
          </a:lstStyle>
          <a:p>
            <a:r>
              <a:t>Title Text</a:t>
            </a:r>
          </a:p>
        </p:txBody>
      </p:sp>
      <p:sp>
        <p:nvSpPr>
          <p:cNvPr id="1048619" name="Body Level One…"/>
          <p:cNvSpPr txBox="1">
            <a:spLocks noGrp="1"/>
          </p:cNvSpPr>
          <p:nvPr>
            <p:ph type="body" idx="1"/>
          </p:nvPr>
        </p:nvSpPr>
        <p:spPr>
          <a:xfrm>
            <a:off x="2589211" y="2133600"/>
            <a:ext cx="8915401" cy="3777623"/>
          </a:xfrm>
          <a:prstGeom prst="rect">
            <a:avLst/>
          </a:prstGeom>
        </p:spPr>
        <p:txBody>
          <a:bodyPr/>
          <a:lstStyle>
            <a:lvl1pPr marL="342900" indent="-342900" defTabSz="457200">
              <a:spcBef>
                <a:spcPts val="1000"/>
              </a:spcBef>
              <a:buClr>
                <a:srgbClr val="A53010"/>
              </a:buClr>
              <a:buFontTx/>
              <a:buChar char=""/>
              <a:defRPr>
                <a:solidFill>
                  <a:srgbClr val="404040"/>
                </a:solidFill>
              </a:defRPr>
            </a:lvl1pPr>
            <a:lvl2pPr marL="778668" indent="-321468" defTabSz="457200">
              <a:spcBef>
                <a:spcPts val="1000"/>
              </a:spcBef>
              <a:buClr>
                <a:srgbClr val="A53010"/>
              </a:buClr>
              <a:buFontTx/>
              <a:buChar char=""/>
              <a:defRPr>
                <a:solidFill>
                  <a:srgbClr val="404040"/>
                </a:solidFill>
              </a:defRPr>
            </a:lvl2pPr>
            <a:lvl3pPr marL="1208314" indent="-293914" defTabSz="457200">
              <a:spcBef>
                <a:spcPts val="1000"/>
              </a:spcBef>
              <a:buClr>
                <a:srgbClr val="A53010"/>
              </a:buClr>
              <a:buFontTx/>
              <a:buChar char=""/>
              <a:defRPr>
                <a:solidFill>
                  <a:srgbClr val="404040"/>
                </a:solidFill>
              </a:defRPr>
            </a:lvl3pPr>
            <a:lvl4pPr marL="1714500" indent="-342900" defTabSz="457200">
              <a:spcBef>
                <a:spcPts val="1000"/>
              </a:spcBef>
              <a:buClr>
                <a:srgbClr val="A53010"/>
              </a:buClr>
              <a:buFontTx/>
              <a:buChar char=""/>
              <a:defRPr>
                <a:solidFill>
                  <a:srgbClr val="404040"/>
                </a:solidFill>
              </a:defRPr>
            </a:lvl4pPr>
            <a:lvl5pPr marL="2171700" indent="-342900" defTabSz="457200">
              <a:spcBef>
                <a:spcPts val="1000"/>
              </a:spcBef>
              <a:buClr>
                <a:srgbClr val="A53010"/>
              </a:buClr>
              <a:buFontTx/>
              <a:buChar char=""/>
              <a:defRPr>
                <a:solidFill>
                  <a:srgbClr val="404040"/>
                </a:solidFill>
              </a:defRPr>
            </a:lvl5pPr>
          </a:lstStyle>
          <a:p>
            <a:r>
              <a:t>Body Level One</a:t>
            </a:r>
          </a:p>
          <a:p>
            <a:pPr lvl="1"/>
            <a:r>
              <a:t>Body Level Two</a:t>
            </a:r>
          </a:p>
          <a:p>
            <a:pPr lvl="2"/>
            <a:r>
              <a:t>Body Level Three</a:t>
            </a:r>
          </a:p>
          <a:p>
            <a:pPr lvl="3"/>
            <a:r>
              <a:t>Body Level Four</a:t>
            </a:r>
          </a:p>
          <a:p>
            <a:pPr lvl="4"/>
            <a:r>
              <a:t>Body Level Five</a:t>
            </a:r>
          </a:p>
        </p:txBody>
      </p:sp>
      <p:sp>
        <p:nvSpPr>
          <p:cNvPr id="1048620" name="Freeform 11"/>
          <p:cNvSpPr/>
          <p:nvPr/>
        </p:nvSpPr>
        <p:spPr>
          <a:xfrm flipV="1">
            <a:off x="-4189" y="714375"/>
            <a:ext cx="1595613" cy="507297"/>
          </a:xfrm>
          <a:custGeom>
            <a:avLst/>
            <a:gdLst/>
            <a:ahLst/>
            <a:cxnLst>
              <a:cxn ang="0">
                <a:pos x="wd2" y="hd2"/>
              </a:cxn>
              <a:cxn ang="5400000">
                <a:pos x="wd2" y="hd2"/>
              </a:cxn>
              <a:cxn ang="10800000">
                <a:pos x="wd2" y="hd2"/>
              </a:cxn>
              <a:cxn ang="16200000">
                <a:pos x="wd2" y="hd2"/>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rgbClr val="A53010"/>
          </a:solidFill>
          <a:ln w="12700">
            <a:miter lim="400000"/>
          </a:ln>
        </p:spPr>
        <p:txBody>
          <a:bodyPr lIns="45719" rIns="45719"/>
          <a:lstStyle/>
          <a:p>
            <a:endParaRPr/>
          </a:p>
        </p:txBody>
      </p:sp>
      <p:sp>
        <p:nvSpPr>
          <p:cNvPr id="1048621" name="Slide Number"/>
          <p:cNvSpPr txBox="1">
            <a:spLocks noGrp="1"/>
          </p:cNvSpPr>
          <p:nvPr>
            <p:ph type="sldNum" sz="quarter" idx="2"/>
          </p:nvPr>
        </p:nvSpPr>
        <p:spPr>
          <a:xfrm>
            <a:off x="925905" y="772224"/>
            <a:ext cx="385675" cy="396241"/>
          </a:xfrm>
          <a:prstGeom prst="rect">
            <a:avLst/>
          </a:prstGeom>
        </p:spPr>
        <p:txBody>
          <a:bodyPr anchor="ctr"/>
          <a:lstStyle>
            <a:lvl1pPr>
              <a:defRPr sz="2000">
                <a:solidFill>
                  <a:srgbClr val="FEFFFF"/>
                </a:solidFill>
              </a:defRPr>
            </a:lvl1p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Section Header">
    <p:bg>
      <p:bgPr>
        <a:gradFill flip="none" rotWithShape="1">
          <a:gsLst>
            <a:gs pos="0">
              <a:srgbClr val="FFFFFF"/>
            </a:gs>
            <a:gs pos="100000">
              <a:srgbClr val="DFE8C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85" name="Group 22"/>
          <p:cNvGrpSpPr/>
          <p:nvPr/>
        </p:nvGrpSpPr>
        <p:grpSpPr>
          <a:xfrm>
            <a:off x="0" y="228599"/>
            <a:ext cx="2851518" cy="6638630"/>
            <a:chOff x="0" y="0"/>
            <a:chExt cx="2851516" cy="6638628"/>
          </a:xfrm>
        </p:grpSpPr>
        <p:sp>
          <p:nvSpPr>
            <p:cNvPr id="1048876"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77"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78"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79"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80"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81"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82"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83"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84"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85"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86"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87"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grpSp>
      <p:grpSp>
        <p:nvGrpSpPr>
          <p:cNvPr id="86" name="Group 9"/>
          <p:cNvGrpSpPr/>
          <p:nvPr/>
        </p:nvGrpSpPr>
        <p:grpSpPr>
          <a:xfrm>
            <a:off x="27221" y="-786"/>
            <a:ext cx="2356674" cy="6854040"/>
            <a:chOff x="0" y="0"/>
            <a:chExt cx="2356673" cy="6854039"/>
          </a:xfrm>
        </p:grpSpPr>
        <p:sp>
          <p:nvSpPr>
            <p:cNvPr id="1048888"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89"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90"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91"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92"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93"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94"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95"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96"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97"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98"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99"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grpSp>
      <p:sp>
        <p:nvSpPr>
          <p:cNvPr id="1048900" name="Rectangle 6"/>
          <p:cNvSpPr/>
          <p:nvPr/>
        </p:nvSpPr>
        <p:spPr>
          <a:xfrm>
            <a:off x="-1" y="0"/>
            <a:ext cx="182882" cy="6858000"/>
          </a:xfrm>
          <a:prstGeom prst="rect">
            <a:avLst/>
          </a:prstGeom>
          <a:solidFill>
            <a:srgbClr val="766F54"/>
          </a:solidFill>
          <a:ln w="12700">
            <a:miter lim="400000"/>
          </a:ln>
        </p:spPr>
        <p:txBody>
          <a:bodyPr lIns="45719" rIns="45719"/>
          <a:lstStyle/>
          <a:p>
            <a:endParaRPr/>
          </a:p>
        </p:txBody>
      </p:sp>
      <p:sp>
        <p:nvSpPr>
          <p:cNvPr id="1048901" name="Title Text"/>
          <p:cNvSpPr txBox="1">
            <a:spLocks noGrp="1"/>
          </p:cNvSpPr>
          <p:nvPr>
            <p:ph type="title"/>
          </p:nvPr>
        </p:nvSpPr>
        <p:spPr>
          <a:xfrm>
            <a:off x="2589211" y="2058749"/>
            <a:ext cx="8915401" cy="1468801"/>
          </a:xfrm>
          <a:prstGeom prst="rect">
            <a:avLst/>
          </a:prstGeom>
        </p:spPr>
        <p:txBody>
          <a:bodyPr anchor="b"/>
          <a:lstStyle>
            <a:lvl1pPr defTabSz="457200">
              <a:lnSpc>
                <a:spcPct val="100000"/>
              </a:lnSpc>
              <a:defRPr sz="4000"/>
            </a:lvl1pPr>
          </a:lstStyle>
          <a:p>
            <a:r>
              <a:t>Title Text</a:t>
            </a:r>
          </a:p>
        </p:txBody>
      </p:sp>
      <p:sp>
        <p:nvSpPr>
          <p:cNvPr id="1048902" name="Body Level One…"/>
          <p:cNvSpPr txBox="1">
            <a:spLocks noGrp="1"/>
          </p:cNvSpPr>
          <p:nvPr>
            <p:ph type="body" sz="quarter" idx="1"/>
          </p:nvPr>
        </p:nvSpPr>
        <p:spPr>
          <a:xfrm>
            <a:off x="2589211" y="3530129"/>
            <a:ext cx="8915401" cy="860401"/>
          </a:xfrm>
          <a:prstGeom prst="rect">
            <a:avLst/>
          </a:prstGeom>
        </p:spPr>
        <p:txBody>
          <a:bodyPr>
            <a:normAutofit fontScale="45000" lnSpcReduction="20000"/>
          </a:bodyPr>
          <a:lstStyle>
            <a:lvl1pPr marL="0" indent="0" defTabSz="457200">
              <a:spcBef>
                <a:spcPts val="1000"/>
              </a:spcBef>
              <a:buClrTx/>
              <a:buSzTx/>
              <a:buFontTx/>
              <a:buNone/>
              <a:defRPr sz="2000">
                <a:solidFill>
                  <a:srgbClr val="595959"/>
                </a:solidFill>
              </a:defRPr>
            </a:lvl1pPr>
            <a:lvl2pPr marL="0" indent="457200" defTabSz="457200">
              <a:spcBef>
                <a:spcPts val="1000"/>
              </a:spcBef>
              <a:buClrTx/>
              <a:buSzTx/>
              <a:buFontTx/>
              <a:buNone/>
              <a:defRPr sz="2000">
                <a:solidFill>
                  <a:srgbClr val="595959"/>
                </a:solidFill>
              </a:defRPr>
            </a:lvl2pPr>
            <a:lvl3pPr marL="0" indent="914400" defTabSz="457200">
              <a:spcBef>
                <a:spcPts val="1000"/>
              </a:spcBef>
              <a:buClrTx/>
              <a:buSzTx/>
              <a:buFontTx/>
              <a:buNone/>
              <a:defRPr sz="2000">
                <a:solidFill>
                  <a:srgbClr val="595959"/>
                </a:solidFill>
              </a:defRPr>
            </a:lvl3pPr>
            <a:lvl4pPr marL="0" indent="1371600" defTabSz="457200">
              <a:spcBef>
                <a:spcPts val="1000"/>
              </a:spcBef>
              <a:buClrTx/>
              <a:buSzTx/>
              <a:buFontTx/>
              <a:buNone/>
              <a:defRPr sz="2000">
                <a:solidFill>
                  <a:srgbClr val="595959"/>
                </a:solidFill>
              </a:defRPr>
            </a:lvl4pPr>
            <a:lvl5pPr marL="0" indent="1828800" defTabSz="457200">
              <a:spcBef>
                <a:spcPts val="1000"/>
              </a:spcBef>
              <a:buClrTx/>
              <a:buSzTx/>
              <a:buFontTx/>
              <a:buNone/>
              <a:defRPr sz="2000">
                <a:solidFill>
                  <a:srgbClr val="595959"/>
                </a:solidFill>
              </a:defRPr>
            </a:lvl5pPr>
          </a:lstStyle>
          <a:p>
            <a:r>
              <a:t>Body Level One</a:t>
            </a:r>
          </a:p>
          <a:p>
            <a:pPr lvl="1"/>
            <a:r>
              <a:t>Body Level Two</a:t>
            </a:r>
          </a:p>
          <a:p>
            <a:pPr lvl="2"/>
            <a:r>
              <a:t>Body Level Three</a:t>
            </a:r>
          </a:p>
          <a:p>
            <a:pPr lvl="3"/>
            <a:r>
              <a:t>Body Level Four</a:t>
            </a:r>
          </a:p>
          <a:p>
            <a:pPr lvl="4"/>
            <a:r>
              <a:t>Body Level Five</a:t>
            </a:r>
          </a:p>
        </p:txBody>
      </p:sp>
      <p:sp>
        <p:nvSpPr>
          <p:cNvPr id="1048903" name="Freeform 11"/>
          <p:cNvSpPr/>
          <p:nvPr/>
        </p:nvSpPr>
        <p:spPr>
          <a:xfrm flipV="1">
            <a:off x="-4189" y="3178175"/>
            <a:ext cx="1595613" cy="507297"/>
          </a:xfrm>
          <a:custGeom>
            <a:avLst/>
            <a:gdLst/>
            <a:ahLst/>
            <a:cxnLst>
              <a:cxn ang="0">
                <a:pos x="wd2" y="hd2"/>
              </a:cxn>
              <a:cxn ang="5400000">
                <a:pos x="wd2" y="hd2"/>
              </a:cxn>
              <a:cxn ang="10800000">
                <a:pos x="wd2" y="hd2"/>
              </a:cxn>
              <a:cxn ang="16200000">
                <a:pos x="wd2" y="hd2"/>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rgbClr val="A53010"/>
          </a:solidFill>
          <a:ln w="12700">
            <a:miter lim="400000"/>
          </a:ln>
        </p:spPr>
        <p:txBody>
          <a:bodyPr lIns="45719" rIns="45719"/>
          <a:lstStyle/>
          <a:p>
            <a:endParaRPr/>
          </a:p>
        </p:txBody>
      </p:sp>
      <p:sp>
        <p:nvSpPr>
          <p:cNvPr id="1048904" name="Slide Number"/>
          <p:cNvSpPr txBox="1">
            <a:spLocks noGrp="1"/>
          </p:cNvSpPr>
          <p:nvPr>
            <p:ph type="sldNum" sz="quarter" idx="2"/>
          </p:nvPr>
        </p:nvSpPr>
        <p:spPr>
          <a:xfrm>
            <a:off x="925905" y="3228581"/>
            <a:ext cx="385675" cy="396241"/>
          </a:xfrm>
          <a:prstGeom prst="rect">
            <a:avLst/>
          </a:prstGeom>
        </p:spPr>
        <p:txBody>
          <a:bodyPr anchor="ctr"/>
          <a:lstStyle>
            <a:lvl1pPr>
              <a:defRPr sz="2000">
                <a:solidFill>
                  <a:srgbClr val="FEFFFF"/>
                </a:solidFill>
              </a:defRPr>
            </a:lvl1p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wo Content">
    <p:bg>
      <p:bgPr>
        <a:gradFill flip="none" rotWithShape="1">
          <a:gsLst>
            <a:gs pos="0">
              <a:srgbClr val="FFFFFF"/>
            </a:gs>
            <a:gs pos="100000">
              <a:srgbClr val="DFE8C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62" name="Group 22"/>
          <p:cNvGrpSpPr/>
          <p:nvPr/>
        </p:nvGrpSpPr>
        <p:grpSpPr>
          <a:xfrm>
            <a:off x="0" y="228599"/>
            <a:ext cx="2851518" cy="6638630"/>
            <a:chOff x="0" y="0"/>
            <a:chExt cx="2851516" cy="6638628"/>
          </a:xfrm>
        </p:grpSpPr>
        <p:sp>
          <p:nvSpPr>
            <p:cNvPr id="1048678"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79"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80"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81"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82"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83"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84"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85"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86"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87"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88"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89"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grpSp>
      <p:grpSp>
        <p:nvGrpSpPr>
          <p:cNvPr id="63" name="Group 9"/>
          <p:cNvGrpSpPr/>
          <p:nvPr/>
        </p:nvGrpSpPr>
        <p:grpSpPr>
          <a:xfrm>
            <a:off x="27221" y="-786"/>
            <a:ext cx="2356674" cy="6854040"/>
            <a:chOff x="0" y="0"/>
            <a:chExt cx="2356673" cy="6854039"/>
          </a:xfrm>
        </p:grpSpPr>
        <p:sp>
          <p:nvSpPr>
            <p:cNvPr id="1048690"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91"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92"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93"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94"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95"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96"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97"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98"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99"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00"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01"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grpSp>
      <p:sp>
        <p:nvSpPr>
          <p:cNvPr id="1048702" name="Rectangle 6"/>
          <p:cNvSpPr/>
          <p:nvPr/>
        </p:nvSpPr>
        <p:spPr>
          <a:xfrm>
            <a:off x="-1" y="0"/>
            <a:ext cx="182882" cy="6858000"/>
          </a:xfrm>
          <a:prstGeom prst="rect">
            <a:avLst/>
          </a:prstGeom>
          <a:solidFill>
            <a:srgbClr val="766F54"/>
          </a:solidFill>
          <a:ln w="12700">
            <a:miter lim="400000"/>
          </a:ln>
        </p:spPr>
        <p:txBody>
          <a:bodyPr lIns="45719" rIns="45719"/>
          <a:lstStyle/>
          <a:p>
            <a:endParaRPr/>
          </a:p>
        </p:txBody>
      </p:sp>
      <p:sp>
        <p:nvSpPr>
          <p:cNvPr id="1048703" name="Title Text"/>
          <p:cNvSpPr txBox="1">
            <a:spLocks noGrp="1"/>
          </p:cNvSpPr>
          <p:nvPr>
            <p:ph type="title"/>
          </p:nvPr>
        </p:nvSpPr>
        <p:spPr>
          <a:xfrm>
            <a:off x="2592924" y="624110"/>
            <a:ext cx="8911688" cy="1280891"/>
          </a:xfrm>
          <a:prstGeom prst="rect">
            <a:avLst/>
          </a:prstGeom>
        </p:spPr>
        <p:txBody>
          <a:bodyPr anchor="t"/>
          <a:lstStyle>
            <a:lvl1pPr defTabSz="457200">
              <a:lnSpc>
                <a:spcPct val="100000"/>
              </a:lnSpc>
              <a:defRPr sz="3600"/>
            </a:lvl1pPr>
          </a:lstStyle>
          <a:p>
            <a:r>
              <a:t>Title Text</a:t>
            </a:r>
          </a:p>
        </p:txBody>
      </p:sp>
      <p:sp>
        <p:nvSpPr>
          <p:cNvPr id="1048704" name="Body Level One…"/>
          <p:cNvSpPr txBox="1">
            <a:spLocks noGrp="1"/>
          </p:cNvSpPr>
          <p:nvPr>
            <p:ph type="body" sz="quarter" idx="1"/>
          </p:nvPr>
        </p:nvSpPr>
        <p:spPr>
          <a:xfrm>
            <a:off x="2589211" y="2133600"/>
            <a:ext cx="4313865" cy="3777623"/>
          </a:xfrm>
          <a:prstGeom prst="rect">
            <a:avLst/>
          </a:prstGeom>
        </p:spPr>
        <p:txBody>
          <a:bodyPr/>
          <a:lstStyle>
            <a:lvl1pPr marL="342900" indent="-342900" defTabSz="457200">
              <a:spcBef>
                <a:spcPts val="1000"/>
              </a:spcBef>
              <a:buClr>
                <a:srgbClr val="A53010"/>
              </a:buClr>
              <a:buFontTx/>
              <a:buChar char=""/>
              <a:defRPr>
                <a:solidFill>
                  <a:srgbClr val="404040"/>
                </a:solidFill>
              </a:defRPr>
            </a:lvl1pPr>
            <a:lvl2pPr marL="778668" indent="-321468" defTabSz="457200">
              <a:spcBef>
                <a:spcPts val="1000"/>
              </a:spcBef>
              <a:buClr>
                <a:srgbClr val="A53010"/>
              </a:buClr>
              <a:buFontTx/>
              <a:buChar char=""/>
              <a:defRPr>
                <a:solidFill>
                  <a:srgbClr val="404040"/>
                </a:solidFill>
              </a:defRPr>
            </a:lvl2pPr>
            <a:lvl3pPr marL="1208314" indent="-293914" defTabSz="457200">
              <a:spcBef>
                <a:spcPts val="1000"/>
              </a:spcBef>
              <a:buClr>
                <a:srgbClr val="A53010"/>
              </a:buClr>
              <a:buFontTx/>
              <a:buChar char=""/>
              <a:defRPr>
                <a:solidFill>
                  <a:srgbClr val="404040"/>
                </a:solidFill>
              </a:defRPr>
            </a:lvl3pPr>
            <a:lvl4pPr marL="1714500" indent="-342900" defTabSz="457200">
              <a:spcBef>
                <a:spcPts val="1000"/>
              </a:spcBef>
              <a:buClr>
                <a:srgbClr val="A53010"/>
              </a:buClr>
              <a:buFontTx/>
              <a:buChar char=""/>
              <a:defRPr>
                <a:solidFill>
                  <a:srgbClr val="404040"/>
                </a:solidFill>
              </a:defRPr>
            </a:lvl4pPr>
            <a:lvl5pPr marL="2171700" indent="-342900" defTabSz="457200">
              <a:spcBef>
                <a:spcPts val="1000"/>
              </a:spcBef>
              <a:buClr>
                <a:srgbClr val="A53010"/>
              </a:buClr>
              <a:buFontTx/>
              <a:buChar char=""/>
              <a:defRPr>
                <a:solidFill>
                  <a:srgbClr val="404040"/>
                </a:solidFill>
              </a:defRPr>
            </a:lvl5pPr>
          </a:lstStyle>
          <a:p>
            <a:r>
              <a:t>Body Level One</a:t>
            </a:r>
          </a:p>
          <a:p>
            <a:pPr lvl="1"/>
            <a:r>
              <a:t>Body Level Two</a:t>
            </a:r>
          </a:p>
          <a:p>
            <a:pPr lvl="2"/>
            <a:r>
              <a:t>Body Level Three</a:t>
            </a:r>
          </a:p>
          <a:p>
            <a:pPr lvl="3"/>
            <a:r>
              <a:t>Body Level Four</a:t>
            </a:r>
          </a:p>
          <a:p>
            <a:pPr lvl="4"/>
            <a:r>
              <a:t>Body Level Five</a:t>
            </a:r>
          </a:p>
        </p:txBody>
      </p:sp>
      <p:sp>
        <p:nvSpPr>
          <p:cNvPr id="1048705" name="Freeform 11"/>
          <p:cNvSpPr/>
          <p:nvPr/>
        </p:nvSpPr>
        <p:spPr>
          <a:xfrm flipV="1">
            <a:off x="-4189" y="714375"/>
            <a:ext cx="1595613" cy="507297"/>
          </a:xfrm>
          <a:custGeom>
            <a:avLst/>
            <a:gdLst/>
            <a:ahLst/>
            <a:cxnLst>
              <a:cxn ang="0">
                <a:pos x="wd2" y="hd2"/>
              </a:cxn>
              <a:cxn ang="5400000">
                <a:pos x="wd2" y="hd2"/>
              </a:cxn>
              <a:cxn ang="10800000">
                <a:pos x="wd2" y="hd2"/>
              </a:cxn>
              <a:cxn ang="16200000">
                <a:pos x="wd2" y="hd2"/>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rgbClr val="A53010"/>
          </a:solidFill>
          <a:ln w="12700">
            <a:miter lim="400000"/>
          </a:ln>
        </p:spPr>
        <p:txBody>
          <a:bodyPr lIns="45719" rIns="45719"/>
          <a:lstStyle/>
          <a:p>
            <a:endParaRPr/>
          </a:p>
        </p:txBody>
      </p:sp>
      <p:sp>
        <p:nvSpPr>
          <p:cNvPr id="1048706" name="Slide Number"/>
          <p:cNvSpPr txBox="1">
            <a:spLocks noGrp="1"/>
          </p:cNvSpPr>
          <p:nvPr>
            <p:ph type="sldNum" sz="quarter" idx="2"/>
          </p:nvPr>
        </p:nvSpPr>
        <p:spPr>
          <a:xfrm>
            <a:off x="925905" y="772224"/>
            <a:ext cx="385675" cy="396241"/>
          </a:xfrm>
          <a:prstGeom prst="rect">
            <a:avLst/>
          </a:prstGeom>
        </p:spPr>
        <p:txBody>
          <a:bodyPr anchor="ctr"/>
          <a:lstStyle>
            <a:lvl1pPr>
              <a:defRPr sz="2000">
                <a:solidFill>
                  <a:srgbClr val="FEFFFF"/>
                </a:solidFill>
              </a:defRPr>
            </a:lvl1pPr>
          </a:lstStyle>
          <a:p>
            <a:fld id="{86CB4B4D-7CA3-9044-876B-883B54F8677D}" type="slidenum">
              <a:rPr/>
              <a:p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omparison">
    <p:bg>
      <p:bgPr>
        <a:gradFill flip="none" rotWithShape="1">
          <a:gsLst>
            <a:gs pos="0">
              <a:srgbClr val="FFFFFF"/>
            </a:gs>
            <a:gs pos="100000">
              <a:srgbClr val="DFE8C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99" name="Group 22"/>
          <p:cNvGrpSpPr/>
          <p:nvPr/>
        </p:nvGrpSpPr>
        <p:grpSpPr>
          <a:xfrm>
            <a:off x="0" y="228599"/>
            <a:ext cx="2851518" cy="6638630"/>
            <a:chOff x="0" y="0"/>
            <a:chExt cx="2851516" cy="6638628"/>
          </a:xfrm>
        </p:grpSpPr>
        <p:sp>
          <p:nvSpPr>
            <p:cNvPr id="1049002"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03"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04"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05"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06"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07"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08"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09"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10"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11"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12"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13"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grpSp>
      <p:grpSp>
        <p:nvGrpSpPr>
          <p:cNvPr id="100" name="Group 9"/>
          <p:cNvGrpSpPr/>
          <p:nvPr/>
        </p:nvGrpSpPr>
        <p:grpSpPr>
          <a:xfrm>
            <a:off x="27221" y="-786"/>
            <a:ext cx="2356674" cy="6854040"/>
            <a:chOff x="0" y="0"/>
            <a:chExt cx="2356673" cy="6854039"/>
          </a:xfrm>
        </p:grpSpPr>
        <p:sp>
          <p:nvSpPr>
            <p:cNvPr id="1049014"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15"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16"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17"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18"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19"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20"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21"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22"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23"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24"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25"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grpSp>
      <p:sp>
        <p:nvSpPr>
          <p:cNvPr id="1049026" name="Rectangle 6"/>
          <p:cNvSpPr/>
          <p:nvPr/>
        </p:nvSpPr>
        <p:spPr>
          <a:xfrm>
            <a:off x="-1" y="0"/>
            <a:ext cx="182882" cy="6858000"/>
          </a:xfrm>
          <a:prstGeom prst="rect">
            <a:avLst/>
          </a:prstGeom>
          <a:solidFill>
            <a:srgbClr val="766F54"/>
          </a:solidFill>
          <a:ln w="12700">
            <a:miter lim="400000"/>
          </a:ln>
        </p:spPr>
        <p:txBody>
          <a:bodyPr lIns="45719" rIns="45719"/>
          <a:lstStyle/>
          <a:p>
            <a:endParaRPr/>
          </a:p>
        </p:txBody>
      </p:sp>
      <p:sp>
        <p:nvSpPr>
          <p:cNvPr id="1049027" name="Title Text"/>
          <p:cNvSpPr txBox="1">
            <a:spLocks noGrp="1"/>
          </p:cNvSpPr>
          <p:nvPr>
            <p:ph type="title"/>
          </p:nvPr>
        </p:nvSpPr>
        <p:spPr>
          <a:xfrm>
            <a:off x="2592924" y="624110"/>
            <a:ext cx="8911688" cy="1280891"/>
          </a:xfrm>
          <a:prstGeom prst="rect">
            <a:avLst/>
          </a:prstGeom>
        </p:spPr>
        <p:txBody>
          <a:bodyPr anchor="t"/>
          <a:lstStyle>
            <a:lvl1pPr defTabSz="457200">
              <a:lnSpc>
                <a:spcPct val="100000"/>
              </a:lnSpc>
              <a:defRPr sz="3600"/>
            </a:lvl1pPr>
          </a:lstStyle>
          <a:p>
            <a:r>
              <a:t>Title Text</a:t>
            </a:r>
          </a:p>
        </p:txBody>
      </p:sp>
      <p:sp>
        <p:nvSpPr>
          <p:cNvPr id="1049028" name="Body Level One…"/>
          <p:cNvSpPr txBox="1">
            <a:spLocks noGrp="1"/>
          </p:cNvSpPr>
          <p:nvPr>
            <p:ph type="body" sz="quarter" idx="1"/>
          </p:nvPr>
        </p:nvSpPr>
        <p:spPr>
          <a:xfrm>
            <a:off x="2939372" y="1972703"/>
            <a:ext cx="3992733" cy="576263"/>
          </a:xfrm>
          <a:prstGeom prst="rect">
            <a:avLst/>
          </a:prstGeom>
        </p:spPr>
        <p:txBody>
          <a:bodyPr anchor="b">
            <a:normAutofit fontScale="25000" lnSpcReduction="20000"/>
          </a:bodyPr>
          <a:lstStyle>
            <a:lvl1pPr marL="0" indent="0" defTabSz="457200">
              <a:spcBef>
                <a:spcPts val="1000"/>
              </a:spcBef>
              <a:buClrTx/>
              <a:buSzTx/>
              <a:buFontTx/>
              <a:buNone/>
              <a:defRPr sz="2400">
                <a:solidFill>
                  <a:srgbClr val="404040"/>
                </a:solidFill>
              </a:defRPr>
            </a:lvl1pPr>
            <a:lvl2pPr marL="0" indent="457200" defTabSz="457200">
              <a:spcBef>
                <a:spcPts val="1000"/>
              </a:spcBef>
              <a:buClrTx/>
              <a:buSzTx/>
              <a:buFontTx/>
              <a:buNone/>
              <a:defRPr sz="2400">
                <a:solidFill>
                  <a:srgbClr val="404040"/>
                </a:solidFill>
              </a:defRPr>
            </a:lvl2pPr>
            <a:lvl3pPr marL="0" indent="914400" defTabSz="457200">
              <a:spcBef>
                <a:spcPts val="1000"/>
              </a:spcBef>
              <a:buClrTx/>
              <a:buSzTx/>
              <a:buFontTx/>
              <a:buNone/>
              <a:defRPr sz="2400">
                <a:solidFill>
                  <a:srgbClr val="404040"/>
                </a:solidFill>
              </a:defRPr>
            </a:lvl3pPr>
            <a:lvl4pPr marL="0" indent="1371600" defTabSz="457200">
              <a:spcBef>
                <a:spcPts val="1000"/>
              </a:spcBef>
              <a:buClrTx/>
              <a:buSzTx/>
              <a:buFontTx/>
              <a:buNone/>
              <a:defRPr sz="2400">
                <a:solidFill>
                  <a:srgbClr val="404040"/>
                </a:solidFill>
              </a:defRPr>
            </a:lvl4pPr>
            <a:lvl5pPr marL="0" indent="1828800" defTabSz="457200">
              <a:spcBef>
                <a:spcPts val="1000"/>
              </a:spcBef>
              <a:buClrTx/>
              <a:buSzTx/>
              <a:buFontTx/>
              <a:buNone/>
              <a:defRPr sz="2400">
                <a:solidFill>
                  <a:srgbClr val="404040"/>
                </a:solidFill>
              </a:defRPr>
            </a:lvl5pPr>
          </a:lstStyle>
          <a:p>
            <a:r>
              <a:t>Body Level One</a:t>
            </a:r>
          </a:p>
          <a:p>
            <a:pPr lvl="1"/>
            <a:r>
              <a:t>Body Level Two</a:t>
            </a:r>
          </a:p>
          <a:p>
            <a:pPr lvl="2"/>
            <a:r>
              <a:t>Body Level Three</a:t>
            </a:r>
          </a:p>
          <a:p>
            <a:pPr lvl="3"/>
            <a:r>
              <a:t>Body Level Four</a:t>
            </a:r>
          </a:p>
          <a:p>
            <a:pPr lvl="4"/>
            <a:r>
              <a:t>Body Level Five</a:t>
            </a:r>
          </a:p>
        </p:txBody>
      </p:sp>
      <p:sp>
        <p:nvSpPr>
          <p:cNvPr id="1049029" name="Text Placeholder 4"/>
          <p:cNvSpPr>
            <a:spLocks noGrp="1"/>
          </p:cNvSpPr>
          <p:nvPr>
            <p:ph type="body" sz="quarter" idx="13"/>
          </p:nvPr>
        </p:nvSpPr>
        <p:spPr>
          <a:xfrm>
            <a:off x="7506628" y="1969474"/>
            <a:ext cx="3999001" cy="576263"/>
          </a:xfrm>
          <a:prstGeom prst="rect">
            <a:avLst/>
          </a:prstGeom>
        </p:spPr>
        <p:txBody>
          <a:bodyPr anchor="b"/>
          <a:lstStyle/>
          <a:p>
            <a:pPr marL="0" indent="0" defTabSz="457200">
              <a:spcBef>
                <a:spcPts val="1000"/>
              </a:spcBef>
              <a:buClrTx/>
              <a:buSzTx/>
              <a:buFontTx/>
              <a:buNone/>
              <a:defRPr sz="2400">
                <a:solidFill>
                  <a:srgbClr val="404040"/>
                </a:solidFill>
              </a:defRPr>
            </a:pPr>
            <a:endParaRPr/>
          </a:p>
        </p:txBody>
      </p:sp>
      <p:sp>
        <p:nvSpPr>
          <p:cNvPr id="1049030" name="Freeform 11"/>
          <p:cNvSpPr/>
          <p:nvPr/>
        </p:nvSpPr>
        <p:spPr>
          <a:xfrm flipV="1">
            <a:off x="-4189" y="714375"/>
            <a:ext cx="1595613" cy="507297"/>
          </a:xfrm>
          <a:custGeom>
            <a:avLst/>
            <a:gdLst/>
            <a:ahLst/>
            <a:cxnLst>
              <a:cxn ang="0">
                <a:pos x="wd2" y="hd2"/>
              </a:cxn>
              <a:cxn ang="5400000">
                <a:pos x="wd2" y="hd2"/>
              </a:cxn>
              <a:cxn ang="10800000">
                <a:pos x="wd2" y="hd2"/>
              </a:cxn>
              <a:cxn ang="16200000">
                <a:pos x="wd2" y="hd2"/>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rgbClr val="A53010"/>
          </a:solidFill>
          <a:ln w="12700">
            <a:miter lim="400000"/>
          </a:ln>
        </p:spPr>
        <p:txBody>
          <a:bodyPr lIns="45719" rIns="45719"/>
          <a:lstStyle/>
          <a:p>
            <a:endParaRPr/>
          </a:p>
        </p:txBody>
      </p:sp>
      <p:sp>
        <p:nvSpPr>
          <p:cNvPr id="1049031" name="Slide Number"/>
          <p:cNvSpPr txBox="1">
            <a:spLocks noGrp="1"/>
          </p:cNvSpPr>
          <p:nvPr>
            <p:ph type="sldNum" sz="quarter" idx="2"/>
          </p:nvPr>
        </p:nvSpPr>
        <p:spPr>
          <a:xfrm>
            <a:off x="925905" y="772224"/>
            <a:ext cx="385675" cy="396241"/>
          </a:xfrm>
          <a:prstGeom prst="rect">
            <a:avLst/>
          </a:prstGeom>
        </p:spPr>
        <p:txBody>
          <a:bodyPr anchor="ctr"/>
          <a:lstStyle>
            <a:lvl1pPr>
              <a:defRPr sz="2000">
                <a:solidFill>
                  <a:srgbClr val="FEFFFF"/>
                </a:solidFill>
              </a:defRPr>
            </a:lvl1pPr>
          </a:lstStyle>
          <a:p>
            <a:fld id="{86CB4B4D-7CA3-9044-876B-883B54F8677D}" type="slidenum">
              <a:rPr/>
              <a:p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Only">
    <p:bg>
      <p:bgPr>
        <a:gradFill flip="none" rotWithShape="1">
          <a:gsLst>
            <a:gs pos="0">
              <a:srgbClr val="FFFFFF"/>
            </a:gs>
            <a:gs pos="100000">
              <a:srgbClr val="DFE8C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72" name="Group 22"/>
          <p:cNvGrpSpPr/>
          <p:nvPr/>
        </p:nvGrpSpPr>
        <p:grpSpPr>
          <a:xfrm>
            <a:off x="0" y="228599"/>
            <a:ext cx="2851518" cy="6638630"/>
            <a:chOff x="0" y="0"/>
            <a:chExt cx="2851516" cy="6638628"/>
          </a:xfrm>
        </p:grpSpPr>
        <p:sp>
          <p:nvSpPr>
            <p:cNvPr id="1048774"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75"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76"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77"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78"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79"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80"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81"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82"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83"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84"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85"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grpSp>
      <p:grpSp>
        <p:nvGrpSpPr>
          <p:cNvPr id="73" name="Group 9"/>
          <p:cNvGrpSpPr/>
          <p:nvPr/>
        </p:nvGrpSpPr>
        <p:grpSpPr>
          <a:xfrm>
            <a:off x="27221" y="-786"/>
            <a:ext cx="2356674" cy="6854040"/>
            <a:chOff x="0" y="0"/>
            <a:chExt cx="2356673" cy="6854039"/>
          </a:xfrm>
        </p:grpSpPr>
        <p:sp>
          <p:nvSpPr>
            <p:cNvPr id="1048786"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87"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88"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89"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90"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91"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92"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93"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94"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95"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96"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97"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grpSp>
      <p:sp>
        <p:nvSpPr>
          <p:cNvPr id="1048798" name="Rectangle 6"/>
          <p:cNvSpPr/>
          <p:nvPr/>
        </p:nvSpPr>
        <p:spPr>
          <a:xfrm>
            <a:off x="-1" y="0"/>
            <a:ext cx="182882" cy="6858000"/>
          </a:xfrm>
          <a:prstGeom prst="rect">
            <a:avLst/>
          </a:prstGeom>
          <a:solidFill>
            <a:srgbClr val="766F54"/>
          </a:solidFill>
          <a:ln w="12700">
            <a:miter lim="400000"/>
          </a:ln>
        </p:spPr>
        <p:txBody>
          <a:bodyPr lIns="45719" rIns="45719"/>
          <a:lstStyle/>
          <a:p>
            <a:endParaRPr/>
          </a:p>
        </p:txBody>
      </p:sp>
      <p:sp>
        <p:nvSpPr>
          <p:cNvPr id="1048799" name="Title Text"/>
          <p:cNvSpPr txBox="1">
            <a:spLocks noGrp="1"/>
          </p:cNvSpPr>
          <p:nvPr>
            <p:ph type="title"/>
          </p:nvPr>
        </p:nvSpPr>
        <p:spPr>
          <a:xfrm>
            <a:off x="2592924" y="624110"/>
            <a:ext cx="8911688" cy="1280891"/>
          </a:xfrm>
          <a:prstGeom prst="rect">
            <a:avLst/>
          </a:prstGeom>
        </p:spPr>
        <p:txBody>
          <a:bodyPr anchor="t"/>
          <a:lstStyle>
            <a:lvl1pPr defTabSz="457200">
              <a:lnSpc>
                <a:spcPct val="100000"/>
              </a:lnSpc>
              <a:defRPr sz="3600"/>
            </a:lvl1pPr>
          </a:lstStyle>
          <a:p>
            <a:r>
              <a:t>Title Text</a:t>
            </a:r>
          </a:p>
        </p:txBody>
      </p:sp>
      <p:sp>
        <p:nvSpPr>
          <p:cNvPr id="1048800" name="Freeform 11"/>
          <p:cNvSpPr/>
          <p:nvPr/>
        </p:nvSpPr>
        <p:spPr>
          <a:xfrm flipV="1">
            <a:off x="-4189" y="714375"/>
            <a:ext cx="1595613" cy="507297"/>
          </a:xfrm>
          <a:custGeom>
            <a:avLst/>
            <a:gdLst/>
            <a:ahLst/>
            <a:cxnLst>
              <a:cxn ang="0">
                <a:pos x="wd2" y="hd2"/>
              </a:cxn>
              <a:cxn ang="5400000">
                <a:pos x="wd2" y="hd2"/>
              </a:cxn>
              <a:cxn ang="10800000">
                <a:pos x="wd2" y="hd2"/>
              </a:cxn>
              <a:cxn ang="16200000">
                <a:pos x="wd2" y="hd2"/>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rgbClr val="A53010"/>
          </a:solidFill>
          <a:ln w="12700">
            <a:miter lim="400000"/>
          </a:ln>
        </p:spPr>
        <p:txBody>
          <a:bodyPr lIns="45719" rIns="45719"/>
          <a:lstStyle/>
          <a:p>
            <a:endParaRPr/>
          </a:p>
        </p:txBody>
      </p:sp>
      <p:sp>
        <p:nvSpPr>
          <p:cNvPr id="1048801" name="Slide Number"/>
          <p:cNvSpPr txBox="1">
            <a:spLocks noGrp="1"/>
          </p:cNvSpPr>
          <p:nvPr>
            <p:ph type="sldNum" sz="quarter" idx="2"/>
          </p:nvPr>
        </p:nvSpPr>
        <p:spPr>
          <a:xfrm>
            <a:off x="925905" y="772224"/>
            <a:ext cx="385675" cy="396241"/>
          </a:xfrm>
          <a:prstGeom prst="rect">
            <a:avLst/>
          </a:prstGeom>
        </p:spPr>
        <p:txBody>
          <a:bodyPr anchor="ctr"/>
          <a:lstStyle>
            <a:lvl1pPr>
              <a:defRPr sz="2000">
                <a:solidFill>
                  <a:srgbClr val="FEFFFF"/>
                </a:solidFill>
              </a:defRPr>
            </a:lvl1pPr>
          </a:lstStyle>
          <a:p>
            <a:fld id="{86CB4B4D-7CA3-9044-876B-883B54F8677D}" type="slidenum">
              <a:rPr/>
              <a:p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bg>
      <p:bgPr>
        <a:gradFill flip="none" rotWithShape="1">
          <a:gsLst>
            <a:gs pos="0">
              <a:srgbClr val="FFFFFF"/>
            </a:gs>
            <a:gs pos="100000">
              <a:srgbClr val="DFE8C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03" name="Group 22"/>
          <p:cNvGrpSpPr/>
          <p:nvPr/>
        </p:nvGrpSpPr>
        <p:grpSpPr>
          <a:xfrm>
            <a:off x="0" y="228599"/>
            <a:ext cx="2851518" cy="6638630"/>
            <a:chOff x="0" y="0"/>
            <a:chExt cx="2851516" cy="6638628"/>
          </a:xfrm>
        </p:grpSpPr>
        <p:sp>
          <p:nvSpPr>
            <p:cNvPr id="1049039"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40"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41"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42"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43"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44"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45"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46"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47"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48"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49"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9050"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grpSp>
      <p:grpSp>
        <p:nvGrpSpPr>
          <p:cNvPr id="104" name="Group 9"/>
          <p:cNvGrpSpPr/>
          <p:nvPr/>
        </p:nvGrpSpPr>
        <p:grpSpPr>
          <a:xfrm>
            <a:off x="27221" y="-786"/>
            <a:ext cx="2356674" cy="6854040"/>
            <a:chOff x="0" y="0"/>
            <a:chExt cx="2356673" cy="6854039"/>
          </a:xfrm>
        </p:grpSpPr>
        <p:sp>
          <p:nvSpPr>
            <p:cNvPr id="1049051"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52"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53"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54"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55"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56"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57"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58"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59"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60"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61"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9062"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grpSp>
      <p:sp>
        <p:nvSpPr>
          <p:cNvPr id="1049063" name="Rectangle 6"/>
          <p:cNvSpPr/>
          <p:nvPr/>
        </p:nvSpPr>
        <p:spPr>
          <a:xfrm>
            <a:off x="-1" y="0"/>
            <a:ext cx="182882" cy="6858000"/>
          </a:xfrm>
          <a:prstGeom prst="rect">
            <a:avLst/>
          </a:prstGeom>
          <a:solidFill>
            <a:srgbClr val="766F54"/>
          </a:solidFill>
          <a:ln w="12700">
            <a:miter lim="400000"/>
          </a:ln>
        </p:spPr>
        <p:txBody>
          <a:bodyPr lIns="45719" rIns="45719"/>
          <a:lstStyle/>
          <a:p>
            <a:endParaRPr/>
          </a:p>
        </p:txBody>
      </p:sp>
      <p:sp>
        <p:nvSpPr>
          <p:cNvPr id="1049064" name="Freeform 11"/>
          <p:cNvSpPr/>
          <p:nvPr/>
        </p:nvSpPr>
        <p:spPr>
          <a:xfrm flipV="1">
            <a:off x="-4189" y="714375"/>
            <a:ext cx="1595613" cy="507297"/>
          </a:xfrm>
          <a:custGeom>
            <a:avLst/>
            <a:gdLst/>
            <a:ahLst/>
            <a:cxnLst>
              <a:cxn ang="0">
                <a:pos x="wd2" y="hd2"/>
              </a:cxn>
              <a:cxn ang="5400000">
                <a:pos x="wd2" y="hd2"/>
              </a:cxn>
              <a:cxn ang="10800000">
                <a:pos x="wd2" y="hd2"/>
              </a:cxn>
              <a:cxn ang="16200000">
                <a:pos x="wd2" y="hd2"/>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rgbClr val="A53010"/>
          </a:solidFill>
          <a:ln w="12700">
            <a:miter lim="400000"/>
          </a:ln>
        </p:spPr>
        <p:txBody>
          <a:bodyPr lIns="45719" rIns="45719"/>
          <a:lstStyle/>
          <a:p>
            <a:endParaRPr/>
          </a:p>
        </p:txBody>
      </p:sp>
      <p:sp>
        <p:nvSpPr>
          <p:cNvPr id="1049065" name="Slide Number"/>
          <p:cNvSpPr txBox="1">
            <a:spLocks noGrp="1"/>
          </p:cNvSpPr>
          <p:nvPr>
            <p:ph type="sldNum" sz="quarter" idx="2"/>
          </p:nvPr>
        </p:nvSpPr>
        <p:spPr>
          <a:xfrm>
            <a:off x="925905" y="772224"/>
            <a:ext cx="385675" cy="396241"/>
          </a:xfrm>
          <a:prstGeom prst="rect">
            <a:avLst/>
          </a:prstGeom>
        </p:spPr>
        <p:txBody>
          <a:bodyPr anchor="ctr"/>
          <a:lstStyle>
            <a:lvl1pPr>
              <a:defRPr sz="2000">
                <a:solidFill>
                  <a:srgbClr val="FEFFFF"/>
                </a:solidFill>
              </a:defRPr>
            </a:lvl1pPr>
          </a:lstStyle>
          <a:p>
            <a:fld id="{86CB4B4D-7CA3-9044-876B-883B54F8677D}" type="slidenum">
              <a:rPr/>
              <a:p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Content with Caption">
    <p:bg>
      <p:bgPr>
        <a:gradFill flip="none" rotWithShape="1">
          <a:gsLst>
            <a:gs pos="0">
              <a:srgbClr val="FFFFFF"/>
            </a:gs>
            <a:gs pos="100000">
              <a:srgbClr val="DFE8C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82" name="Group 22"/>
          <p:cNvGrpSpPr/>
          <p:nvPr/>
        </p:nvGrpSpPr>
        <p:grpSpPr>
          <a:xfrm>
            <a:off x="0" y="228599"/>
            <a:ext cx="2851518" cy="6638630"/>
            <a:chOff x="0" y="0"/>
            <a:chExt cx="2851516" cy="6638628"/>
          </a:xfrm>
        </p:grpSpPr>
        <p:sp>
          <p:nvSpPr>
            <p:cNvPr id="1048846"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47"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48"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49"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50"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51"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52"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53"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54"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55"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56"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57"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grpSp>
      <p:grpSp>
        <p:nvGrpSpPr>
          <p:cNvPr id="83" name="Group 9"/>
          <p:cNvGrpSpPr/>
          <p:nvPr/>
        </p:nvGrpSpPr>
        <p:grpSpPr>
          <a:xfrm>
            <a:off x="27221" y="-786"/>
            <a:ext cx="2356674" cy="6854040"/>
            <a:chOff x="0" y="0"/>
            <a:chExt cx="2356673" cy="6854039"/>
          </a:xfrm>
        </p:grpSpPr>
        <p:sp>
          <p:nvSpPr>
            <p:cNvPr id="1048858"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59"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60"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61"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62"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63"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64"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65"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66"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67"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68"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69"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grpSp>
      <p:sp>
        <p:nvSpPr>
          <p:cNvPr id="1048870" name="Rectangle 6"/>
          <p:cNvSpPr/>
          <p:nvPr/>
        </p:nvSpPr>
        <p:spPr>
          <a:xfrm>
            <a:off x="-1" y="0"/>
            <a:ext cx="182882" cy="6858000"/>
          </a:xfrm>
          <a:prstGeom prst="rect">
            <a:avLst/>
          </a:prstGeom>
          <a:solidFill>
            <a:srgbClr val="766F54"/>
          </a:solidFill>
          <a:ln w="12700">
            <a:miter lim="400000"/>
          </a:ln>
        </p:spPr>
        <p:txBody>
          <a:bodyPr lIns="45719" rIns="45719"/>
          <a:lstStyle/>
          <a:p>
            <a:endParaRPr/>
          </a:p>
        </p:txBody>
      </p:sp>
      <p:sp>
        <p:nvSpPr>
          <p:cNvPr id="1048871" name="Title Text"/>
          <p:cNvSpPr txBox="1">
            <a:spLocks noGrp="1"/>
          </p:cNvSpPr>
          <p:nvPr>
            <p:ph type="title"/>
          </p:nvPr>
        </p:nvSpPr>
        <p:spPr>
          <a:xfrm>
            <a:off x="2589211" y="446087"/>
            <a:ext cx="3505200" cy="976313"/>
          </a:xfrm>
          <a:prstGeom prst="rect">
            <a:avLst/>
          </a:prstGeom>
        </p:spPr>
        <p:txBody>
          <a:bodyPr anchor="b"/>
          <a:lstStyle>
            <a:lvl1pPr defTabSz="457200">
              <a:lnSpc>
                <a:spcPct val="100000"/>
              </a:lnSpc>
              <a:defRPr sz="2000"/>
            </a:lvl1pPr>
          </a:lstStyle>
          <a:p>
            <a:r>
              <a:t>Title Text</a:t>
            </a:r>
          </a:p>
        </p:txBody>
      </p:sp>
      <p:sp>
        <p:nvSpPr>
          <p:cNvPr id="1048872" name="Body Level One…"/>
          <p:cNvSpPr txBox="1">
            <a:spLocks noGrp="1"/>
          </p:cNvSpPr>
          <p:nvPr>
            <p:ph type="body" sz="half" idx="1"/>
          </p:nvPr>
        </p:nvSpPr>
        <p:spPr>
          <a:xfrm>
            <a:off x="6323012" y="446087"/>
            <a:ext cx="5181601" cy="5414964"/>
          </a:xfrm>
          <a:prstGeom prst="rect">
            <a:avLst/>
          </a:prstGeom>
        </p:spPr>
        <p:txBody>
          <a:bodyPr anchor="ctr"/>
          <a:lstStyle>
            <a:lvl1pPr marL="342900" indent="-342900" defTabSz="457200">
              <a:spcBef>
                <a:spcPts val="1000"/>
              </a:spcBef>
              <a:buClr>
                <a:srgbClr val="A53010"/>
              </a:buClr>
              <a:buFontTx/>
              <a:buChar char=""/>
              <a:defRPr>
                <a:solidFill>
                  <a:srgbClr val="404040"/>
                </a:solidFill>
              </a:defRPr>
            </a:lvl1pPr>
            <a:lvl2pPr marL="778668" indent="-321468" defTabSz="457200">
              <a:spcBef>
                <a:spcPts val="1000"/>
              </a:spcBef>
              <a:buClr>
                <a:srgbClr val="A53010"/>
              </a:buClr>
              <a:buFontTx/>
              <a:buChar char=""/>
              <a:defRPr>
                <a:solidFill>
                  <a:srgbClr val="404040"/>
                </a:solidFill>
              </a:defRPr>
            </a:lvl2pPr>
            <a:lvl3pPr marL="1208314" indent="-293914" defTabSz="457200">
              <a:spcBef>
                <a:spcPts val="1000"/>
              </a:spcBef>
              <a:buClr>
                <a:srgbClr val="A53010"/>
              </a:buClr>
              <a:buFontTx/>
              <a:buChar char=""/>
              <a:defRPr>
                <a:solidFill>
                  <a:srgbClr val="404040"/>
                </a:solidFill>
              </a:defRPr>
            </a:lvl3pPr>
            <a:lvl4pPr marL="1714500" indent="-342900" defTabSz="457200">
              <a:spcBef>
                <a:spcPts val="1000"/>
              </a:spcBef>
              <a:buClr>
                <a:srgbClr val="A53010"/>
              </a:buClr>
              <a:buFontTx/>
              <a:buChar char=""/>
              <a:defRPr>
                <a:solidFill>
                  <a:srgbClr val="404040"/>
                </a:solidFill>
              </a:defRPr>
            </a:lvl4pPr>
            <a:lvl5pPr marL="2171700" indent="-342900" defTabSz="457200">
              <a:spcBef>
                <a:spcPts val="1000"/>
              </a:spcBef>
              <a:buClr>
                <a:srgbClr val="A53010"/>
              </a:buClr>
              <a:buFontTx/>
              <a:buChar char=""/>
              <a:defRPr>
                <a:solidFill>
                  <a:srgbClr val="404040"/>
                </a:solidFill>
              </a:defRPr>
            </a:lvl5pPr>
          </a:lstStyle>
          <a:p>
            <a:r>
              <a:t>Body Level One</a:t>
            </a:r>
          </a:p>
          <a:p>
            <a:pPr lvl="1"/>
            <a:r>
              <a:t>Body Level Two</a:t>
            </a:r>
          </a:p>
          <a:p>
            <a:pPr lvl="2"/>
            <a:r>
              <a:t>Body Level Three</a:t>
            </a:r>
          </a:p>
          <a:p>
            <a:pPr lvl="3"/>
            <a:r>
              <a:t>Body Level Four</a:t>
            </a:r>
          </a:p>
          <a:p>
            <a:pPr lvl="4"/>
            <a:r>
              <a:t>Body Level Five</a:t>
            </a:r>
          </a:p>
        </p:txBody>
      </p:sp>
      <p:sp>
        <p:nvSpPr>
          <p:cNvPr id="1048873" name="Text Placeholder 3"/>
          <p:cNvSpPr>
            <a:spLocks noGrp="1"/>
          </p:cNvSpPr>
          <p:nvPr>
            <p:ph type="body" sz="quarter" idx="13"/>
          </p:nvPr>
        </p:nvSpPr>
        <p:spPr>
          <a:xfrm>
            <a:off x="2589211" y="1598613"/>
            <a:ext cx="3505199" cy="4262436"/>
          </a:xfrm>
          <a:prstGeom prst="rect">
            <a:avLst/>
          </a:prstGeom>
        </p:spPr>
        <p:txBody>
          <a:bodyPr/>
          <a:lstStyle/>
          <a:p>
            <a:pPr marL="0" indent="0" defTabSz="457200">
              <a:spcBef>
                <a:spcPts val="1000"/>
              </a:spcBef>
              <a:buClrTx/>
              <a:buSzTx/>
              <a:buFontTx/>
              <a:buNone/>
              <a:defRPr sz="1400">
                <a:solidFill>
                  <a:srgbClr val="404040"/>
                </a:solidFill>
              </a:defRPr>
            </a:pPr>
            <a:endParaRPr/>
          </a:p>
        </p:txBody>
      </p:sp>
      <p:sp>
        <p:nvSpPr>
          <p:cNvPr id="1048874" name="Freeform 11"/>
          <p:cNvSpPr/>
          <p:nvPr/>
        </p:nvSpPr>
        <p:spPr>
          <a:xfrm flipV="1">
            <a:off x="-4189" y="714375"/>
            <a:ext cx="1595613" cy="507297"/>
          </a:xfrm>
          <a:custGeom>
            <a:avLst/>
            <a:gdLst/>
            <a:ahLst/>
            <a:cxnLst>
              <a:cxn ang="0">
                <a:pos x="wd2" y="hd2"/>
              </a:cxn>
              <a:cxn ang="5400000">
                <a:pos x="wd2" y="hd2"/>
              </a:cxn>
              <a:cxn ang="10800000">
                <a:pos x="wd2" y="hd2"/>
              </a:cxn>
              <a:cxn ang="16200000">
                <a:pos x="wd2" y="hd2"/>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rgbClr val="A53010"/>
          </a:solidFill>
          <a:ln w="12700">
            <a:miter lim="400000"/>
          </a:ln>
        </p:spPr>
        <p:txBody>
          <a:bodyPr lIns="45719" rIns="45719"/>
          <a:lstStyle/>
          <a:p>
            <a:endParaRPr/>
          </a:p>
        </p:txBody>
      </p:sp>
      <p:sp>
        <p:nvSpPr>
          <p:cNvPr id="1048875" name="Slide Number"/>
          <p:cNvSpPr txBox="1">
            <a:spLocks noGrp="1"/>
          </p:cNvSpPr>
          <p:nvPr>
            <p:ph type="sldNum" sz="quarter" idx="2"/>
          </p:nvPr>
        </p:nvSpPr>
        <p:spPr>
          <a:xfrm>
            <a:off x="925905" y="772224"/>
            <a:ext cx="385675" cy="396241"/>
          </a:xfrm>
          <a:prstGeom prst="rect">
            <a:avLst/>
          </a:prstGeom>
        </p:spPr>
        <p:txBody>
          <a:bodyPr anchor="ctr"/>
          <a:lstStyle>
            <a:lvl1pPr>
              <a:defRPr sz="2000">
                <a:solidFill>
                  <a:srgbClr val="FEFFFF"/>
                </a:solidFill>
              </a:defRPr>
            </a:lvl1pPr>
          </a:lstStyle>
          <a:p>
            <a:fld id="{86CB4B4D-7CA3-9044-876B-883B54F8677D}" type="slidenum">
              <a:rPr/>
              <a:p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Picture with Caption">
    <p:bg>
      <p:bgPr>
        <a:gradFill flip="none" rotWithShape="1">
          <a:gsLst>
            <a:gs pos="0">
              <a:srgbClr val="FFFFFF"/>
            </a:gs>
            <a:gs pos="100000">
              <a:srgbClr val="DFE8C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58" name="Group 22"/>
          <p:cNvGrpSpPr/>
          <p:nvPr/>
        </p:nvGrpSpPr>
        <p:grpSpPr>
          <a:xfrm>
            <a:off x="0" y="228599"/>
            <a:ext cx="2851518" cy="6638630"/>
            <a:chOff x="0" y="0"/>
            <a:chExt cx="2851516" cy="6638628"/>
          </a:xfrm>
        </p:grpSpPr>
        <p:sp>
          <p:nvSpPr>
            <p:cNvPr id="1048646"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47"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48"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49"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50"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51"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52"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53"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54"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55"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56"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657"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grpSp>
      <p:grpSp>
        <p:nvGrpSpPr>
          <p:cNvPr id="59" name="Group 9"/>
          <p:cNvGrpSpPr/>
          <p:nvPr/>
        </p:nvGrpSpPr>
        <p:grpSpPr>
          <a:xfrm>
            <a:off x="27221" y="-786"/>
            <a:ext cx="2356674" cy="6854040"/>
            <a:chOff x="0" y="0"/>
            <a:chExt cx="2356673" cy="6854039"/>
          </a:xfrm>
        </p:grpSpPr>
        <p:sp>
          <p:nvSpPr>
            <p:cNvPr id="1048658"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59"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60"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61"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62"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63"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64"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65"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66"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67"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68"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669"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grpSp>
      <p:sp>
        <p:nvSpPr>
          <p:cNvPr id="1048670" name="Rectangle 6"/>
          <p:cNvSpPr/>
          <p:nvPr/>
        </p:nvSpPr>
        <p:spPr>
          <a:xfrm>
            <a:off x="-1" y="0"/>
            <a:ext cx="182882" cy="6858000"/>
          </a:xfrm>
          <a:prstGeom prst="rect">
            <a:avLst/>
          </a:prstGeom>
          <a:solidFill>
            <a:srgbClr val="766F54"/>
          </a:solidFill>
          <a:ln w="12700">
            <a:miter lim="400000"/>
          </a:ln>
        </p:spPr>
        <p:txBody>
          <a:bodyPr lIns="45719" rIns="45719"/>
          <a:lstStyle/>
          <a:p>
            <a:endParaRPr/>
          </a:p>
        </p:txBody>
      </p:sp>
      <p:sp>
        <p:nvSpPr>
          <p:cNvPr id="1048671" name="Title Text"/>
          <p:cNvSpPr txBox="1">
            <a:spLocks noGrp="1"/>
          </p:cNvSpPr>
          <p:nvPr>
            <p:ph type="title"/>
          </p:nvPr>
        </p:nvSpPr>
        <p:spPr>
          <a:xfrm>
            <a:off x="2589213" y="4800600"/>
            <a:ext cx="8915401" cy="566738"/>
          </a:xfrm>
          <a:prstGeom prst="rect">
            <a:avLst/>
          </a:prstGeom>
        </p:spPr>
        <p:txBody>
          <a:bodyPr anchor="b"/>
          <a:lstStyle>
            <a:lvl1pPr defTabSz="457200">
              <a:lnSpc>
                <a:spcPct val="100000"/>
              </a:lnSpc>
              <a:defRPr sz="2400"/>
            </a:lvl1pPr>
          </a:lstStyle>
          <a:p>
            <a:r>
              <a:t>Title Text</a:t>
            </a:r>
          </a:p>
        </p:txBody>
      </p:sp>
      <p:sp>
        <p:nvSpPr>
          <p:cNvPr id="1048672" name="Picture Placeholder 2"/>
          <p:cNvSpPr>
            <a:spLocks noGrp="1"/>
          </p:cNvSpPr>
          <p:nvPr>
            <p:ph type="pic" idx="13"/>
          </p:nvPr>
        </p:nvSpPr>
        <p:spPr>
          <a:xfrm>
            <a:off x="2589211" y="634965"/>
            <a:ext cx="8915401" cy="3854971"/>
          </a:xfrm>
          <a:prstGeom prst="rect">
            <a:avLst/>
          </a:prstGeom>
        </p:spPr>
        <p:txBody>
          <a:bodyPr lIns="91439" rIns="91439">
            <a:noAutofit/>
          </a:bodyPr>
          <a:lstStyle/>
          <a:p>
            <a:endParaRPr/>
          </a:p>
        </p:txBody>
      </p:sp>
      <p:sp>
        <p:nvSpPr>
          <p:cNvPr id="1048673" name="Body Level One…"/>
          <p:cNvSpPr txBox="1">
            <a:spLocks noGrp="1"/>
          </p:cNvSpPr>
          <p:nvPr>
            <p:ph type="body" sz="quarter" idx="1"/>
          </p:nvPr>
        </p:nvSpPr>
        <p:spPr>
          <a:xfrm>
            <a:off x="2589213" y="5367337"/>
            <a:ext cx="8915401" cy="493713"/>
          </a:xfrm>
          <a:prstGeom prst="rect">
            <a:avLst/>
          </a:prstGeom>
        </p:spPr>
        <p:txBody>
          <a:bodyPr>
            <a:normAutofit fontScale="33333" lnSpcReduction="20000"/>
          </a:bodyPr>
          <a:lstStyle>
            <a:lvl1pPr marL="0" indent="0" defTabSz="457200">
              <a:spcBef>
                <a:spcPts val="1000"/>
              </a:spcBef>
              <a:buClrTx/>
              <a:buSzTx/>
              <a:buFontTx/>
              <a:buNone/>
              <a:defRPr sz="1200">
                <a:solidFill>
                  <a:srgbClr val="404040"/>
                </a:solidFill>
              </a:defRPr>
            </a:lvl1pPr>
            <a:lvl2pPr marL="0" indent="457200" defTabSz="457200">
              <a:spcBef>
                <a:spcPts val="1000"/>
              </a:spcBef>
              <a:buClrTx/>
              <a:buSzTx/>
              <a:buFontTx/>
              <a:buNone/>
              <a:defRPr sz="1200">
                <a:solidFill>
                  <a:srgbClr val="404040"/>
                </a:solidFill>
              </a:defRPr>
            </a:lvl2pPr>
            <a:lvl3pPr marL="0" indent="914400" defTabSz="457200">
              <a:spcBef>
                <a:spcPts val="1000"/>
              </a:spcBef>
              <a:buClrTx/>
              <a:buSzTx/>
              <a:buFontTx/>
              <a:buNone/>
              <a:defRPr sz="1200">
                <a:solidFill>
                  <a:srgbClr val="404040"/>
                </a:solidFill>
              </a:defRPr>
            </a:lvl3pPr>
            <a:lvl4pPr marL="0" indent="1371600" defTabSz="457200">
              <a:spcBef>
                <a:spcPts val="1000"/>
              </a:spcBef>
              <a:buClrTx/>
              <a:buSzTx/>
              <a:buFontTx/>
              <a:buNone/>
              <a:defRPr sz="1200">
                <a:solidFill>
                  <a:srgbClr val="404040"/>
                </a:solidFill>
              </a:defRPr>
            </a:lvl4pPr>
            <a:lvl5pPr marL="0" indent="1828800" defTabSz="457200">
              <a:spcBef>
                <a:spcPts val="1000"/>
              </a:spcBef>
              <a:buClrTx/>
              <a:buSzTx/>
              <a:buFontTx/>
              <a:buNone/>
              <a:defRPr sz="1200">
                <a:solidFill>
                  <a:srgbClr val="404040"/>
                </a:solidFill>
              </a:defRPr>
            </a:lvl5pPr>
          </a:lstStyle>
          <a:p>
            <a:r>
              <a:t>Body Level One</a:t>
            </a:r>
          </a:p>
          <a:p>
            <a:pPr lvl="1"/>
            <a:r>
              <a:t>Body Level Two</a:t>
            </a:r>
          </a:p>
          <a:p>
            <a:pPr lvl="2"/>
            <a:r>
              <a:t>Body Level Three</a:t>
            </a:r>
          </a:p>
          <a:p>
            <a:pPr lvl="3"/>
            <a:r>
              <a:t>Body Level Four</a:t>
            </a:r>
          </a:p>
          <a:p>
            <a:pPr lvl="4"/>
            <a:r>
              <a:t>Body Level Five</a:t>
            </a:r>
          </a:p>
        </p:txBody>
      </p:sp>
      <p:sp>
        <p:nvSpPr>
          <p:cNvPr id="1048674" name="Freeform 11"/>
          <p:cNvSpPr/>
          <p:nvPr/>
        </p:nvSpPr>
        <p:spPr>
          <a:xfrm flipV="1">
            <a:off x="-4189" y="4911725"/>
            <a:ext cx="1595613" cy="507297"/>
          </a:xfrm>
          <a:custGeom>
            <a:avLst/>
            <a:gdLst/>
            <a:ahLst/>
            <a:cxnLst>
              <a:cxn ang="0">
                <a:pos x="wd2" y="hd2"/>
              </a:cxn>
              <a:cxn ang="5400000">
                <a:pos x="wd2" y="hd2"/>
              </a:cxn>
              <a:cxn ang="10800000">
                <a:pos x="wd2" y="hd2"/>
              </a:cxn>
              <a:cxn ang="16200000">
                <a:pos x="wd2" y="hd2"/>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rgbClr val="A53010"/>
          </a:solidFill>
          <a:ln w="12700">
            <a:miter lim="400000"/>
          </a:ln>
        </p:spPr>
        <p:txBody>
          <a:bodyPr lIns="45719" rIns="45719"/>
          <a:lstStyle/>
          <a:p>
            <a:endParaRPr/>
          </a:p>
        </p:txBody>
      </p:sp>
      <p:sp>
        <p:nvSpPr>
          <p:cNvPr id="1048675" name="Slide Number"/>
          <p:cNvSpPr txBox="1">
            <a:spLocks noGrp="1"/>
          </p:cNvSpPr>
          <p:nvPr>
            <p:ph type="sldNum" sz="quarter" idx="2"/>
          </p:nvPr>
        </p:nvSpPr>
        <p:spPr>
          <a:xfrm>
            <a:off x="925905" y="4967529"/>
            <a:ext cx="385675" cy="396241"/>
          </a:xfrm>
          <a:prstGeom prst="rect">
            <a:avLst/>
          </a:prstGeom>
        </p:spPr>
        <p:txBody>
          <a:bodyPr anchor="ctr"/>
          <a:lstStyle>
            <a:lvl1pPr>
              <a:defRPr sz="2000">
                <a:solidFill>
                  <a:srgbClr val="FEFFFF"/>
                </a:solidFill>
              </a:defRPr>
            </a:lvl1pPr>
          </a:lstStyle>
          <a:p>
            <a:fld id="{86CB4B4D-7CA3-9044-876B-883B54F8677D}" type="slidenum">
              <a:rPr/>
              <a:p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and Caption">
    <p:bg>
      <p:bgPr>
        <a:gradFill flip="none" rotWithShape="1">
          <a:gsLst>
            <a:gs pos="0">
              <a:srgbClr val="FFFFFF"/>
            </a:gs>
            <a:gs pos="100000">
              <a:srgbClr val="DFE8C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78" name="Group 22"/>
          <p:cNvGrpSpPr/>
          <p:nvPr/>
        </p:nvGrpSpPr>
        <p:grpSpPr>
          <a:xfrm>
            <a:off x="0" y="228599"/>
            <a:ext cx="2851518" cy="6638630"/>
            <a:chOff x="0" y="0"/>
            <a:chExt cx="2851516" cy="6638628"/>
          </a:xfrm>
        </p:grpSpPr>
        <p:sp>
          <p:nvSpPr>
            <p:cNvPr id="1048816"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17"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18"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19"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20"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21"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22"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23"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24"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25"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26"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827"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grpSp>
      <p:grpSp>
        <p:nvGrpSpPr>
          <p:cNvPr id="79" name="Group 9"/>
          <p:cNvGrpSpPr/>
          <p:nvPr/>
        </p:nvGrpSpPr>
        <p:grpSpPr>
          <a:xfrm>
            <a:off x="27221" y="-786"/>
            <a:ext cx="2356674" cy="6854040"/>
            <a:chOff x="0" y="0"/>
            <a:chExt cx="2356673" cy="6854039"/>
          </a:xfrm>
        </p:grpSpPr>
        <p:sp>
          <p:nvSpPr>
            <p:cNvPr id="1048828"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29"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30"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31"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32"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33"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34"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35"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36"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37"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38"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839"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grpSp>
      <p:sp>
        <p:nvSpPr>
          <p:cNvPr id="1048840" name="Rectangle 6"/>
          <p:cNvSpPr/>
          <p:nvPr/>
        </p:nvSpPr>
        <p:spPr>
          <a:xfrm>
            <a:off x="-1" y="0"/>
            <a:ext cx="182882" cy="6858000"/>
          </a:xfrm>
          <a:prstGeom prst="rect">
            <a:avLst/>
          </a:prstGeom>
          <a:solidFill>
            <a:srgbClr val="766F54"/>
          </a:solidFill>
          <a:ln w="12700">
            <a:miter lim="400000"/>
          </a:ln>
        </p:spPr>
        <p:txBody>
          <a:bodyPr lIns="45719" rIns="45719"/>
          <a:lstStyle/>
          <a:p>
            <a:endParaRPr/>
          </a:p>
        </p:txBody>
      </p:sp>
      <p:sp>
        <p:nvSpPr>
          <p:cNvPr id="1048841" name="Title Text"/>
          <p:cNvSpPr txBox="1">
            <a:spLocks noGrp="1"/>
          </p:cNvSpPr>
          <p:nvPr>
            <p:ph type="title"/>
          </p:nvPr>
        </p:nvSpPr>
        <p:spPr>
          <a:xfrm>
            <a:off x="2589211" y="609600"/>
            <a:ext cx="8915401" cy="3117040"/>
          </a:xfrm>
          <a:prstGeom prst="rect">
            <a:avLst/>
          </a:prstGeom>
        </p:spPr>
        <p:txBody>
          <a:bodyPr/>
          <a:lstStyle>
            <a:lvl1pPr defTabSz="457200">
              <a:lnSpc>
                <a:spcPct val="100000"/>
              </a:lnSpc>
            </a:lvl1pPr>
          </a:lstStyle>
          <a:p>
            <a:r>
              <a:t>Title Text</a:t>
            </a:r>
          </a:p>
        </p:txBody>
      </p:sp>
      <p:sp>
        <p:nvSpPr>
          <p:cNvPr id="1048842" name="Body Level One…"/>
          <p:cNvSpPr txBox="1">
            <a:spLocks noGrp="1"/>
          </p:cNvSpPr>
          <p:nvPr>
            <p:ph type="body" sz="quarter" idx="1"/>
          </p:nvPr>
        </p:nvSpPr>
        <p:spPr>
          <a:xfrm>
            <a:off x="2589211" y="4354045"/>
            <a:ext cx="8915401" cy="1555865"/>
          </a:xfrm>
          <a:prstGeom prst="rect">
            <a:avLst/>
          </a:prstGeom>
        </p:spPr>
        <p:txBody>
          <a:bodyPr anchor="ctr">
            <a:normAutofit fontScale="88889" lnSpcReduction="20000"/>
          </a:bodyPr>
          <a:lstStyle>
            <a:lvl1pPr marL="0" indent="0" defTabSz="457200">
              <a:spcBef>
                <a:spcPts val="1000"/>
              </a:spcBef>
              <a:buClrTx/>
              <a:buSzTx/>
              <a:buFontTx/>
              <a:buNone/>
              <a:defRPr>
                <a:solidFill>
                  <a:srgbClr val="595959"/>
                </a:solidFill>
              </a:defRPr>
            </a:lvl1pPr>
            <a:lvl2pPr marL="0" indent="457200" defTabSz="457200">
              <a:spcBef>
                <a:spcPts val="1000"/>
              </a:spcBef>
              <a:buClrTx/>
              <a:buSzTx/>
              <a:buFontTx/>
              <a:buNone/>
              <a:defRPr>
                <a:solidFill>
                  <a:srgbClr val="595959"/>
                </a:solidFill>
              </a:defRPr>
            </a:lvl2pPr>
            <a:lvl3pPr marL="0" indent="914400" defTabSz="457200">
              <a:spcBef>
                <a:spcPts val="1000"/>
              </a:spcBef>
              <a:buClrTx/>
              <a:buSzTx/>
              <a:buFontTx/>
              <a:buNone/>
              <a:defRPr>
                <a:solidFill>
                  <a:srgbClr val="595959"/>
                </a:solidFill>
              </a:defRPr>
            </a:lvl3pPr>
            <a:lvl4pPr marL="0" indent="1371600" defTabSz="457200">
              <a:spcBef>
                <a:spcPts val="1000"/>
              </a:spcBef>
              <a:buClrTx/>
              <a:buSzTx/>
              <a:buFontTx/>
              <a:buNone/>
              <a:defRPr>
                <a:solidFill>
                  <a:srgbClr val="595959"/>
                </a:solidFill>
              </a:defRPr>
            </a:lvl4pPr>
            <a:lvl5pPr marL="0" indent="1828800" defTabSz="457200">
              <a:spcBef>
                <a:spcPts val="1000"/>
              </a:spcBef>
              <a:buClrTx/>
              <a:buSzTx/>
              <a:buFontTx/>
              <a:buNone/>
              <a:defRPr>
                <a:solidFill>
                  <a:srgbClr val="595959"/>
                </a:solidFill>
              </a:defRPr>
            </a:lvl5pPr>
          </a:lstStyle>
          <a:p>
            <a:r>
              <a:t>Body Level One</a:t>
            </a:r>
          </a:p>
          <a:p>
            <a:pPr lvl="1"/>
            <a:r>
              <a:t>Body Level Two</a:t>
            </a:r>
          </a:p>
          <a:p>
            <a:pPr lvl="2"/>
            <a:r>
              <a:t>Body Level Three</a:t>
            </a:r>
          </a:p>
          <a:p>
            <a:pPr lvl="3"/>
            <a:r>
              <a:t>Body Level Four</a:t>
            </a:r>
          </a:p>
          <a:p>
            <a:pPr lvl="4"/>
            <a:r>
              <a:t>Body Level Five</a:t>
            </a:r>
          </a:p>
        </p:txBody>
      </p:sp>
      <p:sp>
        <p:nvSpPr>
          <p:cNvPr id="1048843" name="Freeform 11"/>
          <p:cNvSpPr/>
          <p:nvPr/>
        </p:nvSpPr>
        <p:spPr>
          <a:xfrm flipV="1">
            <a:off x="-4189" y="3178175"/>
            <a:ext cx="1595613" cy="507297"/>
          </a:xfrm>
          <a:custGeom>
            <a:avLst/>
            <a:gdLst/>
            <a:ahLst/>
            <a:cxnLst>
              <a:cxn ang="0">
                <a:pos x="wd2" y="hd2"/>
              </a:cxn>
              <a:cxn ang="5400000">
                <a:pos x="wd2" y="hd2"/>
              </a:cxn>
              <a:cxn ang="10800000">
                <a:pos x="wd2" y="hd2"/>
              </a:cxn>
              <a:cxn ang="16200000">
                <a:pos x="wd2" y="hd2"/>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rgbClr val="A53010"/>
          </a:solidFill>
          <a:ln w="12700">
            <a:miter lim="400000"/>
          </a:ln>
        </p:spPr>
        <p:txBody>
          <a:bodyPr lIns="45719" rIns="45719"/>
          <a:lstStyle/>
          <a:p>
            <a:endParaRPr/>
          </a:p>
        </p:txBody>
      </p:sp>
      <p:sp>
        <p:nvSpPr>
          <p:cNvPr id="1048844" name="Slide Number"/>
          <p:cNvSpPr txBox="1">
            <a:spLocks noGrp="1"/>
          </p:cNvSpPr>
          <p:nvPr>
            <p:ph type="sldNum" sz="quarter" idx="2"/>
          </p:nvPr>
        </p:nvSpPr>
        <p:spPr>
          <a:xfrm>
            <a:off x="925905" y="3228581"/>
            <a:ext cx="385675" cy="396241"/>
          </a:xfrm>
          <a:prstGeom prst="rect">
            <a:avLst/>
          </a:prstGeom>
        </p:spPr>
        <p:txBody>
          <a:bodyPr anchor="ctr"/>
          <a:lstStyle>
            <a:lvl1pPr>
              <a:defRPr sz="2000">
                <a:solidFill>
                  <a:srgbClr val="FEFFFF"/>
                </a:solidFill>
              </a:defRPr>
            </a:lvl1pPr>
          </a:lstStyle>
          <a:p>
            <a:fld id="{86CB4B4D-7CA3-9044-876B-883B54F8677D}" type="slidenum">
              <a:rPr/>
              <a:p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Quote with Caption">
    <p:bg>
      <p:bgPr>
        <a:gradFill flip="none" rotWithShape="1">
          <a:gsLst>
            <a:gs pos="0">
              <a:srgbClr val="FFFFFF"/>
            </a:gs>
            <a:gs pos="100000">
              <a:srgbClr val="DFE8C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92" name="Group 22"/>
          <p:cNvGrpSpPr/>
          <p:nvPr/>
        </p:nvGrpSpPr>
        <p:grpSpPr>
          <a:xfrm>
            <a:off x="0" y="228599"/>
            <a:ext cx="2851518" cy="6638630"/>
            <a:chOff x="0" y="0"/>
            <a:chExt cx="2851516" cy="6638628"/>
          </a:xfrm>
        </p:grpSpPr>
        <p:sp>
          <p:nvSpPr>
            <p:cNvPr id="1048938"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39"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40"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41"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42"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43"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44"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45"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46"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47"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48"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49"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grpSp>
      <p:grpSp>
        <p:nvGrpSpPr>
          <p:cNvPr id="93" name="Group 9"/>
          <p:cNvGrpSpPr/>
          <p:nvPr/>
        </p:nvGrpSpPr>
        <p:grpSpPr>
          <a:xfrm>
            <a:off x="27221" y="-786"/>
            <a:ext cx="2356674" cy="6854040"/>
            <a:chOff x="0" y="0"/>
            <a:chExt cx="2356673" cy="6854039"/>
          </a:xfrm>
        </p:grpSpPr>
        <p:sp>
          <p:nvSpPr>
            <p:cNvPr id="1048950"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51"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52"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53"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54"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55"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56"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57"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58"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59"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60"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61"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grpSp>
      <p:sp>
        <p:nvSpPr>
          <p:cNvPr id="1048962" name="Rectangle 6"/>
          <p:cNvSpPr/>
          <p:nvPr/>
        </p:nvSpPr>
        <p:spPr>
          <a:xfrm>
            <a:off x="-1" y="0"/>
            <a:ext cx="182882" cy="6858000"/>
          </a:xfrm>
          <a:prstGeom prst="rect">
            <a:avLst/>
          </a:prstGeom>
          <a:solidFill>
            <a:srgbClr val="766F54"/>
          </a:solidFill>
          <a:ln w="12700">
            <a:miter lim="400000"/>
          </a:ln>
        </p:spPr>
        <p:txBody>
          <a:bodyPr lIns="45719" rIns="45719"/>
          <a:lstStyle/>
          <a:p>
            <a:endParaRPr/>
          </a:p>
        </p:txBody>
      </p:sp>
      <p:sp>
        <p:nvSpPr>
          <p:cNvPr id="1048963" name="Title Text"/>
          <p:cNvSpPr txBox="1">
            <a:spLocks noGrp="1"/>
          </p:cNvSpPr>
          <p:nvPr>
            <p:ph type="title"/>
          </p:nvPr>
        </p:nvSpPr>
        <p:spPr>
          <a:xfrm>
            <a:off x="2849948" y="609600"/>
            <a:ext cx="8393927" cy="2895600"/>
          </a:xfrm>
          <a:prstGeom prst="rect">
            <a:avLst/>
          </a:prstGeom>
        </p:spPr>
        <p:txBody>
          <a:bodyPr/>
          <a:lstStyle>
            <a:lvl1pPr defTabSz="457200">
              <a:lnSpc>
                <a:spcPct val="100000"/>
              </a:lnSpc>
            </a:lvl1pPr>
          </a:lstStyle>
          <a:p>
            <a:r>
              <a:t>Title Text</a:t>
            </a:r>
          </a:p>
        </p:txBody>
      </p:sp>
      <p:sp>
        <p:nvSpPr>
          <p:cNvPr id="1048964" name="Body Level One…"/>
          <p:cNvSpPr txBox="1">
            <a:spLocks noGrp="1"/>
          </p:cNvSpPr>
          <p:nvPr>
            <p:ph type="body" sz="quarter" idx="1"/>
          </p:nvPr>
        </p:nvSpPr>
        <p:spPr>
          <a:xfrm>
            <a:off x="3275012" y="3505200"/>
            <a:ext cx="7536555" cy="381000"/>
          </a:xfrm>
          <a:prstGeom prst="rect">
            <a:avLst/>
          </a:prstGeom>
        </p:spPr>
        <p:txBody>
          <a:bodyPr anchor="ctr">
            <a:normAutofit fontScale="25000" lnSpcReduction="20000"/>
          </a:bodyPr>
          <a:lstStyle>
            <a:lvl1pPr marL="0" indent="0" defTabSz="457200">
              <a:spcBef>
                <a:spcPts val="1000"/>
              </a:spcBef>
              <a:buClrTx/>
              <a:buSzTx/>
              <a:buFontTx/>
              <a:buNone/>
              <a:defRPr sz="1600">
                <a:solidFill>
                  <a:srgbClr val="808080"/>
                </a:solidFill>
              </a:defRPr>
            </a:lvl1pPr>
            <a:lvl2pPr marL="0" indent="457200" defTabSz="457200">
              <a:spcBef>
                <a:spcPts val="1000"/>
              </a:spcBef>
              <a:buClrTx/>
              <a:buSzTx/>
              <a:buFontTx/>
              <a:buNone/>
              <a:defRPr sz="1600">
                <a:solidFill>
                  <a:srgbClr val="808080"/>
                </a:solidFill>
              </a:defRPr>
            </a:lvl2pPr>
            <a:lvl3pPr marL="0" indent="914400" defTabSz="457200">
              <a:spcBef>
                <a:spcPts val="1000"/>
              </a:spcBef>
              <a:buClrTx/>
              <a:buSzTx/>
              <a:buFontTx/>
              <a:buNone/>
              <a:defRPr sz="1600">
                <a:solidFill>
                  <a:srgbClr val="808080"/>
                </a:solidFill>
              </a:defRPr>
            </a:lvl3pPr>
            <a:lvl4pPr marL="0" indent="1371600" defTabSz="457200">
              <a:spcBef>
                <a:spcPts val="1000"/>
              </a:spcBef>
              <a:buClrTx/>
              <a:buSzTx/>
              <a:buFontTx/>
              <a:buNone/>
              <a:defRPr sz="1600">
                <a:solidFill>
                  <a:srgbClr val="808080"/>
                </a:solidFill>
              </a:defRPr>
            </a:lvl4pPr>
            <a:lvl5pPr marL="0" indent="1828800" defTabSz="457200">
              <a:spcBef>
                <a:spcPts val="1000"/>
              </a:spcBef>
              <a:buClrTx/>
              <a:buSzTx/>
              <a:buFontTx/>
              <a:buNone/>
              <a:defRPr sz="16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1048965" name="Text Placeholder 2"/>
          <p:cNvSpPr>
            <a:spLocks noGrp="1"/>
          </p:cNvSpPr>
          <p:nvPr>
            <p:ph type="body" sz="quarter" idx="13"/>
          </p:nvPr>
        </p:nvSpPr>
        <p:spPr>
          <a:xfrm>
            <a:off x="2589211" y="4354045"/>
            <a:ext cx="8915401" cy="1555865"/>
          </a:xfrm>
          <a:prstGeom prst="rect">
            <a:avLst/>
          </a:prstGeom>
        </p:spPr>
        <p:txBody>
          <a:bodyPr anchor="ctr"/>
          <a:lstStyle/>
          <a:p>
            <a:pPr marL="0" indent="0" defTabSz="457200">
              <a:spcBef>
                <a:spcPts val="1000"/>
              </a:spcBef>
              <a:buClrTx/>
              <a:buSzTx/>
              <a:buFontTx/>
              <a:buNone/>
              <a:defRPr>
                <a:solidFill>
                  <a:srgbClr val="595959"/>
                </a:solidFill>
              </a:defRPr>
            </a:pPr>
            <a:endParaRPr/>
          </a:p>
        </p:txBody>
      </p:sp>
      <p:sp>
        <p:nvSpPr>
          <p:cNvPr id="1048966" name="Freeform 11"/>
          <p:cNvSpPr/>
          <p:nvPr/>
        </p:nvSpPr>
        <p:spPr>
          <a:xfrm flipV="1">
            <a:off x="-4189" y="3178175"/>
            <a:ext cx="1595613" cy="507297"/>
          </a:xfrm>
          <a:custGeom>
            <a:avLst/>
            <a:gdLst/>
            <a:ahLst/>
            <a:cxnLst>
              <a:cxn ang="0">
                <a:pos x="wd2" y="hd2"/>
              </a:cxn>
              <a:cxn ang="5400000">
                <a:pos x="wd2" y="hd2"/>
              </a:cxn>
              <a:cxn ang="10800000">
                <a:pos x="wd2" y="hd2"/>
              </a:cxn>
              <a:cxn ang="16200000">
                <a:pos x="wd2" y="hd2"/>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rgbClr val="A53010"/>
          </a:solidFill>
          <a:ln w="12700">
            <a:miter lim="400000"/>
          </a:ln>
        </p:spPr>
        <p:txBody>
          <a:bodyPr lIns="45719" rIns="45719"/>
          <a:lstStyle/>
          <a:p>
            <a:endParaRPr/>
          </a:p>
        </p:txBody>
      </p:sp>
      <p:sp>
        <p:nvSpPr>
          <p:cNvPr id="1048967" name="TextBox 13"/>
          <p:cNvSpPr txBox="1"/>
          <p:nvPr/>
        </p:nvSpPr>
        <p:spPr>
          <a:xfrm>
            <a:off x="2513372" y="297774"/>
            <a:ext cx="518161" cy="1285238"/>
          </a:xfrm>
          <a:prstGeom prst="rect">
            <a:avLst/>
          </a:prstGeom>
          <a:ln w="12700">
            <a:miter lim="400000"/>
          </a:ln>
        </p:spPr>
        <p:txBody>
          <a:bodyPr lIns="45719" rIns="45719" anchor="ctr">
            <a:spAutoFit/>
          </a:bodyPr>
          <a:lstStyle>
            <a:lvl1pPr>
              <a:defRPr sz="8000">
                <a:solidFill>
                  <a:srgbClr val="A53010"/>
                </a:solidFill>
                <a:latin typeface="Arial"/>
                <a:ea typeface="Arial"/>
                <a:cs typeface="Arial"/>
                <a:sym typeface="Arial"/>
              </a:defRPr>
            </a:lvl1pPr>
          </a:lstStyle>
          <a:p>
            <a:r>
              <a:t>“</a:t>
            </a:r>
          </a:p>
        </p:txBody>
      </p:sp>
      <p:sp>
        <p:nvSpPr>
          <p:cNvPr id="1048968" name="TextBox 14"/>
          <p:cNvSpPr txBox="1"/>
          <p:nvPr/>
        </p:nvSpPr>
        <p:spPr>
          <a:xfrm>
            <a:off x="11160571" y="2555074"/>
            <a:ext cx="518161" cy="1285240"/>
          </a:xfrm>
          <a:prstGeom prst="rect">
            <a:avLst/>
          </a:prstGeom>
          <a:ln w="12700">
            <a:miter lim="400000"/>
          </a:ln>
        </p:spPr>
        <p:txBody>
          <a:bodyPr lIns="45719" rIns="45719" anchor="ctr">
            <a:spAutoFit/>
          </a:bodyPr>
          <a:lstStyle>
            <a:lvl1pPr>
              <a:defRPr sz="8000">
                <a:solidFill>
                  <a:srgbClr val="A53010"/>
                </a:solidFill>
                <a:latin typeface="Arial"/>
                <a:ea typeface="Arial"/>
                <a:cs typeface="Arial"/>
                <a:sym typeface="Arial"/>
              </a:defRPr>
            </a:lvl1pPr>
          </a:lstStyle>
          <a:p>
            <a:r>
              <a:t>”</a:t>
            </a:r>
          </a:p>
        </p:txBody>
      </p:sp>
      <p:sp>
        <p:nvSpPr>
          <p:cNvPr id="1048969" name="Slide Number"/>
          <p:cNvSpPr txBox="1">
            <a:spLocks noGrp="1"/>
          </p:cNvSpPr>
          <p:nvPr>
            <p:ph type="sldNum" sz="quarter" idx="2"/>
          </p:nvPr>
        </p:nvSpPr>
        <p:spPr>
          <a:xfrm>
            <a:off x="925905" y="3228581"/>
            <a:ext cx="385675" cy="396241"/>
          </a:xfrm>
          <a:prstGeom prst="rect">
            <a:avLst/>
          </a:prstGeom>
        </p:spPr>
        <p:txBody>
          <a:bodyPr anchor="ctr"/>
          <a:lstStyle>
            <a:lvl1pPr>
              <a:defRPr sz="2000">
                <a:solidFill>
                  <a:srgbClr val="FEFFFF"/>
                </a:solidFill>
              </a:defRPr>
            </a:lvl1p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gradFill flip="none" rotWithShape="1">
          <a:gsLst>
            <a:gs pos="0">
              <a:srgbClr val="E2DBCA"/>
            </a:gs>
            <a:gs pos="77000">
              <a:srgbClr val="C9C2B1"/>
            </a:gs>
            <a:gs pos="100000">
              <a:srgbClr val="C1BBAB"/>
            </a:gs>
          </a:gsLst>
          <a:lin ang="5400000" scaled="0"/>
        </a:gradFill>
        <a:effectLst/>
      </p:bgPr>
    </p:bg>
    <p:spTree>
      <p:nvGrpSpPr>
        <p:cNvPr id="1" name=""/>
        <p:cNvGrpSpPr/>
        <p:nvPr/>
      </p:nvGrpSpPr>
      <p:grpSpPr>
        <a:xfrm>
          <a:off x="0" y="0"/>
          <a:ext cx="0" cy="0"/>
          <a:chOff x="0" y="0"/>
          <a:chExt cx="0" cy="0"/>
        </a:xfrm>
      </p:grpSpPr>
      <p:sp>
        <p:nvSpPr>
          <p:cNvPr id="1048802" name="Rectangle 21"/>
          <p:cNvSpPr/>
          <p:nvPr/>
        </p:nvSpPr>
        <p:spPr>
          <a:xfrm>
            <a:off x="0" y="0"/>
            <a:ext cx="12192000" cy="6858000"/>
          </a:xfrm>
          <a:prstGeom prst="rect">
            <a:avLst/>
          </a:prstGeom>
          <a:blipFill>
            <a:blip r:embed="rId2"/>
          </a:blipFill>
          <a:ln w="12700">
            <a:miter lim="400000"/>
          </a:ln>
        </p:spPr>
        <p:txBody>
          <a:bodyPr lIns="45719" rIns="45719"/>
          <a:lstStyle/>
          <a:p>
            <a:endParaRPr/>
          </a:p>
        </p:txBody>
      </p:sp>
      <p:sp>
        <p:nvSpPr>
          <p:cNvPr id="1048803" name="Rectangle 22"/>
          <p:cNvSpPr/>
          <p:nvPr/>
        </p:nvSpPr>
        <p:spPr>
          <a:xfrm>
            <a:off x="1307869" y="1267730"/>
            <a:ext cx="9576263" cy="4307950"/>
          </a:xfrm>
          <a:prstGeom prst="rect">
            <a:avLst/>
          </a:prstGeom>
          <a:solidFill>
            <a:srgbClr val="FFFFFF"/>
          </a:solidFill>
          <a:ln w="12700">
            <a:miter lim="400000"/>
          </a:ln>
          <a:effectLst>
            <a:outerShdw blurRad="50800" rotWithShape="0">
              <a:srgbClr val="000000">
                <a:alpha val="66000"/>
              </a:srgbClr>
            </a:outerShdw>
          </a:effectLst>
        </p:spPr>
        <p:txBody>
          <a:bodyPr lIns="45719" rIns="45719"/>
          <a:lstStyle/>
          <a:p>
            <a:endParaRPr/>
          </a:p>
        </p:txBody>
      </p:sp>
      <p:sp>
        <p:nvSpPr>
          <p:cNvPr id="1048804" name="Rectangle 23"/>
          <p:cNvSpPr/>
          <p:nvPr/>
        </p:nvSpPr>
        <p:spPr>
          <a:xfrm>
            <a:off x="1447800" y="1411614"/>
            <a:ext cx="9296400" cy="4034771"/>
          </a:xfrm>
          <a:prstGeom prst="rect">
            <a:avLst/>
          </a:prstGeom>
          <a:ln w="6350" cap="sq">
            <a:solidFill>
              <a:srgbClr val="404040"/>
            </a:solidFill>
            <a:miter/>
          </a:ln>
        </p:spPr>
        <p:txBody>
          <a:bodyPr lIns="45719" rIns="45719"/>
          <a:lstStyle/>
          <a:p>
            <a:endParaRPr/>
          </a:p>
        </p:txBody>
      </p:sp>
      <p:sp>
        <p:nvSpPr>
          <p:cNvPr id="1048805" name="Rectangle 29"/>
          <p:cNvSpPr/>
          <p:nvPr/>
        </p:nvSpPr>
        <p:spPr>
          <a:xfrm>
            <a:off x="5135879" y="1267729"/>
            <a:ext cx="1920241" cy="731521"/>
          </a:xfrm>
          <a:prstGeom prst="rect">
            <a:avLst/>
          </a:prstGeom>
          <a:solidFill>
            <a:srgbClr val="E3DED1"/>
          </a:solidFill>
          <a:ln w="12700">
            <a:miter lim="400000"/>
          </a:ln>
        </p:spPr>
        <p:txBody>
          <a:bodyPr lIns="45719" rIns="45719"/>
          <a:lstStyle/>
          <a:p>
            <a:endParaRPr/>
          </a:p>
        </p:txBody>
      </p:sp>
      <p:grpSp>
        <p:nvGrpSpPr>
          <p:cNvPr id="75" name="Group 30"/>
          <p:cNvGrpSpPr/>
          <p:nvPr/>
        </p:nvGrpSpPr>
        <p:grpSpPr>
          <a:xfrm>
            <a:off x="5250179" y="1267729"/>
            <a:ext cx="1691641" cy="645296"/>
            <a:chOff x="0" y="0"/>
            <a:chExt cx="1691640" cy="645295"/>
          </a:xfrm>
        </p:grpSpPr>
        <p:sp>
          <p:nvSpPr>
            <p:cNvPr id="1048806" name="Straight Connector 31"/>
            <p:cNvSpPr/>
            <p:nvPr/>
          </p:nvSpPr>
          <p:spPr>
            <a:xfrm flipH="1">
              <a:off x="0" y="-1"/>
              <a:ext cx="1" cy="640081"/>
            </a:xfrm>
            <a:prstGeom prst="line">
              <a:avLst/>
            </a:prstGeom>
            <a:solidFill>
              <a:srgbClr val="262626"/>
            </a:solidFill>
            <a:ln w="6350" cap="flat">
              <a:solidFill>
                <a:srgbClr val="000000"/>
              </a:solidFill>
              <a:prstDash val="solid"/>
              <a:miter lim="800000"/>
            </a:ln>
            <a:effectLst/>
          </p:spPr>
          <p:txBody>
            <a:bodyPr wrap="square" lIns="45719" tIns="45719" rIns="45719" bIns="45719" numCol="1" anchor="t">
              <a:noAutofit/>
            </a:bodyPr>
            <a:lstStyle/>
            <a:p>
              <a:endParaRPr/>
            </a:p>
          </p:txBody>
        </p:sp>
        <p:sp>
          <p:nvSpPr>
            <p:cNvPr id="1048807" name="Straight Connector 32"/>
            <p:cNvSpPr/>
            <p:nvPr/>
          </p:nvSpPr>
          <p:spPr>
            <a:xfrm>
              <a:off x="1691639" y="-1"/>
              <a:ext cx="1" cy="640081"/>
            </a:xfrm>
            <a:prstGeom prst="line">
              <a:avLst/>
            </a:prstGeom>
            <a:solidFill>
              <a:srgbClr val="262626"/>
            </a:solidFill>
            <a:ln w="6350" cap="flat">
              <a:solidFill>
                <a:srgbClr val="000000"/>
              </a:solidFill>
              <a:prstDash val="solid"/>
              <a:miter lim="800000"/>
            </a:ln>
            <a:effectLst/>
          </p:spPr>
          <p:txBody>
            <a:bodyPr wrap="square" lIns="45719" tIns="45719" rIns="45719" bIns="45719" numCol="1" anchor="t">
              <a:noAutofit/>
            </a:bodyPr>
            <a:lstStyle/>
            <a:p>
              <a:endParaRPr/>
            </a:p>
          </p:txBody>
        </p:sp>
        <p:sp>
          <p:nvSpPr>
            <p:cNvPr id="1048808" name="Straight Connector 33"/>
            <p:cNvSpPr/>
            <p:nvPr/>
          </p:nvSpPr>
          <p:spPr>
            <a:xfrm>
              <a:off x="0" y="645295"/>
              <a:ext cx="1691641" cy="1"/>
            </a:xfrm>
            <a:prstGeom prst="line">
              <a:avLst/>
            </a:prstGeom>
            <a:solidFill>
              <a:srgbClr val="262626"/>
            </a:solidFill>
            <a:ln w="6350" cap="flat">
              <a:solidFill>
                <a:srgbClr val="000000"/>
              </a:solidFill>
              <a:prstDash val="solid"/>
              <a:miter lim="800000"/>
            </a:ln>
            <a:effectLst/>
          </p:spPr>
          <p:txBody>
            <a:bodyPr wrap="square" lIns="45719" tIns="45719" rIns="45719" bIns="45719" numCol="1" anchor="t">
              <a:noAutofit/>
            </a:bodyPr>
            <a:lstStyle/>
            <a:p>
              <a:endParaRPr/>
            </a:p>
          </p:txBody>
        </p:sp>
      </p:grpSp>
      <p:sp>
        <p:nvSpPr>
          <p:cNvPr id="1048809" name="Title Text"/>
          <p:cNvSpPr txBox="1">
            <a:spLocks noGrp="1"/>
          </p:cNvSpPr>
          <p:nvPr>
            <p:ph type="title"/>
          </p:nvPr>
        </p:nvSpPr>
        <p:spPr>
          <a:xfrm>
            <a:off x="1563622" y="2094308"/>
            <a:ext cx="9070849" cy="2587753"/>
          </a:xfrm>
          <a:prstGeom prst="rect">
            <a:avLst/>
          </a:prstGeom>
        </p:spPr>
        <p:txBody>
          <a:bodyPr/>
          <a:lstStyle>
            <a:lvl1pPr algn="ctr">
              <a:lnSpc>
                <a:spcPct val="83000"/>
              </a:lnSpc>
              <a:defRPr sz="7200" cap="all" spc="-100"/>
            </a:lvl1pPr>
          </a:lstStyle>
          <a:p>
            <a:r>
              <a:t>Title Text</a:t>
            </a:r>
          </a:p>
        </p:txBody>
      </p:sp>
      <p:sp>
        <p:nvSpPr>
          <p:cNvPr id="1048810" name="Body Level One…"/>
          <p:cNvSpPr txBox="1">
            <a:spLocks noGrp="1"/>
          </p:cNvSpPr>
          <p:nvPr>
            <p:ph type="body" sz="quarter" idx="1"/>
          </p:nvPr>
        </p:nvSpPr>
        <p:spPr>
          <a:xfrm>
            <a:off x="1563624" y="4682061"/>
            <a:ext cx="9070848" cy="457201"/>
          </a:xfrm>
          <a:prstGeom prst="rect">
            <a:avLst/>
          </a:prstGeom>
        </p:spPr>
        <p:txBody>
          <a:bodyPr>
            <a:normAutofit fontScale="25000" lnSpcReduction="20000"/>
          </a:bodyPr>
          <a:lstStyle>
            <a:lvl1pPr marL="0" indent="0" algn="ctr">
              <a:buClrTx/>
              <a:buSzTx/>
              <a:buFontTx/>
              <a:buNone/>
              <a:defRPr sz="1600"/>
            </a:lvl1pPr>
            <a:lvl2pPr marL="0" indent="457200" algn="ctr">
              <a:buClrTx/>
              <a:buSzTx/>
              <a:buFontTx/>
              <a:buNone/>
              <a:defRPr sz="1600"/>
            </a:lvl2pPr>
            <a:lvl3pPr marL="0" indent="914400" algn="ctr">
              <a:buClrTx/>
              <a:buSzTx/>
              <a:buFontTx/>
              <a:buNone/>
              <a:defRPr sz="1600"/>
            </a:lvl3pPr>
            <a:lvl4pPr marL="0" indent="1371600" algn="ctr">
              <a:buClrTx/>
              <a:buSzTx/>
              <a:buFontTx/>
              <a:buNone/>
              <a:defRPr sz="1600"/>
            </a:lvl4pPr>
            <a:lvl5pPr marL="0" indent="1828800" algn="ctr">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048811" name="Slide Number"/>
          <p:cNvSpPr txBox="1">
            <a:spLocks noGrp="1"/>
          </p:cNvSpPr>
          <p:nvPr>
            <p:ph type="sldNum" sz="quarter" idx="2"/>
          </p:nvPr>
        </p:nvSpPr>
        <p:spPr>
          <a:xfrm>
            <a:off x="10471861" y="5195819"/>
            <a:ext cx="244908" cy="243841"/>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Name Card">
    <p:bg>
      <p:bgPr>
        <a:gradFill flip="none" rotWithShape="1">
          <a:gsLst>
            <a:gs pos="0">
              <a:srgbClr val="FFFFFF"/>
            </a:gs>
            <a:gs pos="100000">
              <a:srgbClr val="DFE8C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65" name="Group 22"/>
          <p:cNvGrpSpPr/>
          <p:nvPr/>
        </p:nvGrpSpPr>
        <p:grpSpPr>
          <a:xfrm>
            <a:off x="0" y="228599"/>
            <a:ext cx="2851518" cy="6638630"/>
            <a:chOff x="0" y="0"/>
            <a:chExt cx="2851516" cy="6638628"/>
          </a:xfrm>
        </p:grpSpPr>
        <p:sp>
          <p:nvSpPr>
            <p:cNvPr id="1048707"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08"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09"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10"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11"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12"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13"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14"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15"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16"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17"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18"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grpSp>
      <p:grpSp>
        <p:nvGrpSpPr>
          <p:cNvPr id="66" name="Group 9"/>
          <p:cNvGrpSpPr/>
          <p:nvPr/>
        </p:nvGrpSpPr>
        <p:grpSpPr>
          <a:xfrm>
            <a:off x="27221" y="-786"/>
            <a:ext cx="2356674" cy="6854040"/>
            <a:chOff x="0" y="0"/>
            <a:chExt cx="2356673" cy="6854039"/>
          </a:xfrm>
        </p:grpSpPr>
        <p:sp>
          <p:nvSpPr>
            <p:cNvPr id="1048719"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20"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21"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22"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23"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24"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25"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26"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27"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28"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29"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30"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grpSp>
      <p:sp>
        <p:nvSpPr>
          <p:cNvPr id="1048731" name="Rectangle 6"/>
          <p:cNvSpPr/>
          <p:nvPr/>
        </p:nvSpPr>
        <p:spPr>
          <a:xfrm>
            <a:off x="-1" y="0"/>
            <a:ext cx="182882" cy="6858000"/>
          </a:xfrm>
          <a:prstGeom prst="rect">
            <a:avLst/>
          </a:prstGeom>
          <a:solidFill>
            <a:srgbClr val="766F54"/>
          </a:solidFill>
          <a:ln w="12700">
            <a:miter lim="400000"/>
          </a:ln>
        </p:spPr>
        <p:txBody>
          <a:bodyPr lIns="45719" rIns="45719"/>
          <a:lstStyle/>
          <a:p>
            <a:endParaRPr/>
          </a:p>
        </p:txBody>
      </p:sp>
      <p:sp>
        <p:nvSpPr>
          <p:cNvPr id="1048732" name="Title Text"/>
          <p:cNvSpPr txBox="1">
            <a:spLocks noGrp="1"/>
          </p:cNvSpPr>
          <p:nvPr>
            <p:ph type="title"/>
          </p:nvPr>
        </p:nvSpPr>
        <p:spPr>
          <a:xfrm>
            <a:off x="2589213" y="2438400"/>
            <a:ext cx="8915401" cy="2724845"/>
          </a:xfrm>
          <a:prstGeom prst="rect">
            <a:avLst/>
          </a:prstGeom>
        </p:spPr>
        <p:txBody>
          <a:bodyPr anchor="b"/>
          <a:lstStyle>
            <a:lvl1pPr defTabSz="457200">
              <a:lnSpc>
                <a:spcPct val="100000"/>
              </a:lnSpc>
            </a:lvl1pPr>
          </a:lstStyle>
          <a:p>
            <a:r>
              <a:t>Title Text</a:t>
            </a:r>
          </a:p>
        </p:txBody>
      </p:sp>
      <p:sp>
        <p:nvSpPr>
          <p:cNvPr id="1048733" name="Body Level One…"/>
          <p:cNvSpPr txBox="1">
            <a:spLocks noGrp="1"/>
          </p:cNvSpPr>
          <p:nvPr>
            <p:ph type="body" sz="quarter" idx="1"/>
          </p:nvPr>
        </p:nvSpPr>
        <p:spPr>
          <a:xfrm>
            <a:off x="2589213" y="5181600"/>
            <a:ext cx="8915401" cy="729622"/>
          </a:xfrm>
          <a:prstGeom prst="rect">
            <a:avLst/>
          </a:prstGeom>
        </p:spPr>
        <p:txBody>
          <a:bodyPr>
            <a:normAutofit fontScale="38889" lnSpcReduction="20000"/>
          </a:bodyPr>
          <a:lstStyle>
            <a:lvl1pPr marL="0" indent="0" defTabSz="457200">
              <a:spcBef>
                <a:spcPts val="1000"/>
              </a:spcBef>
              <a:buClrTx/>
              <a:buSzTx/>
              <a:buFontTx/>
              <a:buNone/>
              <a:defRPr>
                <a:solidFill>
                  <a:srgbClr val="595959"/>
                </a:solidFill>
              </a:defRPr>
            </a:lvl1pPr>
            <a:lvl2pPr marL="778668" indent="-321468" defTabSz="457200">
              <a:spcBef>
                <a:spcPts val="1000"/>
              </a:spcBef>
              <a:buClrTx/>
              <a:buFontTx/>
              <a:buChar char=""/>
              <a:defRPr>
                <a:solidFill>
                  <a:srgbClr val="595959"/>
                </a:solidFill>
              </a:defRPr>
            </a:lvl2pPr>
            <a:lvl3pPr marL="1208314" indent="-293914" defTabSz="457200">
              <a:spcBef>
                <a:spcPts val="1000"/>
              </a:spcBef>
              <a:buClrTx/>
              <a:buFontTx/>
              <a:buChar char=""/>
              <a:defRPr>
                <a:solidFill>
                  <a:srgbClr val="595959"/>
                </a:solidFill>
              </a:defRPr>
            </a:lvl3pPr>
            <a:lvl4pPr marL="1714500" indent="-342900" defTabSz="457200">
              <a:spcBef>
                <a:spcPts val="1000"/>
              </a:spcBef>
              <a:buClrTx/>
              <a:buFontTx/>
              <a:buChar char=""/>
              <a:defRPr>
                <a:solidFill>
                  <a:srgbClr val="595959"/>
                </a:solidFill>
              </a:defRPr>
            </a:lvl4pPr>
            <a:lvl5pPr marL="2171700" indent="-342900" defTabSz="457200">
              <a:spcBef>
                <a:spcPts val="1000"/>
              </a:spcBef>
              <a:buClrTx/>
              <a:buFontTx/>
              <a:buChar char=""/>
              <a:defRPr>
                <a:solidFill>
                  <a:srgbClr val="595959"/>
                </a:solidFill>
              </a:defRPr>
            </a:lvl5pPr>
          </a:lstStyle>
          <a:p>
            <a:r>
              <a:t>Body Level One</a:t>
            </a:r>
          </a:p>
          <a:p>
            <a:pPr lvl="1"/>
            <a:r>
              <a:t>Body Level Two</a:t>
            </a:r>
          </a:p>
          <a:p>
            <a:pPr lvl="2"/>
            <a:r>
              <a:t>Body Level Three</a:t>
            </a:r>
          </a:p>
          <a:p>
            <a:pPr lvl="3"/>
            <a:r>
              <a:t>Body Level Four</a:t>
            </a:r>
          </a:p>
          <a:p>
            <a:pPr lvl="4"/>
            <a:r>
              <a:t>Body Level Five</a:t>
            </a:r>
          </a:p>
        </p:txBody>
      </p:sp>
      <p:sp>
        <p:nvSpPr>
          <p:cNvPr id="1048734" name="Freeform 11"/>
          <p:cNvSpPr/>
          <p:nvPr/>
        </p:nvSpPr>
        <p:spPr>
          <a:xfrm flipV="1">
            <a:off x="-4189" y="4911725"/>
            <a:ext cx="1595613" cy="507297"/>
          </a:xfrm>
          <a:custGeom>
            <a:avLst/>
            <a:gdLst/>
            <a:ahLst/>
            <a:cxnLst>
              <a:cxn ang="0">
                <a:pos x="wd2" y="hd2"/>
              </a:cxn>
              <a:cxn ang="5400000">
                <a:pos x="wd2" y="hd2"/>
              </a:cxn>
              <a:cxn ang="10800000">
                <a:pos x="wd2" y="hd2"/>
              </a:cxn>
              <a:cxn ang="16200000">
                <a:pos x="wd2" y="hd2"/>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rgbClr val="A53010"/>
          </a:solidFill>
          <a:ln w="12700">
            <a:miter lim="400000"/>
          </a:ln>
        </p:spPr>
        <p:txBody>
          <a:bodyPr lIns="45719" rIns="45719"/>
          <a:lstStyle/>
          <a:p>
            <a:endParaRPr/>
          </a:p>
        </p:txBody>
      </p:sp>
      <p:sp>
        <p:nvSpPr>
          <p:cNvPr id="1048735" name="Slide Number"/>
          <p:cNvSpPr txBox="1">
            <a:spLocks noGrp="1"/>
          </p:cNvSpPr>
          <p:nvPr>
            <p:ph type="sldNum" sz="quarter" idx="2"/>
          </p:nvPr>
        </p:nvSpPr>
        <p:spPr>
          <a:xfrm>
            <a:off x="925905" y="4967529"/>
            <a:ext cx="385675" cy="396241"/>
          </a:xfrm>
          <a:prstGeom prst="rect">
            <a:avLst/>
          </a:prstGeom>
        </p:spPr>
        <p:txBody>
          <a:bodyPr anchor="ctr"/>
          <a:lstStyle>
            <a:lvl1pPr>
              <a:defRPr sz="2000">
                <a:solidFill>
                  <a:srgbClr val="FEFFFF"/>
                </a:solidFill>
              </a:defRPr>
            </a:lvl1pPr>
          </a:lstStyle>
          <a:p>
            <a:fld id="{86CB4B4D-7CA3-9044-876B-883B54F8677D}" type="slidenum">
              <a:rPr/>
              <a:pPr/>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Quote Name Card">
    <p:bg>
      <p:bgPr>
        <a:gradFill flip="none" rotWithShape="1">
          <a:gsLst>
            <a:gs pos="0">
              <a:srgbClr val="FFFFFF"/>
            </a:gs>
            <a:gs pos="100000">
              <a:srgbClr val="DFE8C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68" name="Group 22"/>
          <p:cNvGrpSpPr/>
          <p:nvPr/>
        </p:nvGrpSpPr>
        <p:grpSpPr>
          <a:xfrm>
            <a:off x="0" y="228599"/>
            <a:ext cx="2851518" cy="6638630"/>
            <a:chOff x="0" y="0"/>
            <a:chExt cx="2851516" cy="6638628"/>
          </a:xfrm>
        </p:grpSpPr>
        <p:sp>
          <p:nvSpPr>
            <p:cNvPr id="1048736"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37"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38"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39"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40"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41"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42"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43"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44"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45"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46"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747"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grpSp>
      <p:grpSp>
        <p:nvGrpSpPr>
          <p:cNvPr id="69" name="Group 9"/>
          <p:cNvGrpSpPr/>
          <p:nvPr/>
        </p:nvGrpSpPr>
        <p:grpSpPr>
          <a:xfrm>
            <a:off x="27221" y="-786"/>
            <a:ext cx="2356674" cy="6854040"/>
            <a:chOff x="0" y="0"/>
            <a:chExt cx="2356673" cy="6854039"/>
          </a:xfrm>
        </p:grpSpPr>
        <p:sp>
          <p:nvSpPr>
            <p:cNvPr id="1048748"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49"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50"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51"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52"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53"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54"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55"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56"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57"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58"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759"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grpSp>
      <p:sp>
        <p:nvSpPr>
          <p:cNvPr id="1048760" name="Rectangle 6"/>
          <p:cNvSpPr/>
          <p:nvPr/>
        </p:nvSpPr>
        <p:spPr>
          <a:xfrm>
            <a:off x="-1" y="0"/>
            <a:ext cx="182882" cy="6858000"/>
          </a:xfrm>
          <a:prstGeom prst="rect">
            <a:avLst/>
          </a:prstGeom>
          <a:solidFill>
            <a:srgbClr val="766F54"/>
          </a:solidFill>
          <a:ln w="12700">
            <a:miter lim="400000"/>
          </a:ln>
        </p:spPr>
        <p:txBody>
          <a:bodyPr lIns="45719" rIns="45719"/>
          <a:lstStyle/>
          <a:p>
            <a:endParaRPr/>
          </a:p>
        </p:txBody>
      </p:sp>
      <p:sp>
        <p:nvSpPr>
          <p:cNvPr id="1048761" name="Title Text"/>
          <p:cNvSpPr txBox="1">
            <a:spLocks noGrp="1"/>
          </p:cNvSpPr>
          <p:nvPr>
            <p:ph type="title"/>
          </p:nvPr>
        </p:nvSpPr>
        <p:spPr>
          <a:xfrm>
            <a:off x="2849948" y="609600"/>
            <a:ext cx="8393927" cy="2895600"/>
          </a:xfrm>
          <a:prstGeom prst="rect">
            <a:avLst/>
          </a:prstGeom>
        </p:spPr>
        <p:txBody>
          <a:bodyPr/>
          <a:lstStyle>
            <a:lvl1pPr defTabSz="457200">
              <a:lnSpc>
                <a:spcPct val="100000"/>
              </a:lnSpc>
            </a:lvl1pPr>
          </a:lstStyle>
          <a:p>
            <a:r>
              <a:t>Title Text</a:t>
            </a:r>
          </a:p>
        </p:txBody>
      </p:sp>
      <p:sp>
        <p:nvSpPr>
          <p:cNvPr id="1048762" name="Body Level One…"/>
          <p:cNvSpPr txBox="1">
            <a:spLocks noGrp="1"/>
          </p:cNvSpPr>
          <p:nvPr>
            <p:ph type="body" sz="quarter" idx="1"/>
          </p:nvPr>
        </p:nvSpPr>
        <p:spPr>
          <a:xfrm>
            <a:off x="2589211" y="4343400"/>
            <a:ext cx="8915401" cy="838200"/>
          </a:xfrm>
          <a:prstGeom prst="rect">
            <a:avLst/>
          </a:prstGeom>
        </p:spPr>
        <p:txBody>
          <a:bodyPr anchor="b">
            <a:normAutofit fontScale="37500" lnSpcReduction="20000"/>
          </a:bodyPr>
          <a:lstStyle>
            <a:lvl1pPr marL="0" indent="0" defTabSz="457200">
              <a:spcBef>
                <a:spcPts val="1000"/>
              </a:spcBef>
              <a:buClrTx/>
              <a:buSzTx/>
              <a:buFontTx/>
              <a:buNone/>
              <a:defRPr sz="2400">
                <a:solidFill>
                  <a:srgbClr val="A53010"/>
                </a:solidFill>
              </a:defRPr>
            </a:lvl1pPr>
            <a:lvl2pPr marL="0" indent="457200" defTabSz="457200">
              <a:spcBef>
                <a:spcPts val="1000"/>
              </a:spcBef>
              <a:buClrTx/>
              <a:buSzTx/>
              <a:buFontTx/>
              <a:buNone/>
              <a:defRPr sz="2400">
                <a:solidFill>
                  <a:srgbClr val="A53010"/>
                </a:solidFill>
              </a:defRPr>
            </a:lvl2pPr>
            <a:lvl3pPr marL="0" indent="914400" defTabSz="457200">
              <a:spcBef>
                <a:spcPts val="1000"/>
              </a:spcBef>
              <a:buClrTx/>
              <a:buSzTx/>
              <a:buFontTx/>
              <a:buNone/>
              <a:defRPr sz="2400">
                <a:solidFill>
                  <a:srgbClr val="A53010"/>
                </a:solidFill>
              </a:defRPr>
            </a:lvl3pPr>
            <a:lvl4pPr marL="0" indent="1371600" defTabSz="457200">
              <a:spcBef>
                <a:spcPts val="1000"/>
              </a:spcBef>
              <a:buClrTx/>
              <a:buSzTx/>
              <a:buFontTx/>
              <a:buNone/>
              <a:defRPr sz="2400">
                <a:solidFill>
                  <a:srgbClr val="A53010"/>
                </a:solidFill>
              </a:defRPr>
            </a:lvl4pPr>
            <a:lvl5pPr marL="0" indent="1828800" defTabSz="457200">
              <a:spcBef>
                <a:spcPts val="1000"/>
              </a:spcBef>
              <a:buClrTx/>
              <a:buSzTx/>
              <a:buFontTx/>
              <a:buNone/>
              <a:defRPr sz="2400">
                <a:solidFill>
                  <a:srgbClr val="A53010"/>
                </a:solidFill>
              </a:defRPr>
            </a:lvl5pPr>
          </a:lstStyle>
          <a:p>
            <a:r>
              <a:t>Body Level One</a:t>
            </a:r>
          </a:p>
          <a:p>
            <a:pPr lvl="1"/>
            <a:r>
              <a:t>Body Level Two</a:t>
            </a:r>
          </a:p>
          <a:p>
            <a:pPr lvl="2"/>
            <a:r>
              <a:t>Body Level Three</a:t>
            </a:r>
          </a:p>
          <a:p>
            <a:pPr lvl="3"/>
            <a:r>
              <a:t>Body Level Four</a:t>
            </a:r>
          </a:p>
          <a:p>
            <a:pPr lvl="4"/>
            <a:r>
              <a:t>Body Level Five</a:t>
            </a:r>
          </a:p>
        </p:txBody>
      </p:sp>
      <p:sp>
        <p:nvSpPr>
          <p:cNvPr id="1048763" name="Text Placeholder 3"/>
          <p:cNvSpPr>
            <a:spLocks noGrp="1"/>
          </p:cNvSpPr>
          <p:nvPr>
            <p:ph type="body" sz="quarter" idx="13"/>
          </p:nvPr>
        </p:nvSpPr>
        <p:spPr>
          <a:xfrm>
            <a:off x="2589213" y="5181599"/>
            <a:ext cx="8915401" cy="729624"/>
          </a:xfrm>
          <a:prstGeom prst="rect">
            <a:avLst/>
          </a:prstGeom>
        </p:spPr>
        <p:txBody>
          <a:bodyPr/>
          <a:lstStyle/>
          <a:p>
            <a:pPr marL="0" indent="0" defTabSz="457200">
              <a:spcBef>
                <a:spcPts val="1000"/>
              </a:spcBef>
              <a:buClrTx/>
              <a:buSzTx/>
              <a:buFontTx/>
              <a:buNone/>
              <a:defRPr>
                <a:solidFill>
                  <a:srgbClr val="595959"/>
                </a:solidFill>
              </a:defRPr>
            </a:pPr>
            <a:endParaRPr/>
          </a:p>
        </p:txBody>
      </p:sp>
      <p:sp>
        <p:nvSpPr>
          <p:cNvPr id="1048764" name="Freeform 11"/>
          <p:cNvSpPr/>
          <p:nvPr/>
        </p:nvSpPr>
        <p:spPr>
          <a:xfrm flipV="1">
            <a:off x="-4189" y="4911725"/>
            <a:ext cx="1595613" cy="507297"/>
          </a:xfrm>
          <a:custGeom>
            <a:avLst/>
            <a:gdLst/>
            <a:ahLst/>
            <a:cxnLst>
              <a:cxn ang="0">
                <a:pos x="wd2" y="hd2"/>
              </a:cxn>
              <a:cxn ang="5400000">
                <a:pos x="wd2" y="hd2"/>
              </a:cxn>
              <a:cxn ang="10800000">
                <a:pos x="wd2" y="hd2"/>
              </a:cxn>
              <a:cxn ang="16200000">
                <a:pos x="wd2" y="hd2"/>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rgbClr val="A53010"/>
          </a:solidFill>
          <a:ln w="12700">
            <a:miter lim="400000"/>
          </a:ln>
        </p:spPr>
        <p:txBody>
          <a:bodyPr lIns="45719" rIns="45719"/>
          <a:lstStyle/>
          <a:p>
            <a:endParaRPr/>
          </a:p>
        </p:txBody>
      </p:sp>
      <p:sp>
        <p:nvSpPr>
          <p:cNvPr id="1048765" name="TextBox 16"/>
          <p:cNvSpPr txBox="1"/>
          <p:nvPr/>
        </p:nvSpPr>
        <p:spPr>
          <a:xfrm>
            <a:off x="2513372" y="297774"/>
            <a:ext cx="518161" cy="1285238"/>
          </a:xfrm>
          <a:prstGeom prst="rect">
            <a:avLst/>
          </a:prstGeom>
          <a:ln w="12700">
            <a:miter lim="400000"/>
          </a:ln>
        </p:spPr>
        <p:txBody>
          <a:bodyPr lIns="45719" rIns="45719" anchor="ctr">
            <a:spAutoFit/>
          </a:bodyPr>
          <a:lstStyle>
            <a:lvl1pPr>
              <a:defRPr sz="8000">
                <a:solidFill>
                  <a:srgbClr val="A53010"/>
                </a:solidFill>
                <a:latin typeface="Arial"/>
                <a:ea typeface="Arial"/>
                <a:cs typeface="Arial"/>
                <a:sym typeface="Arial"/>
              </a:defRPr>
            </a:lvl1pPr>
          </a:lstStyle>
          <a:p>
            <a:r>
              <a:t>“</a:t>
            </a:r>
          </a:p>
        </p:txBody>
      </p:sp>
      <p:sp>
        <p:nvSpPr>
          <p:cNvPr id="1048766" name="TextBox 17"/>
          <p:cNvSpPr txBox="1"/>
          <p:nvPr/>
        </p:nvSpPr>
        <p:spPr>
          <a:xfrm>
            <a:off x="11160571" y="2555074"/>
            <a:ext cx="518161" cy="1285240"/>
          </a:xfrm>
          <a:prstGeom prst="rect">
            <a:avLst/>
          </a:prstGeom>
          <a:ln w="12700">
            <a:miter lim="400000"/>
          </a:ln>
        </p:spPr>
        <p:txBody>
          <a:bodyPr lIns="45719" rIns="45719" anchor="ctr">
            <a:spAutoFit/>
          </a:bodyPr>
          <a:lstStyle>
            <a:lvl1pPr>
              <a:defRPr sz="8000">
                <a:solidFill>
                  <a:srgbClr val="A53010"/>
                </a:solidFill>
                <a:latin typeface="Arial"/>
                <a:ea typeface="Arial"/>
                <a:cs typeface="Arial"/>
                <a:sym typeface="Arial"/>
              </a:defRPr>
            </a:lvl1pPr>
          </a:lstStyle>
          <a:p>
            <a:r>
              <a:t>”</a:t>
            </a:r>
          </a:p>
        </p:txBody>
      </p:sp>
      <p:sp>
        <p:nvSpPr>
          <p:cNvPr id="1048767" name="Slide Number"/>
          <p:cNvSpPr txBox="1">
            <a:spLocks noGrp="1"/>
          </p:cNvSpPr>
          <p:nvPr>
            <p:ph type="sldNum" sz="quarter" idx="2"/>
          </p:nvPr>
        </p:nvSpPr>
        <p:spPr>
          <a:xfrm>
            <a:off x="925905" y="4967529"/>
            <a:ext cx="385675" cy="396241"/>
          </a:xfrm>
          <a:prstGeom prst="rect">
            <a:avLst/>
          </a:prstGeom>
        </p:spPr>
        <p:txBody>
          <a:bodyPr anchor="ctr"/>
          <a:lstStyle>
            <a:lvl1pPr>
              <a:defRPr sz="2000">
                <a:solidFill>
                  <a:srgbClr val="FEFFFF"/>
                </a:solidFill>
              </a:defRPr>
            </a:lvl1pPr>
          </a:lstStyle>
          <a:p>
            <a:fld id="{86CB4B4D-7CA3-9044-876B-883B54F8677D}" type="slidenum">
              <a:rPr/>
              <a:pPr/>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rue or False">
    <p:bg>
      <p:bgPr>
        <a:gradFill flip="none" rotWithShape="1">
          <a:gsLst>
            <a:gs pos="0">
              <a:srgbClr val="FFFFFF"/>
            </a:gs>
            <a:gs pos="100000">
              <a:srgbClr val="DFE8C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88" name="Group 22"/>
          <p:cNvGrpSpPr/>
          <p:nvPr/>
        </p:nvGrpSpPr>
        <p:grpSpPr>
          <a:xfrm>
            <a:off x="0" y="228599"/>
            <a:ext cx="2851518" cy="6638630"/>
            <a:chOff x="0" y="0"/>
            <a:chExt cx="2851516" cy="6638628"/>
          </a:xfrm>
        </p:grpSpPr>
        <p:sp>
          <p:nvSpPr>
            <p:cNvPr id="1048905"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06"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07"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08"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09"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10"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11"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12"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13"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14"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15"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16"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grpSp>
      <p:grpSp>
        <p:nvGrpSpPr>
          <p:cNvPr id="89" name="Group 9"/>
          <p:cNvGrpSpPr/>
          <p:nvPr/>
        </p:nvGrpSpPr>
        <p:grpSpPr>
          <a:xfrm>
            <a:off x="27221" y="-786"/>
            <a:ext cx="2356674" cy="6854040"/>
            <a:chOff x="0" y="0"/>
            <a:chExt cx="2356673" cy="6854039"/>
          </a:xfrm>
        </p:grpSpPr>
        <p:sp>
          <p:nvSpPr>
            <p:cNvPr id="1048917"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18"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19"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20"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21"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22"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23"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24"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25"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26"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27"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28"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grpSp>
      <p:sp>
        <p:nvSpPr>
          <p:cNvPr id="1048929" name="Rectangle 6"/>
          <p:cNvSpPr/>
          <p:nvPr/>
        </p:nvSpPr>
        <p:spPr>
          <a:xfrm>
            <a:off x="-1" y="0"/>
            <a:ext cx="182882" cy="6858000"/>
          </a:xfrm>
          <a:prstGeom prst="rect">
            <a:avLst/>
          </a:prstGeom>
          <a:solidFill>
            <a:srgbClr val="766F54"/>
          </a:solidFill>
          <a:ln w="12700">
            <a:miter lim="400000"/>
          </a:ln>
        </p:spPr>
        <p:txBody>
          <a:bodyPr lIns="45719" rIns="45719"/>
          <a:lstStyle/>
          <a:p>
            <a:endParaRPr/>
          </a:p>
        </p:txBody>
      </p:sp>
      <p:sp>
        <p:nvSpPr>
          <p:cNvPr id="1048930" name="Title Text"/>
          <p:cNvSpPr txBox="1">
            <a:spLocks noGrp="1"/>
          </p:cNvSpPr>
          <p:nvPr>
            <p:ph type="title"/>
          </p:nvPr>
        </p:nvSpPr>
        <p:spPr>
          <a:xfrm>
            <a:off x="2589211" y="627407"/>
            <a:ext cx="8915401" cy="2880020"/>
          </a:xfrm>
          <a:prstGeom prst="rect">
            <a:avLst/>
          </a:prstGeom>
        </p:spPr>
        <p:txBody>
          <a:bodyPr/>
          <a:lstStyle>
            <a:lvl1pPr defTabSz="457200">
              <a:lnSpc>
                <a:spcPct val="100000"/>
              </a:lnSpc>
            </a:lvl1pPr>
          </a:lstStyle>
          <a:p>
            <a:r>
              <a:t>Title Text</a:t>
            </a:r>
          </a:p>
        </p:txBody>
      </p:sp>
      <p:sp>
        <p:nvSpPr>
          <p:cNvPr id="1048931" name="Body Level One…"/>
          <p:cNvSpPr txBox="1">
            <a:spLocks noGrp="1"/>
          </p:cNvSpPr>
          <p:nvPr>
            <p:ph type="body" sz="quarter" idx="1"/>
          </p:nvPr>
        </p:nvSpPr>
        <p:spPr>
          <a:xfrm>
            <a:off x="2589211" y="4343400"/>
            <a:ext cx="8915401" cy="838200"/>
          </a:xfrm>
          <a:prstGeom prst="rect">
            <a:avLst/>
          </a:prstGeom>
        </p:spPr>
        <p:txBody>
          <a:bodyPr anchor="b">
            <a:normAutofit fontScale="37500" lnSpcReduction="20000"/>
          </a:bodyPr>
          <a:lstStyle>
            <a:lvl1pPr marL="0" indent="0" defTabSz="457200">
              <a:spcBef>
                <a:spcPts val="1000"/>
              </a:spcBef>
              <a:buClrTx/>
              <a:buSzTx/>
              <a:buFontTx/>
              <a:buNone/>
              <a:defRPr sz="2400">
                <a:solidFill>
                  <a:srgbClr val="A53010"/>
                </a:solidFill>
              </a:defRPr>
            </a:lvl1pPr>
            <a:lvl2pPr marL="0" indent="457200" defTabSz="457200">
              <a:spcBef>
                <a:spcPts val="1000"/>
              </a:spcBef>
              <a:buClrTx/>
              <a:buSzTx/>
              <a:buFontTx/>
              <a:buNone/>
              <a:defRPr sz="2400">
                <a:solidFill>
                  <a:srgbClr val="A53010"/>
                </a:solidFill>
              </a:defRPr>
            </a:lvl2pPr>
            <a:lvl3pPr marL="0" indent="914400" defTabSz="457200">
              <a:spcBef>
                <a:spcPts val="1000"/>
              </a:spcBef>
              <a:buClrTx/>
              <a:buSzTx/>
              <a:buFontTx/>
              <a:buNone/>
              <a:defRPr sz="2400">
                <a:solidFill>
                  <a:srgbClr val="A53010"/>
                </a:solidFill>
              </a:defRPr>
            </a:lvl3pPr>
            <a:lvl4pPr marL="0" indent="1371600" defTabSz="457200">
              <a:spcBef>
                <a:spcPts val="1000"/>
              </a:spcBef>
              <a:buClrTx/>
              <a:buSzTx/>
              <a:buFontTx/>
              <a:buNone/>
              <a:defRPr sz="2400">
                <a:solidFill>
                  <a:srgbClr val="A53010"/>
                </a:solidFill>
              </a:defRPr>
            </a:lvl4pPr>
            <a:lvl5pPr marL="0" indent="1828800" defTabSz="457200">
              <a:spcBef>
                <a:spcPts val="1000"/>
              </a:spcBef>
              <a:buClrTx/>
              <a:buSzTx/>
              <a:buFontTx/>
              <a:buNone/>
              <a:defRPr sz="2400">
                <a:solidFill>
                  <a:srgbClr val="A53010"/>
                </a:solidFill>
              </a:defRPr>
            </a:lvl5pPr>
          </a:lstStyle>
          <a:p>
            <a:r>
              <a:t>Body Level One</a:t>
            </a:r>
          </a:p>
          <a:p>
            <a:pPr lvl="1"/>
            <a:r>
              <a:t>Body Level Two</a:t>
            </a:r>
          </a:p>
          <a:p>
            <a:pPr lvl="2"/>
            <a:r>
              <a:t>Body Level Three</a:t>
            </a:r>
          </a:p>
          <a:p>
            <a:pPr lvl="3"/>
            <a:r>
              <a:t>Body Level Four</a:t>
            </a:r>
          </a:p>
          <a:p>
            <a:pPr lvl="4"/>
            <a:r>
              <a:t>Body Level Five</a:t>
            </a:r>
          </a:p>
        </p:txBody>
      </p:sp>
      <p:sp>
        <p:nvSpPr>
          <p:cNvPr id="1048932" name="Text Placeholder 3"/>
          <p:cNvSpPr>
            <a:spLocks noGrp="1"/>
          </p:cNvSpPr>
          <p:nvPr>
            <p:ph type="body" sz="quarter" idx="13"/>
          </p:nvPr>
        </p:nvSpPr>
        <p:spPr>
          <a:xfrm>
            <a:off x="2589213" y="5181599"/>
            <a:ext cx="8915401" cy="729624"/>
          </a:xfrm>
          <a:prstGeom prst="rect">
            <a:avLst/>
          </a:prstGeom>
        </p:spPr>
        <p:txBody>
          <a:bodyPr/>
          <a:lstStyle/>
          <a:p>
            <a:pPr marL="0" indent="0" defTabSz="457200">
              <a:spcBef>
                <a:spcPts val="1000"/>
              </a:spcBef>
              <a:buClrTx/>
              <a:buSzTx/>
              <a:buFontTx/>
              <a:buNone/>
              <a:defRPr>
                <a:solidFill>
                  <a:srgbClr val="595959"/>
                </a:solidFill>
              </a:defRPr>
            </a:pPr>
            <a:endParaRPr/>
          </a:p>
        </p:txBody>
      </p:sp>
      <p:sp>
        <p:nvSpPr>
          <p:cNvPr id="1048933" name="Freeform 11"/>
          <p:cNvSpPr/>
          <p:nvPr/>
        </p:nvSpPr>
        <p:spPr>
          <a:xfrm flipV="1">
            <a:off x="-4189" y="4911725"/>
            <a:ext cx="1595613" cy="507297"/>
          </a:xfrm>
          <a:custGeom>
            <a:avLst/>
            <a:gdLst/>
            <a:ahLst/>
            <a:cxnLst>
              <a:cxn ang="0">
                <a:pos x="wd2" y="hd2"/>
              </a:cxn>
              <a:cxn ang="5400000">
                <a:pos x="wd2" y="hd2"/>
              </a:cxn>
              <a:cxn ang="10800000">
                <a:pos x="wd2" y="hd2"/>
              </a:cxn>
              <a:cxn ang="16200000">
                <a:pos x="wd2" y="hd2"/>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rgbClr val="A53010"/>
          </a:solidFill>
          <a:ln w="12700">
            <a:miter lim="400000"/>
          </a:ln>
        </p:spPr>
        <p:txBody>
          <a:bodyPr lIns="45719" rIns="45719"/>
          <a:lstStyle/>
          <a:p>
            <a:endParaRPr/>
          </a:p>
        </p:txBody>
      </p:sp>
      <p:sp>
        <p:nvSpPr>
          <p:cNvPr id="1048934" name="Slide Number"/>
          <p:cNvSpPr txBox="1">
            <a:spLocks noGrp="1"/>
          </p:cNvSpPr>
          <p:nvPr>
            <p:ph type="sldNum" sz="quarter" idx="2"/>
          </p:nvPr>
        </p:nvSpPr>
        <p:spPr>
          <a:xfrm>
            <a:off x="925905" y="4967529"/>
            <a:ext cx="385675" cy="396241"/>
          </a:xfrm>
          <a:prstGeom prst="rect">
            <a:avLst/>
          </a:prstGeom>
        </p:spPr>
        <p:txBody>
          <a:bodyPr anchor="ctr"/>
          <a:lstStyle>
            <a:lvl1pPr>
              <a:defRPr sz="2000">
                <a:solidFill>
                  <a:srgbClr val="FEFFFF"/>
                </a:solidFill>
              </a:defRPr>
            </a:lvl1p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048999" name="Title Text"/>
          <p:cNvSpPr txBox="1">
            <a:spLocks noGrp="1"/>
          </p:cNvSpPr>
          <p:nvPr>
            <p:ph type="title"/>
          </p:nvPr>
        </p:nvSpPr>
        <p:spPr>
          <a:prstGeom prst="rect">
            <a:avLst/>
          </a:prstGeom>
        </p:spPr>
        <p:txBody>
          <a:bodyPr/>
          <a:lstStyle/>
          <a:p>
            <a:r>
              <a:t>Title Text</a:t>
            </a:r>
          </a:p>
        </p:txBody>
      </p:sp>
      <p:sp>
        <p:nvSpPr>
          <p:cNvPr id="1049000" name="Body Level One…"/>
          <p:cNvSpPr txBox="1">
            <a:spLocks noGrp="1"/>
          </p:cNvSpPr>
          <p:nvPr>
            <p:ph type="body" sz="half" idx="1"/>
          </p:nvPr>
        </p:nvSpPr>
        <p:spPr>
          <a:xfrm>
            <a:off x="1066800" y="2103120"/>
            <a:ext cx="4754880" cy="374904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4900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048812" name="Title Text"/>
          <p:cNvSpPr txBox="1">
            <a:spLocks noGrp="1"/>
          </p:cNvSpPr>
          <p:nvPr>
            <p:ph type="title"/>
          </p:nvPr>
        </p:nvSpPr>
        <p:spPr>
          <a:prstGeom prst="rect">
            <a:avLst/>
          </a:prstGeom>
        </p:spPr>
        <p:txBody>
          <a:bodyPr/>
          <a:lstStyle/>
          <a:p>
            <a:r>
              <a:t>Title Text</a:t>
            </a:r>
          </a:p>
        </p:txBody>
      </p:sp>
      <p:sp>
        <p:nvSpPr>
          <p:cNvPr id="1048813" name="Body Level One…"/>
          <p:cNvSpPr txBox="1">
            <a:spLocks noGrp="1"/>
          </p:cNvSpPr>
          <p:nvPr>
            <p:ph type="body" sz="quarter" idx="1"/>
          </p:nvPr>
        </p:nvSpPr>
        <p:spPr>
          <a:xfrm>
            <a:off x="1069847" y="2074334"/>
            <a:ext cx="4754881" cy="640081"/>
          </a:xfrm>
          <a:prstGeom prst="rect">
            <a:avLst/>
          </a:prstGeom>
        </p:spPr>
        <p:txBody>
          <a:bodyPr anchor="ctr">
            <a:normAutofit fontScale="52632" lnSpcReduction="20000"/>
          </a:bodyPr>
          <a:lstStyle>
            <a:lvl1pPr marL="0" indent="0" algn="ctr">
              <a:spcBef>
                <a:spcPts val="0"/>
              </a:spcBef>
              <a:buClrTx/>
              <a:buSzTx/>
              <a:buFontTx/>
              <a:buNone/>
              <a:defRPr sz="1900">
                <a:solidFill>
                  <a:srgbClr val="1485A4"/>
                </a:solidFill>
              </a:defRPr>
            </a:lvl1pPr>
            <a:lvl2pPr marL="0" indent="457200" algn="ctr">
              <a:spcBef>
                <a:spcPts val="0"/>
              </a:spcBef>
              <a:buClrTx/>
              <a:buSzTx/>
              <a:buFontTx/>
              <a:buNone/>
              <a:defRPr sz="1900">
                <a:solidFill>
                  <a:srgbClr val="1485A4"/>
                </a:solidFill>
              </a:defRPr>
            </a:lvl2pPr>
            <a:lvl3pPr marL="0" indent="914400" algn="ctr">
              <a:spcBef>
                <a:spcPts val="0"/>
              </a:spcBef>
              <a:buClrTx/>
              <a:buSzTx/>
              <a:buFontTx/>
              <a:buNone/>
              <a:defRPr sz="1900">
                <a:solidFill>
                  <a:srgbClr val="1485A4"/>
                </a:solidFill>
              </a:defRPr>
            </a:lvl3pPr>
            <a:lvl4pPr marL="0" indent="1371600" algn="ctr">
              <a:spcBef>
                <a:spcPts val="0"/>
              </a:spcBef>
              <a:buClrTx/>
              <a:buSzTx/>
              <a:buFontTx/>
              <a:buNone/>
              <a:defRPr sz="1900">
                <a:solidFill>
                  <a:srgbClr val="1485A4"/>
                </a:solidFill>
              </a:defRPr>
            </a:lvl4pPr>
            <a:lvl5pPr marL="0" indent="1828800" algn="ctr">
              <a:spcBef>
                <a:spcPts val="0"/>
              </a:spcBef>
              <a:buClrTx/>
              <a:buSzTx/>
              <a:buFontTx/>
              <a:buNone/>
              <a:defRPr sz="1900">
                <a:solidFill>
                  <a:srgbClr val="1485A4"/>
                </a:solidFill>
              </a:defRPr>
            </a:lvl5pPr>
          </a:lstStyle>
          <a:p>
            <a:r>
              <a:t>Body Level One</a:t>
            </a:r>
          </a:p>
          <a:p>
            <a:pPr lvl="1"/>
            <a:r>
              <a:t>Body Level Two</a:t>
            </a:r>
          </a:p>
          <a:p>
            <a:pPr lvl="2"/>
            <a:r>
              <a:t>Body Level Three</a:t>
            </a:r>
          </a:p>
          <a:p>
            <a:pPr lvl="3"/>
            <a:r>
              <a:t>Body Level Four</a:t>
            </a:r>
          </a:p>
          <a:p>
            <a:pPr lvl="4"/>
            <a:r>
              <a:t>Body Level Five</a:t>
            </a:r>
          </a:p>
        </p:txBody>
      </p:sp>
      <p:sp>
        <p:nvSpPr>
          <p:cNvPr id="1048814" name="Text Placeholder 4"/>
          <p:cNvSpPr>
            <a:spLocks noGrp="1"/>
          </p:cNvSpPr>
          <p:nvPr>
            <p:ph type="body" sz="quarter" idx="13"/>
          </p:nvPr>
        </p:nvSpPr>
        <p:spPr>
          <a:xfrm>
            <a:off x="6373367" y="2074334"/>
            <a:ext cx="4754881" cy="640081"/>
          </a:xfrm>
          <a:prstGeom prst="rect">
            <a:avLst/>
          </a:prstGeom>
        </p:spPr>
        <p:txBody>
          <a:bodyPr anchor="ctr"/>
          <a:lstStyle/>
          <a:p>
            <a:pPr marL="0" indent="0" algn="ctr">
              <a:spcBef>
                <a:spcPts val="0"/>
              </a:spcBef>
              <a:buClrTx/>
              <a:buSzTx/>
              <a:buFontTx/>
              <a:buNone/>
              <a:defRPr sz="1900">
                <a:solidFill>
                  <a:srgbClr val="1485A4"/>
                </a:solidFill>
              </a:defRPr>
            </a:pPr>
            <a:endParaRPr/>
          </a:p>
        </p:txBody>
      </p:sp>
      <p:sp>
        <p:nvSpPr>
          <p:cNvPr id="104881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048676" name="Title Text"/>
          <p:cNvSpPr txBox="1">
            <a:spLocks noGrp="1"/>
          </p:cNvSpPr>
          <p:nvPr>
            <p:ph type="title"/>
          </p:nvPr>
        </p:nvSpPr>
        <p:spPr>
          <a:prstGeom prst="rect">
            <a:avLst/>
          </a:prstGeom>
        </p:spPr>
        <p:txBody>
          <a:bodyPr/>
          <a:lstStyle/>
          <a:p>
            <a:r>
              <a:t>Title Text</a:t>
            </a:r>
          </a:p>
        </p:txBody>
      </p:sp>
      <p:sp>
        <p:nvSpPr>
          <p:cNvPr id="104867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4884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049032" name="Rectangle 15"/>
          <p:cNvSpPr/>
          <p:nvPr/>
        </p:nvSpPr>
        <p:spPr>
          <a:xfrm>
            <a:off x="245528" y="237744"/>
            <a:ext cx="8531354" cy="6382512"/>
          </a:xfrm>
          <a:prstGeom prst="rect">
            <a:avLst/>
          </a:prstGeom>
          <a:solidFill>
            <a:srgbClr val="E3DED1"/>
          </a:solidFill>
          <a:ln w="12700">
            <a:miter lim="400000"/>
          </a:ln>
        </p:spPr>
        <p:txBody>
          <a:bodyPr lIns="45719" rIns="45719"/>
          <a:lstStyle/>
          <a:p>
            <a:endParaRPr/>
          </a:p>
        </p:txBody>
      </p:sp>
      <p:sp>
        <p:nvSpPr>
          <p:cNvPr id="1049033" name="Rectangle 14"/>
          <p:cNvSpPr/>
          <p:nvPr/>
        </p:nvSpPr>
        <p:spPr>
          <a:xfrm>
            <a:off x="9020385" y="237744"/>
            <a:ext cx="2926081" cy="6382512"/>
          </a:xfrm>
          <a:prstGeom prst="rect">
            <a:avLst/>
          </a:prstGeom>
          <a:solidFill>
            <a:schemeClr val="accent1"/>
          </a:solidFill>
          <a:ln w="12700">
            <a:miter lim="400000"/>
          </a:ln>
        </p:spPr>
        <p:txBody>
          <a:bodyPr lIns="45719" rIns="45719"/>
          <a:lstStyle/>
          <a:p>
            <a:endParaRPr/>
          </a:p>
        </p:txBody>
      </p:sp>
      <p:sp>
        <p:nvSpPr>
          <p:cNvPr id="1049034" name="Title Text"/>
          <p:cNvSpPr txBox="1">
            <a:spLocks noGrp="1"/>
          </p:cNvSpPr>
          <p:nvPr>
            <p:ph type="title"/>
          </p:nvPr>
        </p:nvSpPr>
        <p:spPr>
          <a:xfrm>
            <a:off x="9296400" y="607391"/>
            <a:ext cx="2430780" cy="1645922"/>
          </a:xfrm>
          <a:prstGeom prst="rect">
            <a:avLst/>
          </a:prstGeom>
        </p:spPr>
        <p:txBody>
          <a:bodyPr anchor="b"/>
          <a:lstStyle>
            <a:lvl1pPr>
              <a:defRPr sz="2800">
                <a:solidFill>
                  <a:srgbClr val="FFFFFF"/>
                </a:solidFill>
              </a:defRPr>
            </a:lvl1pPr>
          </a:lstStyle>
          <a:p>
            <a:r>
              <a:t>Title Text</a:t>
            </a:r>
          </a:p>
        </p:txBody>
      </p:sp>
      <p:sp>
        <p:nvSpPr>
          <p:cNvPr id="1049035" name="Body Level One…"/>
          <p:cNvSpPr txBox="1">
            <a:spLocks noGrp="1"/>
          </p:cNvSpPr>
          <p:nvPr>
            <p:ph type="body" idx="1"/>
          </p:nvPr>
        </p:nvSpPr>
        <p:spPr>
          <a:xfrm>
            <a:off x="685800" y="609600"/>
            <a:ext cx="7772400" cy="53340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49036" name="Text Placeholder 3"/>
          <p:cNvSpPr>
            <a:spLocks noGrp="1"/>
          </p:cNvSpPr>
          <p:nvPr>
            <p:ph type="body" sz="quarter" idx="13"/>
          </p:nvPr>
        </p:nvSpPr>
        <p:spPr>
          <a:xfrm>
            <a:off x="9296400" y="2286000"/>
            <a:ext cx="2430780" cy="3505200"/>
          </a:xfrm>
          <a:prstGeom prst="rect">
            <a:avLst/>
          </a:prstGeom>
        </p:spPr>
        <p:txBody>
          <a:bodyPr/>
          <a:lstStyle/>
          <a:p>
            <a:pPr marL="0" indent="0">
              <a:lnSpc>
                <a:spcPct val="110000"/>
              </a:lnSpc>
              <a:spcBef>
                <a:spcPts val="800"/>
              </a:spcBef>
              <a:buClrTx/>
              <a:buSzTx/>
              <a:buFontTx/>
              <a:buNone/>
              <a:defRPr sz="1400">
                <a:solidFill>
                  <a:srgbClr val="FFFFFF"/>
                </a:solidFill>
              </a:defRPr>
            </a:pPr>
            <a:endParaRPr/>
          </a:p>
        </p:txBody>
      </p:sp>
      <p:sp>
        <p:nvSpPr>
          <p:cNvPr id="1049037" name="Rectangle 11"/>
          <p:cNvSpPr/>
          <p:nvPr/>
        </p:nvSpPr>
        <p:spPr>
          <a:xfrm>
            <a:off x="9157545" y="374903"/>
            <a:ext cx="2651761" cy="6108194"/>
          </a:xfrm>
          <a:prstGeom prst="rect">
            <a:avLst/>
          </a:prstGeom>
          <a:ln w="6350" cap="sq">
            <a:solidFill>
              <a:srgbClr val="FFFFFF"/>
            </a:solidFill>
            <a:miter/>
          </a:ln>
        </p:spPr>
        <p:txBody>
          <a:bodyPr lIns="45719" rIns="45719"/>
          <a:lstStyle/>
          <a:p>
            <a:endParaRPr/>
          </a:p>
        </p:txBody>
      </p:sp>
      <p:sp>
        <p:nvSpPr>
          <p:cNvPr id="1049038" name="Slide Number"/>
          <p:cNvSpPr txBox="1">
            <a:spLocks noGrp="1"/>
          </p:cNvSpPr>
          <p:nvPr>
            <p:ph type="sldNum" sz="quarter" idx="2"/>
          </p:nvPr>
        </p:nvSpPr>
        <p:spPr>
          <a:xfrm>
            <a:off x="11611810" y="6253481"/>
            <a:ext cx="244908" cy="243841"/>
          </a:xfrm>
          <a:prstGeom prst="rect">
            <a:avLst/>
          </a:prstGeom>
        </p:spPr>
        <p:txBody>
          <a:bodyPr/>
          <a:lstStyle>
            <a:lvl1pPr>
              <a:defRPr>
                <a:solidFill>
                  <a:srgbClr val="FFFFFF"/>
                </a:solidFill>
              </a:defRPr>
            </a:lvl1p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048768" name="Rectangle 13"/>
          <p:cNvSpPr/>
          <p:nvPr/>
        </p:nvSpPr>
        <p:spPr>
          <a:xfrm>
            <a:off x="9020385" y="237744"/>
            <a:ext cx="2926081" cy="6382512"/>
          </a:xfrm>
          <a:prstGeom prst="rect">
            <a:avLst/>
          </a:prstGeom>
          <a:solidFill>
            <a:schemeClr val="accent1"/>
          </a:solidFill>
          <a:ln w="12700">
            <a:miter lim="400000"/>
          </a:ln>
        </p:spPr>
        <p:txBody>
          <a:bodyPr lIns="45719" rIns="45719"/>
          <a:lstStyle/>
          <a:p>
            <a:endParaRPr/>
          </a:p>
        </p:txBody>
      </p:sp>
      <p:sp>
        <p:nvSpPr>
          <p:cNvPr id="1048769" name="Title Text"/>
          <p:cNvSpPr txBox="1">
            <a:spLocks noGrp="1"/>
          </p:cNvSpPr>
          <p:nvPr>
            <p:ph type="title"/>
          </p:nvPr>
        </p:nvSpPr>
        <p:spPr>
          <a:xfrm>
            <a:off x="9296400" y="603504"/>
            <a:ext cx="2432305" cy="1645921"/>
          </a:xfrm>
          <a:prstGeom prst="rect">
            <a:avLst/>
          </a:prstGeom>
        </p:spPr>
        <p:txBody>
          <a:bodyPr anchor="b"/>
          <a:lstStyle>
            <a:lvl1pPr>
              <a:defRPr sz="2800">
                <a:solidFill>
                  <a:srgbClr val="FFFFFF"/>
                </a:solidFill>
              </a:defRPr>
            </a:lvl1pPr>
          </a:lstStyle>
          <a:p>
            <a:r>
              <a:t>Title Text</a:t>
            </a:r>
          </a:p>
        </p:txBody>
      </p:sp>
      <p:sp>
        <p:nvSpPr>
          <p:cNvPr id="1048770" name="Picture Placeholder 2"/>
          <p:cNvSpPr>
            <a:spLocks noGrp="1"/>
          </p:cNvSpPr>
          <p:nvPr>
            <p:ph type="pic" idx="13"/>
          </p:nvPr>
        </p:nvSpPr>
        <p:spPr>
          <a:xfrm>
            <a:off x="228599" y="237743"/>
            <a:ext cx="8531353" cy="6382513"/>
          </a:xfrm>
          <a:prstGeom prst="rect">
            <a:avLst/>
          </a:prstGeom>
        </p:spPr>
        <p:txBody>
          <a:bodyPr lIns="91439" rIns="91439">
            <a:noAutofit/>
          </a:bodyPr>
          <a:lstStyle/>
          <a:p>
            <a:endParaRPr/>
          </a:p>
        </p:txBody>
      </p:sp>
      <p:sp>
        <p:nvSpPr>
          <p:cNvPr id="1048771" name="Body Level One…"/>
          <p:cNvSpPr txBox="1">
            <a:spLocks noGrp="1"/>
          </p:cNvSpPr>
          <p:nvPr>
            <p:ph type="body" sz="quarter" idx="1"/>
          </p:nvPr>
        </p:nvSpPr>
        <p:spPr>
          <a:xfrm>
            <a:off x="9296400" y="2286000"/>
            <a:ext cx="2432305" cy="3502153"/>
          </a:xfrm>
          <a:prstGeom prst="rect">
            <a:avLst/>
          </a:prstGeom>
        </p:spPr>
        <p:txBody>
          <a:bodyPr/>
          <a:lstStyle>
            <a:lvl1pPr marL="0" indent="0">
              <a:lnSpc>
                <a:spcPct val="110000"/>
              </a:lnSpc>
              <a:spcBef>
                <a:spcPts val="800"/>
              </a:spcBef>
              <a:buClrTx/>
              <a:buSzTx/>
              <a:buFontTx/>
              <a:buNone/>
              <a:defRPr sz="1400">
                <a:solidFill>
                  <a:srgbClr val="FFFFFF"/>
                </a:solidFill>
              </a:defRPr>
            </a:lvl1pPr>
            <a:lvl2pPr marL="0" indent="457200">
              <a:lnSpc>
                <a:spcPct val="110000"/>
              </a:lnSpc>
              <a:spcBef>
                <a:spcPts val="800"/>
              </a:spcBef>
              <a:buClrTx/>
              <a:buSzTx/>
              <a:buFontTx/>
              <a:buNone/>
              <a:defRPr sz="1400">
                <a:solidFill>
                  <a:srgbClr val="FFFFFF"/>
                </a:solidFill>
              </a:defRPr>
            </a:lvl2pPr>
            <a:lvl3pPr marL="0" indent="914400">
              <a:lnSpc>
                <a:spcPct val="110000"/>
              </a:lnSpc>
              <a:spcBef>
                <a:spcPts val="800"/>
              </a:spcBef>
              <a:buClrTx/>
              <a:buSzTx/>
              <a:buFontTx/>
              <a:buNone/>
              <a:defRPr sz="1400">
                <a:solidFill>
                  <a:srgbClr val="FFFFFF"/>
                </a:solidFill>
              </a:defRPr>
            </a:lvl3pPr>
            <a:lvl4pPr marL="0" indent="1371600">
              <a:lnSpc>
                <a:spcPct val="110000"/>
              </a:lnSpc>
              <a:spcBef>
                <a:spcPts val="800"/>
              </a:spcBef>
              <a:buClrTx/>
              <a:buSzTx/>
              <a:buFontTx/>
              <a:buNone/>
              <a:defRPr sz="1400">
                <a:solidFill>
                  <a:srgbClr val="FFFFFF"/>
                </a:solidFill>
              </a:defRPr>
            </a:lvl4pPr>
            <a:lvl5pPr marL="0" indent="1828800">
              <a:lnSpc>
                <a:spcPct val="110000"/>
              </a:lnSpc>
              <a:spcBef>
                <a:spcPts val="800"/>
              </a:spcBef>
              <a:buClrTx/>
              <a:buSzTx/>
              <a:buFontTx/>
              <a:buNone/>
              <a:defRPr sz="1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048772" name="Rectangle 9"/>
          <p:cNvSpPr/>
          <p:nvPr/>
        </p:nvSpPr>
        <p:spPr>
          <a:xfrm>
            <a:off x="9157545" y="374903"/>
            <a:ext cx="2651761" cy="6108194"/>
          </a:xfrm>
          <a:prstGeom prst="rect">
            <a:avLst/>
          </a:prstGeom>
          <a:ln w="6350" cap="sq">
            <a:solidFill>
              <a:srgbClr val="FFFFFF"/>
            </a:solidFill>
            <a:miter/>
          </a:ln>
        </p:spPr>
        <p:txBody>
          <a:bodyPr lIns="45719" rIns="45719"/>
          <a:lstStyle/>
          <a:p>
            <a:endParaRPr/>
          </a:p>
        </p:txBody>
      </p:sp>
      <p:sp>
        <p:nvSpPr>
          <p:cNvPr id="1048773" name="Slide Number"/>
          <p:cNvSpPr txBox="1">
            <a:spLocks noGrp="1"/>
          </p:cNvSpPr>
          <p:nvPr>
            <p:ph type="sldNum" sz="quarter" idx="2"/>
          </p:nvPr>
        </p:nvSpPr>
        <p:spPr>
          <a:xfrm>
            <a:off x="11614861" y="6257544"/>
            <a:ext cx="244908" cy="243841"/>
          </a:xfrm>
          <a:prstGeom prst="rect">
            <a:avLst/>
          </a:prstGeom>
        </p:spPr>
        <p:txBody>
          <a:bodyPr/>
          <a:lstStyle>
            <a:lvl1pPr>
              <a:defRPr>
                <a:solidFill>
                  <a:srgbClr val="FFFFFF"/>
                </a:solidFill>
              </a:defRPr>
            </a:lvl1p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Slide">
    <p:bg>
      <p:bgPr>
        <a:gradFill flip="none" rotWithShape="1">
          <a:gsLst>
            <a:gs pos="0">
              <a:srgbClr val="FFFFFF"/>
            </a:gs>
            <a:gs pos="100000">
              <a:srgbClr val="DFE8C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95" name="Group 22"/>
          <p:cNvGrpSpPr/>
          <p:nvPr/>
        </p:nvGrpSpPr>
        <p:grpSpPr>
          <a:xfrm>
            <a:off x="0" y="228599"/>
            <a:ext cx="2851518" cy="6638630"/>
            <a:chOff x="0" y="0"/>
            <a:chExt cx="2851516" cy="6638628"/>
          </a:xfrm>
        </p:grpSpPr>
        <p:sp>
          <p:nvSpPr>
            <p:cNvPr id="1048970" name="Freeform 11"/>
            <p:cNvSpPr/>
            <p:nvPr/>
          </p:nvSpPr>
          <p:spPr>
            <a:xfrm>
              <a:off x="-1" y="2346443"/>
              <a:ext cx="100643" cy="6262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71" name="Freeform 12"/>
            <p:cNvSpPr/>
            <p:nvPr/>
          </p:nvSpPr>
          <p:spPr>
            <a:xfrm>
              <a:off x="128598" y="2927929"/>
              <a:ext cx="646718" cy="2322216"/>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72" name="Freeform 13"/>
            <p:cNvSpPr/>
            <p:nvPr/>
          </p:nvSpPr>
          <p:spPr>
            <a:xfrm>
              <a:off x="806998" y="5218460"/>
              <a:ext cx="609443" cy="1420167"/>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73" name="Freeform 14"/>
            <p:cNvSpPr/>
            <p:nvPr/>
          </p:nvSpPr>
          <p:spPr>
            <a:xfrm>
              <a:off x="959824" y="6275198"/>
              <a:ext cx="171465"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74" name="Freeform 15"/>
            <p:cNvSpPr/>
            <p:nvPr/>
          </p:nvSpPr>
          <p:spPr>
            <a:xfrm>
              <a:off x="100641" y="2972659"/>
              <a:ext cx="821909" cy="3328633"/>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75" name="Freeform 16"/>
            <p:cNvSpPr/>
            <p:nvPr/>
          </p:nvSpPr>
          <p:spPr>
            <a:xfrm>
              <a:off x="26126" y="0"/>
              <a:ext cx="102473" cy="2927930"/>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76" name="Freeform 17"/>
            <p:cNvSpPr/>
            <p:nvPr/>
          </p:nvSpPr>
          <p:spPr>
            <a:xfrm>
              <a:off x="78276" y="2715463"/>
              <a:ext cx="78278" cy="4938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77" name="Freeform 18"/>
            <p:cNvSpPr/>
            <p:nvPr/>
          </p:nvSpPr>
          <p:spPr>
            <a:xfrm>
              <a:off x="769723" y="5250144"/>
              <a:ext cx="190102" cy="10250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78" name="Freeform 19"/>
            <p:cNvSpPr/>
            <p:nvPr/>
          </p:nvSpPr>
          <p:spPr>
            <a:xfrm>
              <a:off x="775314" y="1170426"/>
              <a:ext cx="2076203" cy="4048035"/>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79" name="Freeform 20"/>
            <p:cNvSpPr/>
            <p:nvPr/>
          </p:nvSpPr>
          <p:spPr>
            <a:xfrm>
              <a:off x="922549" y="6301291"/>
              <a:ext cx="162147" cy="3373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80" name="Freeform 21"/>
            <p:cNvSpPr/>
            <p:nvPr/>
          </p:nvSpPr>
          <p:spPr>
            <a:xfrm>
              <a:off x="769723" y="5130865"/>
              <a:ext cx="37276" cy="221786"/>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sp>
          <p:nvSpPr>
            <p:cNvPr id="1048981" name="Freeform 22"/>
            <p:cNvSpPr/>
            <p:nvPr/>
          </p:nvSpPr>
          <p:spPr>
            <a:xfrm>
              <a:off x="849863" y="6016139"/>
              <a:ext cx="238559" cy="622488"/>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9" tIns="45719" rIns="45719" bIns="45719" numCol="1" anchor="t">
              <a:noAutofit/>
            </a:bodyPr>
            <a:lstStyle/>
            <a:p>
              <a:endParaRPr/>
            </a:p>
          </p:txBody>
        </p:sp>
      </p:grpSp>
      <p:grpSp>
        <p:nvGrpSpPr>
          <p:cNvPr id="96" name="Group 9"/>
          <p:cNvGrpSpPr/>
          <p:nvPr/>
        </p:nvGrpSpPr>
        <p:grpSpPr>
          <a:xfrm>
            <a:off x="27221" y="-786"/>
            <a:ext cx="2356674" cy="6854040"/>
            <a:chOff x="0" y="0"/>
            <a:chExt cx="2356673" cy="6854039"/>
          </a:xfrm>
        </p:grpSpPr>
        <p:sp>
          <p:nvSpPr>
            <p:cNvPr id="1048982" name="Freeform 27"/>
            <p:cNvSpPr/>
            <p:nvPr/>
          </p:nvSpPr>
          <p:spPr>
            <a:xfrm>
              <a:off x="0" y="-1"/>
              <a:ext cx="494327" cy="4401046"/>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83" name="Freeform 28"/>
            <p:cNvSpPr/>
            <p:nvPr/>
          </p:nvSpPr>
          <p:spPr>
            <a:xfrm>
              <a:off x="523067" y="4317258"/>
              <a:ext cx="423436" cy="1580699"/>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84" name="Freeform 29"/>
            <p:cNvSpPr/>
            <p:nvPr/>
          </p:nvSpPr>
          <p:spPr>
            <a:xfrm>
              <a:off x="979074" y="5863468"/>
              <a:ext cx="431100"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85" name="Freeform 30"/>
            <p:cNvSpPr/>
            <p:nvPr/>
          </p:nvSpPr>
          <p:spPr>
            <a:xfrm>
              <a:off x="494326" y="4365158"/>
              <a:ext cx="551808" cy="2235970"/>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86" name="Freeform 31"/>
            <p:cNvSpPr/>
            <p:nvPr/>
          </p:nvSpPr>
          <p:spPr>
            <a:xfrm>
              <a:off x="444311" y="1289983"/>
              <a:ext cx="170725" cy="3027276"/>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87" name="Freeform 32"/>
            <p:cNvSpPr/>
            <p:nvPr/>
          </p:nvSpPr>
          <p:spPr>
            <a:xfrm>
              <a:off x="1084453" y="6572386"/>
              <a:ext cx="134120" cy="281654"/>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88" name="Freeform 33"/>
            <p:cNvSpPr/>
            <p:nvPr/>
          </p:nvSpPr>
          <p:spPr>
            <a:xfrm>
              <a:off x="475166" y="4108415"/>
              <a:ext cx="82390" cy="511573"/>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89" name="Freeform 34"/>
            <p:cNvSpPr/>
            <p:nvPr/>
          </p:nvSpPr>
          <p:spPr>
            <a:xfrm>
              <a:off x="946501" y="3146585"/>
              <a:ext cx="1410173" cy="2716884"/>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90" name="Freeform 35"/>
            <p:cNvSpPr/>
            <p:nvPr/>
          </p:nvSpPr>
          <p:spPr>
            <a:xfrm>
              <a:off x="1046133" y="6601126"/>
              <a:ext cx="120709" cy="2529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91" name="Freeform 36"/>
            <p:cNvSpPr/>
            <p:nvPr/>
          </p:nvSpPr>
          <p:spPr>
            <a:xfrm>
              <a:off x="946501" y="5897956"/>
              <a:ext cx="137953" cy="6744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92" name="Freeform 37"/>
            <p:cNvSpPr/>
            <p:nvPr/>
          </p:nvSpPr>
          <p:spPr>
            <a:xfrm>
              <a:off x="946501" y="5773415"/>
              <a:ext cx="38321"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sp>
          <p:nvSpPr>
            <p:cNvPr id="1048993" name="Freeform 38"/>
            <p:cNvSpPr/>
            <p:nvPr/>
          </p:nvSpPr>
          <p:spPr>
            <a:xfrm>
              <a:off x="979074" y="6323307"/>
              <a:ext cx="210760" cy="530733"/>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9" tIns="45719" rIns="45719" bIns="45719" numCol="1" anchor="t">
              <a:noAutofit/>
            </a:bodyPr>
            <a:lstStyle/>
            <a:p>
              <a:endParaRPr/>
            </a:p>
          </p:txBody>
        </p:sp>
      </p:grpSp>
      <p:sp>
        <p:nvSpPr>
          <p:cNvPr id="1048994" name="Rectangle 6"/>
          <p:cNvSpPr/>
          <p:nvPr/>
        </p:nvSpPr>
        <p:spPr>
          <a:xfrm>
            <a:off x="-1" y="0"/>
            <a:ext cx="182882" cy="6858000"/>
          </a:xfrm>
          <a:prstGeom prst="rect">
            <a:avLst/>
          </a:prstGeom>
          <a:solidFill>
            <a:srgbClr val="766F54"/>
          </a:solidFill>
          <a:ln w="12700">
            <a:miter lim="400000"/>
          </a:ln>
        </p:spPr>
        <p:txBody>
          <a:bodyPr lIns="45719" rIns="45719"/>
          <a:lstStyle/>
          <a:p>
            <a:endParaRPr/>
          </a:p>
        </p:txBody>
      </p:sp>
      <p:sp>
        <p:nvSpPr>
          <p:cNvPr id="1048995" name="Title Text"/>
          <p:cNvSpPr txBox="1">
            <a:spLocks noGrp="1"/>
          </p:cNvSpPr>
          <p:nvPr>
            <p:ph type="title"/>
          </p:nvPr>
        </p:nvSpPr>
        <p:spPr>
          <a:xfrm>
            <a:off x="2589213" y="2514600"/>
            <a:ext cx="8915400" cy="2262782"/>
          </a:xfrm>
          <a:prstGeom prst="rect">
            <a:avLst/>
          </a:prstGeom>
        </p:spPr>
        <p:txBody>
          <a:bodyPr anchor="b"/>
          <a:lstStyle>
            <a:lvl1pPr defTabSz="457200">
              <a:lnSpc>
                <a:spcPct val="100000"/>
              </a:lnSpc>
              <a:defRPr sz="5400"/>
            </a:lvl1pPr>
          </a:lstStyle>
          <a:p>
            <a:r>
              <a:t>Title Text</a:t>
            </a:r>
          </a:p>
        </p:txBody>
      </p:sp>
      <p:sp>
        <p:nvSpPr>
          <p:cNvPr id="1048996" name="Body Level One…"/>
          <p:cNvSpPr txBox="1">
            <a:spLocks noGrp="1"/>
          </p:cNvSpPr>
          <p:nvPr>
            <p:ph type="body" sz="quarter" idx="1"/>
          </p:nvPr>
        </p:nvSpPr>
        <p:spPr>
          <a:xfrm>
            <a:off x="2589213" y="4777378"/>
            <a:ext cx="8915400" cy="1126284"/>
          </a:xfrm>
          <a:prstGeom prst="rect">
            <a:avLst/>
          </a:prstGeom>
        </p:spPr>
        <p:txBody>
          <a:bodyPr>
            <a:normAutofit fontScale="66667" lnSpcReduction="20000"/>
          </a:bodyPr>
          <a:lstStyle>
            <a:lvl1pPr marL="0" indent="0" defTabSz="457200">
              <a:spcBef>
                <a:spcPts val="1000"/>
              </a:spcBef>
              <a:buClrTx/>
              <a:buSzTx/>
              <a:buFontTx/>
              <a:buNone/>
              <a:defRPr>
                <a:solidFill>
                  <a:srgbClr val="595959"/>
                </a:solidFill>
              </a:defRPr>
            </a:lvl1pPr>
            <a:lvl2pPr marL="0" indent="457200" defTabSz="457200">
              <a:spcBef>
                <a:spcPts val="1000"/>
              </a:spcBef>
              <a:buClrTx/>
              <a:buSzTx/>
              <a:buFontTx/>
              <a:buNone/>
              <a:defRPr>
                <a:solidFill>
                  <a:srgbClr val="595959"/>
                </a:solidFill>
              </a:defRPr>
            </a:lvl2pPr>
            <a:lvl3pPr marL="0" indent="914400" defTabSz="457200">
              <a:spcBef>
                <a:spcPts val="1000"/>
              </a:spcBef>
              <a:buClrTx/>
              <a:buSzTx/>
              <a:buFontTx/>
              <a:buNone/>
              <a:defRPr>
                <a:solidFill>
                  <a:srgbClr val="595959"/>
                </a:solidFill>
              </a:defRPr>
            </a:lvl3pPr>
            <a:lvl4pPr marL="0" indent="1371600" defTabSz="457200">
              <a:spcBef>
                <a:spcPts val="1000"/>
              </a:spcBef>
              <a:buClrTx/>
              <a:buSzTx/>
              <a:buFontTx/>
              <a:buNone/>
              <a:defRPr>
                <a:solidFill>
                  <a:srgbClr val="595959"/>
                </a:solidFill>
              </a:defRPr>
            </a:lvl4pPr>
            <a:lvl5pPr marL="0" indent="1828800" defTabSz="457200">
              <a:spcBef>
                <a:spcPts val="1000"/>
              </a:spcBef>
              <a:buClrTx/>
              <a:buSzTx/>
              <a:buFontTx/>
              <a:buNone/>
              <a:defRPr>
                <a:solidFill>
                  <a:srgbClr val="595959"/>
                </a:solidFill>
              </a:defRPr>
            </a:lvl5pPr>
          </a:lstStyle>
          <a:p>
            <a:r>
              <a:t>Body Level One</a:t>
            </a:r>
          </a:p>
          <a:p>
            <a:pPr lvl="1"/>
            <a:r>
              <a:t>Body Level Two</a:t>
            </a:r>
          </a:p>
          <a:p>
            <a:pPr lvl="2"/>
            <a:r>
              <a:t>Body Level Three</a:t>
            </a:r>
          </a:p>
          <a:p>
            <a:pPr lvl="3"/>
            <a:r>
              <a:t>Body Level Four</a:t>
            </a:r>
          </a:p>
          <a:p>
            <a:pPr lvl="4"/>
            <a:r>
              <a:t>Body Level Five</a:t>
            </a:r>
          </a:p>
        </p:txBody>
      </p:sp>
      <p:sp>
        <p:nvSpPr>
          <p:cNvPr id="1048997" name="Freeform 6"/>
          <p:cNvSpPr/>
          <p:nvPr/>
        </p:nvSpPr>
        <p:spPr>
          <a:xfrm>
            <a:off x="-1" y="4323810"/>
            <a:ext cx="1742309" cy="778590"/>
          </a:xfrm>
          <a:custGeom>
            <a:avLst/>
            <a:gdLst/>
            <a:ahLst/>
            <a:cxnLst>
              <a:cxn ang="0">
                <a:pos x="wd2" y="hd2"/>
              </a:cxn>
              <a:cxn ang="5400000">
                <a:pos x="wd2" y="hd2"/>
              </a:cxn>
              <a:cxn ang="10800000">
                <a:pos x="wd2" y="hd2"/>
              </a:cxn>
              <a:cxn ang="16200000">
                <a:pos x="wd2" y="hd2"/>
              </a:cxn>
            </a:cxnLst>
            <a:rect l="0" t="0" r="r" b="b"/>
            <a:pathLst>
              <a:path w="21571" h="21600" extrusionOk="0">
                <a:moveTo>
                  <a:pt x="16665" y="21600"/>
                </a:moveTo>
                <a:cubicBezTo>
                  <a:pt x="16839" y="21600"/>
                  <a:pt x="16955" y="21470"/>
                  <a:pt x="17013" y="21340"/>
                </a:cubicBezTo>
                <a:cubicBezTo>
                  <a:pt x="17013" y="21210"/>
                  <a:pt x="17071" y="21210"/>
                  <a:pt x="17071" y="21210"/>
                </a:cubicBezTo>
                <a:cubicBezTo>
                  <a:pt x="21484" y="11320"/>
                  <a:pt x="21484" y="11320"/>
                  <a:pt x="21484" y="11320"/>
                </a:cubicBezTo>
                <a:cubicBezTo>
                  <a:pt x="21600" y="11060"/>
                  <a:pt x="21600" y="10540"/>
                  <a:pt x="21484" y="10149"/>
                </a:cubicBezTo>
                <a:cubicBezTo>
                  <a:pt x="17071" y="390"/>
                  <a:pt x="17071" y="390"/>
                  <a:pt x="17071" y="390"/>
                </a:cubicBezTo>
                <a:cubicBezTo>
                  <a:pt x="17071" y="260"/>
                  <a:pt x="17013" y="260"/>
                  <a:pt x="17013" y="260"/>
                </a:cubicBezTo>
                <a:cubicBezTo>
                  <a:pt x="16955" y="130"/>
                  <a:pt x="16839" y="0"/>
                  <a:pt x="16665" y="0"/>
                </a:cubicBezTo>
                <a:cubicBezTo>
                  <a:pt x="0" y="0"/>
                  <a:pt x="0" y="0"/>
                  <a:pt x="0" y="0"/>
                </a:cubicBezTo>
                <a:cubicBezTo>
                  <a:pt x="0" y="21600"/>
                  <a:pt x="0" y="21600"/>
                  <a:pt x="0" y="21600"/>
                </a:cubicBezTo>
                <a:lnTo>
                  <a:pt x="16665" y="21600"/>
                </a:lnTo>
                <a:close/>
              </a:path>
            </a:pathLst>
          </a:custGeom>
          <a:solidFill>
            <a:srgbClr val="A53010"/>
          </a:solidFill>
          <a:ln w="12700">
            <a:miter lim="400000"/>
          </a:ln>
        </p:spPr>
        <p:txBody>
          <a:bodyPr lIns="45719" rIns="45719"/>
          <a:lstStyle/>
          <a:p>
            <a:endParaRPr/>
          </a:p>
        </p:txBody>
      </p:sp>
      <p:sp>
        <p:nvSpPr>
          <p:cNvPr id="1048998" name="Slide Number"/>
          <p:cNvSpPr txBox="1">
            <a:spLocks noGrp="1"/>
          </p:cNvSpPr>
          <p:nvPr>
            <p:ph type="sldNum" sz="quarter" idx="2"/>
          </p:nvPr>
        </p:nvSpPr>
        <p:spPr>
          <a:xfrm>
            <a:off x="925905" y="4513982"/>
            <a:ext cx="385675" cy="396241"/>
          </a:xfrm>
          <a:prstGeom prst="rect">
            <a:avLst/>
          </a:prstGeom>
        </p:spPr>
        <p:txBody>
          <a:bodyPr anchor="ctr"/>
          <a:lstStyle>
            <a:lvl1pPr>
              <a:defRPr sz="2000">
                <a:solidFill>
                  <a:srgbClr val="FEFFFF"/>
                </a:solidFill>
              </a:defRPr>
            </a:lvl1p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Rectangle 6"/>
          <p:cNvSpPr/>
          <p:nvPr/>
        </p:nvSpPr>
        <p:spPr>
          <a:xfrm>
            <a:off x="234695" y="237744"/>
            <a:ext cx="11722610" cy="6382512"/>
          </a:xfrm>
          <a:prstGeom prst="rect">
            <a:avLst/>
          </a:prstGeom>
          <a:solidFill>
            <a:srgbClr val="E3DED1"/>
          </a:solidFill>
          <a:ln w="12700">
            <a:miter lim="400000"/>
          </a:ln>
        </p:spPr>
        <p:txBody>
          <a:bodyPr lIns="45719" rIns="45719"/>
          <a:lstStyle/>
          <a:p>
            <a:endParaRPr/>
          </a:p>
        </p:txBody>
      </p:sp>
      <p:sp>
        <p:nvSpPr>
          <p:cNvPr id="1048577" name="Title Text"/>
          <p:cNvSpPr txBox="1">
            <a:spLocks noGrp="1"/>
          </p:cNvSpPr>
          <p:nvPr>
            <p:ph type="title"/>
          </p:nvPr>
        </p:nvSpPr>
        <p:spPr>
          <a:xfrm>
            <a:off x="1066800" y="642594"/>
            <a:ext cx="10058400" cy="1371601"/>
          </a:xfrm>
          <a:prstGeom prst="rect">
            <a:avLst/>
          </a:prstGeom>
          <a:ln w="12700">
            <a:miter lim="400000"/>
          </a:ln>
        </p:spPr>
        <p:txBody>
          <a:bodyPr lIns="45719" rIns="45719" anchor="ctr">
            <a:normAutofit/>
          </a:bodyPr>
          <a:lstStyle/>
          <a:p>
            <a:r>
              <a:t>Title Text</a:t>
            </a:r>
          </a:p>
        </p:txBody>
      </p:sp>
      <p:sp>
        <p:nvSpPr>
          <p:cNvPr id="1048578" name="Body Level One…"/>
          <p:cNvSpPr txBox="1">
            <a:spLocks noGrp="1"/>
          </p:cNvSpPr>
          <p:nvPr>
            <p:ph type="body" idx="1"/>
          </p:nvPr>
        </p:nvSpPr>
        <p:spPr>
          <a:xfrm>
            <a:off x="609600" y="1600200"/>
            <a:ext cx="10972800" cy="4525963"/>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1048579" name="Slide Number"/>
          <p:cNvSpPr txBox="1">
            <a:spLocks noGrp="1"/>
          </p:cNvSpPr>
          <p:nvPr>
            <p:ph type="sldNum" sz="quarter" idx="2"/>
          </p:nvPr>
        </p:nvSpPr>
        <p:spPr>
          <a:xfrm>
            <a:off x="11688013" y="6338151"/>
            <a:ext cx="244908" cy="243841"/>
          </a:xfrm>
          <a:prstGeom prst="rect">
            <a:avLst/>
          </a:prstGeom>
          <a:ln w="12700">
            <a:miter lim="400000"/>
          </a:ln>
        </p:spPr>
        <p:txBody>
          <a:bodyPr wrap="none" lIns="45719" rIns="45719" anchor="b">
            <a:spAutoFit/>
          </a:bodyPr>
          <a:lstStyle>
            <a:lvl1pPr algn="r">
              <a:defRPr sz="1000">
                <a:solidFill>
                  <a:srgbClr val="404040"/>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Lst>
  <p:transition spd="med"/>
  <p:txStyles>
    <p:titleStyle>
      <a:lvl1pPr marL="0" marR="0" indent="0" algn="l" defTabSz="914400" rtl="0" latinLnBrk="0">
        <a:lnSpc>
          <a:spcPct val="90000"/>
        </a:lnSpc>
        <a:spcBef>
          <a:spcPts val="0"/>
        </a:spcBef>
        <a:spcAft>
          <a:spcPts val="0"/>
        </a:spcAft>
        <a:buClrTx/>
        <a:buSzTx/>
        <a:buFontTx/>
        <a:buNone/>
        <a:defRPr sz="4800" b="0" i="0" u="none" strike="noStrike" cap="none" spc="0" baseline="0">
          <a:solidFill>
            <a:srgbClr val="262626"/>
          </a:solidFill>
          <a:latin typeface="Century Gothic"/>
          <a:ea typeface="Century Gothic"/>
          <a:cs typeface="Century Gothic"/>
          <a:sym typeface="Century Gothic"/>
        </a:defRPr>
      </a:lvl1pPr>
      <a:lvl2pPr marL="0" marR="0" indent="0" algn="l" defTabSz="914400" rtl="0" latinLnBrk="0">
        <a:lnSpc>
          <a:spcPct val="90000"/>
        </a:lnSpc>
        <a:spcBef>
          <a:spcPts val="0"/>
        </a:spcBef>
        <a:spcAft>
          <a:spcPts val="0"/>
        </a:spcAft>
        <a:buClrTx/>
        <a:buSzTx/>
        <a:buFontTx/>
        <a:buNone/>
        <a:defRPr sz="4800" b="0" i="0" u="none" strike="noStrike" cap="none" spc="0" baseline="0">
          <a:solidFill>
            <a:srgbClr val="262626"/>
          </a:solidFill>
          <a:latin typeface="Century Gothic"/>
          <a:ea typeface="Century Gothic"/>
          <a:cs typeface="Century Gothic"/>
          <a:sym typeface="Century Gothic"/>
        </a:defRPr>
      </a:lvl2pPr>
      <a:lvl3pPr marL="0" marR="0" indent="0" algn="l" defTabSz="914400" rtl="0" latinLnBrk="0">
        <a:lnSpc>
          <a:spcPct val="90000"/>
        </a:lnSpc>
        <a:spcBef>
          <a:spcPts val="0"/>
        </a:spcBef>
        <a:spcAft>
          <a:spcPts val="0"/>
        </a:spcAft>
        <a:buClrTx/>
        <a:buSzTx/>
        <a:buFontTx/>
        <a:buNone/>
        <a:defRPr sz="4800" b="0" i="0" u="none" strike="noStrike" cap="none" spc="0" baseline="0">
          <a:solidFill>
            <a:srgbClr val="262626"/>
          </a:solidFill>
          <a:latin typeface="Century Gothic"/>
          <a:ea typeface="Century Gothic"/>
          <a:cs typeface="Century Gothic"/>
          <a:sym typeface="Century Gothic"/>
        </a:defRPr>
      </a:lvl3pPr>
      <a:lvl4pPr marL="0" marR="0" indent="0" algn="l" defTabSz="914400" rtl="0" latinLnBrk="0">
        <a:lnSpc>
          <a:spcPct val="90000"/>
        </a:lnSpc>
        <a:spcBef>
          <a:spcPts val="0"/>
        </a:spcBef>
        <a:spcAft>
          <a:spcPts val="0"/>
        </a:spcAft>
        <a:buClrTx/>
        <a:buSzTx/>
        <a:buFontTx/>
        <a:buNone/>
        <a:defRPr sz="4800" b="0" i="0" u="none" strike="noStrike" cap="none" spc="0" baseline="0">
          <a:solidFill>
            <a:srgbClr val="262626"/>
          </a:solidFill>
          <a:latin typeface="Century Gothic"/>
          <a:ea typeface="Century Gothic"/>
          <a:cs typeface="Century Gothic"/>
          <a:sym typeface="Century Gothic"/>
        </a:defRPr>
      </a:lvl4pPr>
      <a:lvl5pPr marL="0" marR="0" indent="0" algn="l" defTabSz="914400" rtl="0" latinLnBrk="0">
        <a:lnSpc>
          <a:spcPct val="90000"/>
        </a:lnSpc>
        <a:spcBef>
          <a:spcPts val="0"/>
        </a:spcBef>
        <a:spcAft>
          <a:spcPts val="0"/>
        </a:spcAft>
        <a:buClrTx/>
        <a:buSzTx/>
        <a:buFontTx/>
        <a:buNone/>
        <a:defRPr sz="4800" b="0" i="0" u="none" strike="noStrike" cap="none" spc="0" baseline="0">
          <a:solidFill>
            <a:srgbClr val="262626"/>
          </a:solidFill>
          <a:latin typeface="Century Gothic"/>
          <a:ea typeface="Century Gothic"/>
          <a:cs typeface="Century Gothic"/>
          <a:sym typeface="Century Gothic"/>
        </a:defRPr>
      </a:lvl5pPr>
      <a:lvl6pPr marL="0" marR="0" indent="0" algn="l" defTabSz="914400" rtl="0" latinLnBrk="0">
        <a:lnSpc>
          <a:spcPct val="90000"/>
        </a:lnSpc>
        <a:spcBef>
          <a:spcPts val="0"/>
        </a:spcBef>
        <a:spcAft>
          <a:spcPts val="0"/>
        </a:spcAft>
        <a:buClrTx/>
        <a:buSzTx/>
        <a:buFontTx/>
        <a:buNone/>
        <a:defRPr sz="4800" b="0" i="0" u="none" strike="noStrike" cap="none" spc="0" baseline="0">
          <a:solidFill>
            <a:srgbClr val="262626"/>
          </a:solidFill>
          <a:latin typeface="Century Gothic"/>
          <a:ea typeface="Century Gothic"/>
          <a:cs typeface="Century Gothic"/>
          <a:sym typeface="Century Gothic"/>
        </a:defRPr>
      </a:lvl6pPr>
      <a:lvl7pPr marL="0" marR="0" indent="0" algn="l" defTabSz="914400" rtl="0" latinLnBrk="0">
        <a:lnSpc>
          <a:spcPct val="90000"/>
        </a:lnSpc>
        <a:spcBef>
          <a:spcPts val="0"/>
        </a:spcBef>
        <a:spcAft>
          <a:spcPts val="0"/>
        </a:spcAft>
        <a:buClrTx/>
        <a:buSzTx/>
        <a:buFontTx/>
        <a:buNone/>
        <a:defRPr sz="4800" b="0" i="0" u="none" strike="noStrike" cap="none" spc="0" baseline="0">
          <a:solidFill>
            <a:srgbClr val="262626"/>
          </a:solidFill>
          <a:latin typeface="Century Gothic"/>
          <a:ea typeface="Century Gothic"/>
          <a:cs typeface="Century Gothic"/>
          <a:sym typeface="Century Gothic"/>
        </a:defRPr>
      </a:lvl7pPr>
      <a:lvl8pPr marL="0" marR="0" indent="0" algn="l" defTabSz="914400" rtl="0" latinLnBrk="0">
        <a:lnSpc>
          <a:spcPct val="90000"/>
        </a:lnSpc>
        <a:spcBef>
          <a:spcPts val="0"/>
        </a:spcBef>
        <a:spcAft>
          <a:spcPts val="0"/>
        </a:spcAft>
        <a:buClrTx/>
        <a:buSzTx/>
        <a:buFontTx/>
        <a:buNone/>
        <a:defRPr sz="4800" b="0" i="0" u="none" strike="noStrike" cap="none" spc="0" baseline="0">
          <a:solidFill>
            <a:srgbClr val="262626"/>
          </a:solidFill>
          <a:latin typeface="Century Gothic"/>
          <a:ea typeface="Century Gothic"/>
          <a:cs typeface="Century Gothic"/>
          <a:sym typeface="Century Gothic"/>
        </a:defRPr>
      </a:lvl8pPr>
      <a:lvl9pPr marL="0" marR="0" indent="0" algn="l" defTabSz="914400" rtl="0" latinLnBrk="0">
        <a:lnSpc>
          <a:spcPct val="90000"/>
        </a:lnSpc>
        <a:spcBef>
          <a:spcPts val="0"/>
        </a:spcBef>
        <a:spcAft>
          <a:spcPts val="0"/>
        </a:spcAft>
        <a:buClrTx/>
        <a:buSzTx/>
        <a:buFontTx/>
        <a:buNone/>
        <a:defRPr sz="4800" b="0" i="0" u="none" strike="noStrike" cap="none" spc="0" baseline="0">
          <a:solidFill>
            <a:srgbClr val="262626"/>
          </a:solidFill>
          <a:latin typeface="Century Gothic"/>
          <a:ea typeface="Century Gothic"/>
          <a:cs typeface="Century Gothic"/>
          <a:sym typeface="Century Gothic"/>
        </a:defRPr>
      </a:lvl9pPr>
    </p:titleStyle>
    <p:bodyStyle>
      <a:lvl1pPr marL="182879" marR="0" indent="-182879" algn="l" defTabSz="914400" rtl="0" latinLnBrk="0">
        <a:lnSpc>
          <a:spcPct val="100000"/>
        </a:lnSpc>
        <a:spcBef>
          <a:spcPts val="900"/>
        </a:spcBef>
        <a:spcAft>
          <a:spcPts val="0"/>
        </a:spcAft>
        <a:buClr>
          <a:srgbClr val="262626"/>
        </a:buClr>
        <a:buSzPct val="100000"/>
        <a:buFont typeface="Garamond"/>
        <a:buChar char="◦"/>
        <a:defRPr sz="1800" b="0" i="0" u="none" strike="noStrike" cap="none" spc="0" baseline="0">
          <a:solidFill>
            <a:srgbClr val="000000"/>
          </a:solidFill>
          <a:latin typeface="Century Gothic"/>
          <a:ea typeface="Century Gothic"/>
          <a:cs typeface="Century Gothic"/>
          <a:sym typeface="Century Gothic"/>
        </a:defRPr>
      </a:lvl1pPr>
      <a:lvl2pPr marL="480059" marR="0" indent="-205739" algn="l" defTabSz="914400" rtl="0" latinLnBrk="0">
        <a:lnSpc>
          <a:spcPct val="100000"/>
        </a:lnSpc>
        <a:spcBef>
          <a:spcPts val="900"/>
        </a:spcBef>
        <a:spcAft>
          <a:spcPts val="0"/>
        </a:spcAft>
        <a:buClr>
          <a:srgbClr val="262626"/>
        </a:buClr>
        <a:buSzPct val="100000"/>
        <a:buFont typeface="Garamond"/>
        <a:buChar char="◦"/>
        <a:defRPr sz="1800" b="0" i="0" u="none" strike="noStrike" cap="none" spc="0" baseline="0">
          <a:solidFill>
            <a:srgbClr val="000000"/>
          </a:solidFill>
          <a:latin typeface="Century Gothic"/>
          <a:ea typeface="Century Gothic"/>
          <a:cs typeface="Century Gothic"/>
          <a:sym typeface="Century Gothic"/>
        </a:defRPr>
      </a:lvl2pPr>
      <a:lvl3pPr marL="783771" marR="0" indent="-235131" algn="l" defTabSz="914400" rtl="0" latinLnBrk="0">
        <a:lnSpc>
          <a:spcPct val="100000"/>
        </a:lnSpc>
        <a:spcBef>
          <a:spcPts val="900"/>
        </a:spcBef>
        <a:spcAft>
          <a:spcPts val="0"/>
        </a:spcAft>
        <a:buClr>
          <a:srgbClr val="262626"/>
        </a:buClr>
        <a:buSzPct val="100000"/>
        <a:buFont typeface="Garamond"/>
        <a:buChar char="◦"/>
        <a:defRPr sz="1800" b="0" i="0" u="none" strike="noStrike" cap="none" spc="0" baseline="0">
          <a:solidFill>
            <a:srgbClr val="000000"/>
          </a:solidFill>
          <a:latin typeface="Century Gothic"/>
          <a:ea typeface="Century Gothic"/>
          <a:cs typeface="Century Gothic"/>
          <a:sym typeface="Century Gothic"/>
        </a:defRPr>
      </a:lvl3pPr>
      <a:lvl4pPr marL="1058091" marR="0" indent="-235131" algn="l" defTabSz="914400" rtl="0" latinLnBrk="0">
        <a:lnSpc>
          <a:spcPct val="100000"/>
        </a:lnSpc>
        <a:spcBef>
          <a:spcPts val="900"/>
        </a:spcBef>
        <a:spcAft>
          <a:spcPts val="0"/>
        </a:spcAft>
        <a:buClr>
          <a:srgbClr val="262626"/>
        </a:buClr>
        <a:buSzPct val="100000"/>
        <a:buFont typeface="Garamond"/>
        <a:buChar char="◦"/>
        <a:defRPr sz="1800" b="0" i="0" u="none" strike="noStrike" cap="none" spc="0" baseline="0">
          <a:solidFill>
            <a:srgbClr val="000000"/>
          </a:solidFill>
          <a:latin typeface="Century Gothic"/>
          <a:ea typeface="Century Gothic"/>
          <a:cs typeface="Century Gothic"/>
          <a:sym typeface="Century Gothic"/>
        </a:defRPr>
      </a:lvl4pPr>
      <a:lvl5pPr marL="1332411" marR="0" indent="-235131" algn="l" defTabSz="914400" rtl="0" latinLnBrk="0">
        <a:lnSpc>
          <a:spcPct val="100000"/>
        </a:lnSpc>
        <a:spcBef>
          <a:spcPts val="900"/>
        </a:spcBef>
        <a:spcAft>
          <a:spcPts val="0"/>
        </a:spcAft>
        <a:buClr>
          <a:srgbClr val="262626"/>
        </a:buClr>
        <a:buSzPct val="100000"/>
        <a:buFont typeface="Garamond"/>
        <a:buChar char="◦"/>
        <a:defRPr sz="1800" b="0" i="0" u="none" strike="noStrike" cap="none" spc="0" baseline="0">
          <a:solidFill>
            <a:srgbClr val="000000"/>
          </a:solidFill>
          <a:latin typeface="Century Gothic"/>
          <a:ea typeface="Century Gothic"/>
          <a:cs typeface="Century Gothic"/>
          <a:sym typeface="Century Gothic"/>
        </a:defRPr>
      </a:lvl5pPr>
      <a:lvl6pPr marL="1665314" marR="0" indent="-293914" algn="l" defTabSz="914400" rtl="0" latinLnBrk="0">
        <a:lnSpc>
          <a:spcPct val="100000"/>
        </a:lnSpc>
        <a:spcBef>
          <a:spcPts val="900"/>
        </a:spcBef>
        <a:spcAft>
          <a:spcPts val="0"/>
        </a:spcAft>
        <a:buClr>
          <a:srgbClr val="262626"/>
        </a:buClr>
        <a:buSzPct val="100000"/>
        <a:buFont typeface="Garamond"/>
        <a:buChar char="◦"/>
        <a:defRPr sz="1800" b="0" i="0" u="none" strike="noStrike" cap="none" spc="0" baseline="0">
          <a:solidFill>
            <a:srgbClr val="000000"/>
          </a:solidFill>
          <a:latin typeface="Century Gothic"/>
          <a:ea typeface="Century Gothic"/>
          <a:cs typeface="Century Gothic"/>
          <a:sym typeface="Century Gothic"/>
        </a:defRPr>
      </a:lvl6pPr>
      <a:lvl7pPr marL="1965314" marR="0" indent="-293914" algn="l" defTabSz="914400" rtl="0" latinLnBrk="0">
        <a:lnSpc>
          <a:spcPct val="100000"/>
        </a:lnSpc>
        <a:spcBef>
          <a:spcPts val="900"/>
        </a:spcBef>
        <a:spcAft>
          <a:spcPts val="0"/>
        </a:spcAft>
        <a:buClr>
          <a:srgbClr val="262626"/>
        </a:buClr>
        <a:buSzPct val="100000"/>
        <a:buFont typeface="Garamond"/>
        <a:buChar char="◦"/>
        <a:defRPr sz="1800" b="0" i="0" u="none" strike="noStrike" cap="none" spc="0" baseline="0">
          <a:solidFill>
            <a:srgbClr val="000000"/>
          </a:solidFill>
          <a:latin typeface="Century Gothic"/>
          <a:ea typeface="Century Gothic"/>
          <a:cs typeface="Century Gothic"/>
          <a:sym typeface="Century Gothic"/>
        </a:defRPr>
      </a:lvl7pPr>
      <a:lvl8pPr marL="2265314" marR="0" indent="-293914" algn="l" defTabSz="914400" rtl="0" latinLnBrk="0">
        <a:lnSpc>
          <a:spcPct val="100000"/>
        </a:lnSpc>
        <a:spcBef>
          <a:spcPts val="900"/>
        </a:spcBef>
        <a:spcAft>
          <a:spcPts val="0"/>
        </a:spcAft>
        <a:buClr>
          <a:srgbClr val="262626"/>
        </a:buClr>
        <a:buSzPct val="100000"/>
        <a:buFont typeface="Garamond"/>
        <a:buChar char="◦"/>
        <a:defRPr sz="1800" b="0" i="0" u="none" strike="noStrike" cap="none" spc="0" baseline="0">
          <a:solidFill>
            <a:srgbClr val="000000"/>
          </a:solidFill>
          <a:latin typeface="Century Gothic"/>
          <a:ea typeface="Century Gothic"/>
          <a:cs typeface="Century Gothic"/>
          <a:sym typeface="Century Gothic"/>
        </a:defRPr>
      </a:lvl8pPr>
      <a:lvl9pPr marL="2565314" marR="0" indent="-293914" algn="l" defTabSz="914400" rtl="0" latinLnBrk="0">
        <a:lnSpc>
          <a:spcPct val="100000"/>
        </a:lnSpc>
        <a:spcBef>
          <a:spcPts val="900"/>
        </a:spcBef>
        <a:spcAft>
          <a:spcPts val="0"/>
        </a:spcAft>
        <a:buClr>
          <a:srgbClr val="262626"/>
        </a:buClr>
        <a:buSzPct val="100000"/>
        <a:buFont typeface="Garamond"/>
        <a:buChar char="◦"/>
        <a:defRPr sz="1800" b="0" i="0" u="none" strike="noStrike" cap="none" spc="0" baseline="0">
          <a:solidFill>
            <a:srgbClr val="000000"/>
          </a:solidFill>
          <a:latin typeface="Century Gothic"/>
          <a:ea typeface="Century Gothic"/>
          <a:cs typeface="Century Gothic"/>
          <a:sym typeface="Century Gothic"/>
        </a:defRPr>
      </a:lvl9pPr>
    </p:bodyStyle>
    <p:otherStyle>
      <a:lvl1pPr marL="0" marR="0" indent="0" algn="r" defTabSz="914400" rtl="0" latinLnBrk="0">
        <a:lnSpc>
          <a:spcPct val="100000"/>
        </a:lnSpc>
        <a:spcBef>
          <a:spcPts val="0"/>
        </a:spcBef>
        <a:spcAft>
          <a:spcPts val="0"/>
        </a:spcAft>
        <a:buClrTx/>
        <a:buSzTx/>
        <a:buFontTx/>
        <a:buNone/>
        <a:defRPr sz="1000" b="0" i="0" u="none" strike="noStrike" cap="none" spc="0" baseline="0">
          <a:solidFill>
            <a:schemeClr val="tx1"/>
          </a:solidFill>
          <a:latin typeface="+mn-lt"/>
          <a:ea typeface="+mn-ea"/>
          <a:cs typeface="+mn-cs"/>
          <a:sym typeface="Century Gothic"/>
        </a:defRPr>
      </a:lvl1pPr>
      <a:lvl2pPr marL="0" marR="0" indent="457200" algn="r" defTabSz="914400" rtl="0" latinLnBrk="0">
        <a:lnSpc>
          <a:spcPct val="100000"/>
        </a:lnSpc>
        <a:spcBef>
          <a:spcPts val="0"/>
        </a:spcBef>
        <a:spcAft>
          <a:spcPts val="0"/>
        </a:spcAft>
        <a:buClrTx/>
        <a:buSzTx/>
        <a:buFontTx/>
        <a:buNone/>
        <a:defRPr sz="1000" b="0" i="0" u="none" strike="noStrike" cap="none" spc="0" baseline="0">
          <a:solidFill>
            <a:schemeClr val="tx1"/>
          </a:solidFill>
          <a:latin typeface="+mn-lt"/>
          <a:ea typeface="+mn-ea"/>
          <a:cs typeface="+mn-cs"/>
          <a:sym typeface="Century Gothic"/>
        </a:defRPr>
      </a:lvl2pPr>
      <a:lvl3pPr marL="0" marR="0" indent="914400" algn="r" defTabSz="914400" rtl="0" latinLnBrk="0">
        <a:lnSpc>
          <a:spcPct val="100000"/>
        </a:lnSpc>
        <a:spcBef>
          <a:spcPts val="0"/>
        </a:spcBef>
        <a:spcAft>
          <a:spcPts val="0"/>
        </a:spcAft>
        <a:buClrTx/>
        <a:buSzTx/>
        <a:buFontTx/>
        <a:buNone/>
        <a:defRPr sz="1000" b="0" i="0" u="none" strike="noStrike" cap="none" spc="0" baseline="0">
          <a:solidFill>
            <a:schemeClr val="tx1"/>
          </a:solidFill>
          <a:latin typeface="+mn-lt"/>
          <a:ea typeface="+mn-ea"/>
          <a:cs typeface="+mn-cs"/>
          <a:sym typeface="Century Gothic"/>
        </a:defRPr>
      </a:lvl3pPr>
      <a:lvl4pPr marL="0" marR="0" indent="1371600" algn="r" defTabSz="914400" rtl="0" latinLnBrk="0">
        <a:lnSpc>
          <a:spcPct val="100000"/>
        </a:lnSpc>
        <a:spcBef>
          <a:spcPts val="0"/>
        </a:spcBef>
        <a:spcAft>
          <a:spcPts val="0"/>
        </a:spcAft>
        <a:buClrTx/>
        <a:buSzTx/>
        <a:buFontTx/>
        <a:buNone/>
        <a:defRPr sz="1000" b="0" i="0" u="none" strike="noStrike" cap="none" spc="0" baseline="0">
          <a:solidFill>
            <a:schemeClr val="tx1"/>
          </a:solidFill>
          <a:latin typeface="+mn-lt"/>
          <a:ea typeface="+mn-ea"/>
          <a:cs typeface="+mn-cs"/>
          <a:sym typeface="Century Gothic"/>
        </a:defRPr>
      </a:lvl4pPr>
      <a:lvl5pPr marL="0" marR="0" indent="1828800" algn="r" defTabSz="914400" rtl="0" latinLnBrk="0">
        <a:lnSpc>
          <a:spcPct val="100000"/>
        </a:lnSpc>
        <a:spcBef>
          <a:spcPts val="0"/>
        </a:spcBef>
        <a:spcAft>
          <a:spcPts val="0"/>
        </a:spcAft>
        <a:buClrTx/>
        <a:buSzTx/>
        <a:buFontTx/>
        <a:buNone/>
        <a:defRPr sz="1000" b="0" i="0" u="none" strike="noStrike" cap="none" spc="0" baseline="0">
          <a:solidFill>
            <a:schemeClr val="tx1"/>
          </a:solidFill>
          <a:latin typeface="+mn-lt"/>
          <a:ea typeface="+mn-ea"/>
          <a:cs typeface="+mn-cs"/>
          <a:sym typeface="Century Gothic"/>
        </a:defRPr>
      </a:lvl5pPr>
      <a:lvl6pPr marL="0" marR="0" indent="2286000" algn="r" defTabSz="914400" rtl="0" latinLnBrk="0">
        <a:lnSpc>
          <a:spcPct val="100000"/>
        </a:lnSpc>
        <a:spcBef>
          <a:spcPts val="0"/>
        </a:spcBef>
        <a:spcAft>
          <a:spcPts val="0"/>
        </a:spcAft>
        <a:buClrTx/>
        <a:buSzTx/>
        <a:buFontTx/>
        <a:buNone/>
        <a:defRPr sz="1000" b="0" i="0" u="none" strike="noStrike" cap="none" spc="0" baseline="0">
          <a:solidFill>
            <a:schemeClr val="tx1"/>
          </a:solidFill>
          <a:latin typeface="+mn-lt"/>
          <a:ea typeface="+mn-ea"/>
          <a:cs typeface="+mn-cs"/>
          <a:sym typeface="Century Gothic"/>
        </a:defRPr>
      </a:lvl6pPr>
      <a:lvl7pPr marL="0" marR="0" indent="2743200" algn="r" defTabSz="914400" rtl="0" latinLnBrk="0">
        <a:lnSpc>
          <a:spcPct val="100000"/>
        </a:lnSpc>
        <a:spcBef>
          <a:spcPts val="0"/>
        </a:spcBef>
        <a:spcAft>
          <a:spcPts val="0"/>
        </a:spcAft>
        <a:buClrTx/>
        <a:buSzTx/>
        <a:buFontTx/>
        <a:buNone/>
        <a:defRPr sz="1000" b="0" i="0" u="none" strike="noStrike" cap="none" spc="0" baseline="0">
          <a:solidFill>
            <a:schemeClr val="tx1"/>
          </a:solidFill>
          <a:latin typeface="+mn-lt"/>
          <a:ea typeface="+mn-ea"/>
          <a:cs typeface="+mn-cs"/>
          <a:sym typeface="Century Gothic"/>
        </a:defRPr>
      </a:lvl7pPr>
      <a:lvl8pPr marL="0" marR="0" indent="3200400" algn="r" defTabSz="914400" rtl="0" latinLnBrk="0">
        <a:lnSpc>
          <a:spcPct val="100000"/>
        </a:lnSpc>
        <a:spcBef>
          <a:spcPts val="0"/>
        </a:spcBef>
        <a:spcAft>
          <a:spcPts val="0"/>
        </a:spcAft>
        <a:buClrTx/>
        <a:buSzTx/>
        <a:buFontTx/>
        <a:buNone/>
        <a:defRPr sz="1000" b="0" i="0" u="none" strike="noStrike" cap="none" spc="0" baseline="0">
          <a:solidFill>
            <a:schemeClr val="tx1"/>
          </a:solidFill>
          <a:latin typeface="+mn-lt"/>
          <a:ea typeface="+mn-ea"/>
          <a:cs typeface="+mn-cs"/>
          <a:sym typeface="Century Gothic"/>
        </a:defRPr>
      </a:lvl8pPr>
      <a:lvl9pPr marL="0" marR="0" indent="3657600" algn="r" defTabSz="914400" rtl="0" latinLnBrk="0">
        <a:lnSpc>
          <a:spcPct val="100000"/>
        </a:lnSpc>
        <a:spcBef>
          <a:spcPts val="0"/>
        </a:spcBef>
        <a:spcAft>
          <a:spcPts val="0"/>
        </a:spcAft>
        <a:buClrTx/>
        <a:buSzTx/>
        <a:buFontTx/>
        <a:buNone/>
        <a:defRPr sz="1000" b="0" i="0" u="none" strike="noStrike" cap="none" spc="0" baseline="0">
          <a:solidFill>
            <a:schemeClr val="tx1"/>
          </a:solidFill>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txBox="1">
            <a:spLocks noGrp="1"/>
          </p:cNvSpPr>
          <p:nvPr>
            <p:ph type="ctrTitle"/>
          </p:nvPr>
        </p:nvSpPr>
        <p:spPr>
          <a:xfrm>
            <a:off x="2279575" y="-315415"/>
            <a:ext cx="7772401" cy="3134815"/>
          </a:xfrm>
          <a:prstGeom prst="rect">
            <a:avLst/>
          </a:prstGeom>
        </p:spPr>
        <p:txBody>
          <a:bodyPr>
            <a:noAutofit/>
          </a:bodyPr>
          <a:lstStyle/>
          <a:p>
            <a:pPr defTabSz="685800">
              <a:defRPr sz="1500" spc="-75"/>
            </a:pPr>
            <a:r>
              <a:rPr sz="2800" dirty="0" smtClean="0">
                <a:solidFill>
                  <a:schemeClr val="tx1"/>
                </a:solidFill>
                <a:latin typeface="Times New Roman" pitchFamily="18" charset="0"/>
                <a:cs typeface="Times New Roman" pitchFamily="18" charset="0"/>
              </a:rPr>
              <a:t/>
            </a:r>
            <a:br>
              <a:rPr sz="2800" dirty="0" smtClean="0">
                <a:solidFill>
                  <a:schemeClr val="tx1"/>
                </a:solidFill>
                <a:latin typeface="Times New Roman" pitchFamily="18" charset="0"/>
                <a:cs typeface="Times New Roman" pitchFamily="18" charset="0"/>
              </a:rPr>
            </a:br>
            <a:r>
              <a:rPr sz="2800" dirty="0" smtClean="0">
                <a:solidFill>
                  <a:schemeClr val="tx1"/>
                </a:solidFill>
                <a:latin typeface="Times New Roman" pitchFamily="18" charset="0"/>
                <a:cs typeface="Times New Roman" pitchFamily="18" charset="0"/>
              </a:rPr>
              <a:t/>
            </a:r>
            <a:br>
              <a:rPr sz="2800" dirty="0" smtClean="0">
                <a:solidFill>
                  <a:schemeClr val="tx1"/>
                </a:solidFill>
                <a:latin typeface="Times New Roman" pitchFamily="18" charset="0"/>
                <a:cs typeface="Times New Roman" pitchFamily="18" charset="0"/>
              </a:rPr>
            </a:br>
            <a:r>
              <a:rPr sz="2800" dirty="0" smtClean="0">
                <a:solidFill>
                  <a:schemeClr val="tx1"/>
                </a:solidFill>
                <a:latin typeface="Times New Roman" pitchFamily="18" charset="0"/>
                <a:cs typeface="Times New Roman" pitchFamily="18" charset="0"/>
              </a:rPr>
              <a:t/>
            </a:r>
            <a:br>
              <a:rPr sz="2800" dirty="0" smtClean="0">
                <a:solidFill>
                  <a:schemeClr val="tx1"/>
                </a:solidFill>
                <a:latin typeface="Times New Roman" pitchFamily="18" charset="0"/>
                <a:cs typeface="Times New Roman" pitchFamily="18" charset="0"/>
              </a:rPr>
            </a:br>
            <a:r>
              <a:rPr sz="2800" dirty="0" smtClean="0">
                <a:solidFill>
                  <a:schemeClr val="tx1"/>
                </a:solidFill>
                <a:latin typeface="Times New Roman" pitchFamily="18" charset="0"/>
                <a:cs typeface="Times New Roman" pitchFamily="18" charset="0"/>
              </a:rPr>
              <a:t/>
            </a:r>
            <a:br>
              <a:rPr sz="2800" dirty="0" smtClean="0">
                <a:solidFill>
                  <a:schemeClr val="tx1"/>
                </a:solidFill>
                <a:latin typeface="Times New Roman" pitchFamily="18" charset="0"/>
                <a:cs typeface="Times New Roman" pitchFamily="18" charset="0"/>
              </a:rPr>
            </a:br>
            <a:r>
              <a:rPr sz="2800" dirty="0" smtClean="0">
                <a:solidFill>
                  <a:schemeClr val="tx1"/>
                </a:solidFill>
                <a:latin typeface="Times New Roman" pitchFamily="18" charset="0"/>
                <a:cs typeface="Times New Roman" pitchFamily="18" charset="0"/>
              </a:rPr>
              <a:t/>
            </a:r>
            <a:br>
              <a:rPr sz="2800" dirty="0" smtClean="0">
                <a:solidFill>
                  <a:schemeClr val="tx1"/>
                </a:solidFill>
                <a:latin typeface="Times New Roman" pitchFamily="18" charset="0"/>
                <a:cs typeface="Times New Roman" pitchFamily="18" charset="0"/>
              </a:rPr>
            </a:br>
            <a:r>
              <a:rPr lang="en-US" sz="2800" dirty="0" smtClean="0">
                <a:solidFill>
                  <a:schemeClr val="tx1"/>
                </a:solidFill>
                <a:latin typeface="Times New Roman" pitchFamily="18" charset="0"/>
                <a:cs typeface="Times New Roman" pitchFamily="18" charset="0"/>
              </a:rPr>
              <a:t/>
            </a:r>
            <a:br>
              <a:rPr lang="en-US" sz="2800" dirty="0" smtClean="0">
                <a:solidFill>
                  <a:schemeClr val="tx1"/>
                </a:solidFill>
                <a:latin typeface="Times New Roman" pitchFamily="18" charset="0"/>
                <a:cs typeface="Times New Roman" pitchFamily="18" charset="0"/>
              </a:rPr>
            </a:br>
            <a:r>
              <a:rPr lang="en-US" sz="2800" dirty="0" smtClean="0">
                <a:solidFill>
                  <a:schemeClr val="tx1"/>
                </a:solidFill>
                <a:latin typeface="Times New Roman" pitchFamily="18" charset="0"/>
                <a:cs typeface="Times New Roman" pitchFamily="18" charset="0"/>
              </a:rPr>
              <a:t/>
            </a:r>
            <a:br>
              <a:rPr lang="en-US" sz="2800" dirty="0" smtClean="0">
                <a:solidFill>
                  <a:schemeClr val="tx1"/>
                </a:solidFill>
                <a:latin typeface="Times New Roman" pitchFamily="18" charset="0"/>
                <a:cs typeface="Times New Roman" pitchFamily="18" charset="0"/>
              </a:rPr>
            </a:br>
            <a:r>
              <a:rPr lang="en-US" sz="2800" dirty="0" smtClean="0">
                <a:solidFill>
                  <a:schemeClr val="tx1"/>
                </a:solidFill>
                <a:latin typeface="Times New Roman" pitchFamily="18" charset="0"/>
                <a:cs typeface="Times New Roman" pitchFamily="18" charset="0"/>
              </a:rPr>
              <a:t/>
            </a:r>
            <a:br>
              <a:rPr lang="en-US" sz="2800" dirty="0" smtClean="0">
                <a:solidFill>
                  <a:schemeClr val="tx1"/>
                </a:solidFill>
                <a:latin typeface="Times New Roman" pitchFamily="18" charset="0"/>
                <a:cs typeface="Times New Roman" pitchFamily="18" charset="0"/>
              </a:rPr>
            </a:br>
            <a:r>
              <a:rPr lang="en-US" sz="2800" dirty="0" smtClean="0">
                <a:solidFill>
                  <a:schemeClr val="tx1"/>
                </a:solidFill>
                <a:latin typeface="Times New Roman" pitchFamily="18" charset="0"/>
                <a:cs typeface="Times New Roman" pitchFamily="18" charset="0"/>
              </a:rPr>
              <a:t>PADA Project presentation</a:t>
            </a:r>
            <a:r>
              <a:rPr sz="2800" dirty="0" smtClean="0">
                <a:solidFill>
                  <a:schemeClr val="tx1"/>
                </a:solidFill>
                <a:latin typeface="Times New Roman" pitchFamily="18" charset="0"/>
                <a:ea typeface="+mj-ea"/>
                <a:cs typeface="Times New Roman" pitchFamily="18" charset="0"/>
                <a:sym typeface="Calibri"/>
              </a:rPr>
              <a:t/>
            </a:r>
            <a:br>
              <a:rPr sz="2800" dirty="0" smtClean="0">
                <a:solidFill>
                  <a:schemeClr val="tx1"/>
                </a:solidFill>
                <a:latin typeface="Times New Roman" pitchFamily="18" charset="0"/>
                <a:ea typeface="+mj-ea"/>
                <a:cs typeface="Times New Roman" pitchFamily="18" charset="0"/>
                <a:sym typeface="Calibri"/>
              </a:rPr>
            </a:br>
            <a:endParaRPr sz="2800" dirty="0">
              <a:solidFill>
                <a:schemeClr val="tx1"/>
              </a:solidFill>
              <a:latin typeface="Times New Roman" pitchFamily="18" charset="0"/>
              <a:ea typeface="+mj-ea"/>
              <a:cs typeface="Times New Roman" pitchFamily="18" charset="0"/>
              <a:sym typeface="Calibri"/>
            </a:endParaRPr>
          </a:p>
        </p:txBody>
      </p:sp>
      <p:sp>
        <p:nvSpPr>
          <p:cNvPr id="1048591" name="Subtitle 2"/>
          <p:cNvSpPr txBox="1">
            <a:spLocks noGrp="1"/>
          </p:cNvSpPr>
          <p:nvPr>
            <p:ph type="subTitle" sz="quarter" idx="1"/>
          </p:nvPr>
        </p:nvSpPr>
        <p:spPr>
          <a:xfrm>
            <a:off x="2542220" y="2667000"/>
            <a:ext cx="7467600" cy="2430017"/>
          </a:xfrm>
          <a:prstGeom prst="rect">
            <a:avLst/>
          </a:prstGeom>
        </p:spPr>
        <p:txBody>
          <a:bodyPr>
            <a:normAutofit/>
          </a:bodyPr>
          <a:lstStyle>
            <a:lvl1pPr>
              <a:defRPr sz="3200" b="1" spc="0">
                <a:latin typeface="+mj-lt"/>
                <a:ea typeface="+mj-ea"/>
                <a:cs typeface="+mj-cs"/>
                <a:sym typeface="Calibri"/>
              </a:defRPr>
            </a:lvl1pPr>
          </a:lstStyle>
          <a:p>
            <a:r>
              <a:rPr dirty="0">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Streaming </a:t>
            </a:r>
            <a:r>
              <a:rPr lang="en-US" sz="3600" dirty="0">
                <a:solidFill>
                  <a:schemeClr val="tx1"/>
                </a:solidFill>
                <a:latin typeface="Times New Roman" pitchFamily="18" charset="0"/>
                <a:cs typeface="Times New Roman" pitchFamily="18" charset="0"/>
              </a:rPr>
              <a:t>Stock Data Analysis</a:t>
            </a:r>
          </a:p>
          <a:p>
            <a:endParaRPr sz="3600" dirty="0">
              <a:latin typeface="Times New Roman" pitchFamily="18" charset="0"/>
              <a:cs typeface="Times New Roman" pitchFamily="18" charset="0"/>
            </a:endParaRPr>
          </a:p>
        </p:txBody>
      </p:sp>
      <p:sp>
        <p:nvSpPr>
          <p:cNvPr id="1048592" name="TextBox 3"/>
          <p:cNvSpPr txBox="1"/>
          <p:nvPr/>
        </p:nvSpPr>
        <p:spPr>
          <a:xfrm>
            <a:off x="3045376" y="3276600"/>
            <a:ext cx="6461289" cy="2123658"/>
          </a:xfrm>
          <a:prstGeom prst="rect">
            <a:avLst/>
          </a:prstGeom>
          <a:ln w="12700">
            <a:miter lim="400000"/>
          </a:ln>
        </p:spPr>
        <p:txBody>
          <a:bodyPr lIns="45719" rIns="45719">
            <a:spAutoFit/>
          </a:bodyPr>
          <a:lstStyle/>
          <a:p>
            <a:pPr algn="ctr">
              <a:defRPr sz="2000">
                <a:latin typeface="+mj-lt"/>
                <a:ea typeface="+mj-ea"/>
                <a:cs typeface="+mj-cs"/>
                <a:sym typeface="Calibri"/>
              </a:defRPr>
            </a:pPr>
            <a:r>
              <a:rPr sz="2200" dirty="0" smtClean="0">
                <a:solidFill>
                  <a:schemeClr val="tx1"/>
                </a:solidFill>
                <a:latin typeface="Times New Roman" pitchFamily="18" charset="0"/>
                <a:cs typeface="Times New Roman" pitchFamily="18" charset="0"/>
              </a:rPr>
              <a:t>Group </a:t>
            </a:r>
            <a:r>
              <a:rPr sz="2200" dirty="0">
                <a:solidFill>
                  <a:schemeClr val="tx1"/>
                </a:solidFill>
                <a:latin typeface="Times New Roman" pitchFamily="18" charset="0"/>
                <a:cs typeface="Times New Roman" pitchFamily="18" charset="0"/>
              </a:rPr>
              <a:t>Members:- </a:t>
            </a:r>
          </a:p>
          <a:p>
            <a:pPr algn="ctr">
              <a:lnSpc>
                <a:spcPct val="200000"/>
              </a:lnSpc>
              <a:defRPr sz="2000">
                <a:latin typeface="+mj-lt"/>
                <a:ea typeface="+mj-ea"/>
                <a:cs typeface="+mj-cs"/>
                <a:sym typeface="Calibri"/>
              </a:defRPr>
            </a:pPr>
            <a:r>
              <a:rPr lang="en-US" sz="2200" dirty="0" err="1">
                <a:solidFill>
                  <a:schemeClr val="tx1"/>
                </a:solidFill>
                <a:latin typeface="Times New Roman" pitchFamily="18" charset="0"/>
                <a:cs typeface="Times New Roman" pitchFamily="18" charset="0"/>
                <a:sym typeface="Calibri"/>
              </a:rPr>
              <a:t>Mehul</a:t>
            </a:r>
            <a:r>
              <a:rPr lang="en-US" sz="2200" dirty="0">
                <a:solidFill>
                  <a:schemeClr val="tx1"/>
                </a:solidFill>
                <a:latin typeface="Times New Roman" pitchFamily="18" charset="0"/>
                <a:cs typeface="Times New Roman" pitchFamily="18" charset="0"/>
                <a:sym typeface="Calibri"/>
              </a:rPr>
              <a:t>  </a:t>
            </a:r>
            <a:r>
              <a:rPr lang="en-US" sz="2200" dirty="0" err="1">
                <a:solidFill>
                  <a:schemeClr val="tx1"/>
                </a:solidFill>
                <a:latin typeface="Times New Roman" pitchFamily="18" charset="0"/>
                <a:cs typeface="Times New Roman" pitchFamily="18" charset="0"/>
                <a:sym typeface="Calibri"/>
              </a:rPr>
              <a:t>Dharmraj</a:t>
            </a:r>
            <a:r>
              <a:rPr lang="en-US" sz="2200" dirty="0">
                <a:solidFill>
                  <a:schemeClr val="tx1"/>
                </a:solidFill>
                <a:latin typeface="Times New Roman" pitchFamily="18" charset="0"/>
                <a:cs typeface="Times New Roman" pitchFamily="18" charset="0"/>
                <a:sym typeface="Calibri"/>
              </a:rPr>
              <a:t> </a:t>
            </a:r>
            <a:r>
              <a:rPr lang="en-US" sz="2200" dirty="0" err="1">
                <a:solidFill>
                  <a:schemeClr val="tx1"/>
                </a:solidFill>
                <a:latin typeface="Times New Roman" pitchFamily="18" charset="0"/>
                <a:cs typeface="Times New Roman" pitchFamily="18" charset="0"/>
                <a:sym typeface="Calibri"/>
              </a:rPr>
              <a:t>Patil</a:t>
            </a:r>
            <a:r>
              <a:rPr lang="en-US" sz="2200" dirty="0">
                <a:solidFill>
                  <a:schemeClr val="tx1"/>
                </a:solidFill>
                <a:latin typeface="Times New Roman" pitchFamily="18" charset="0"/>
                <a:cs typeface="Times New Roman" pitchFamily="18" charset="0"/>
                <a:sym typeface="Calibri"/>
              </a:rPr>
              <a:t>           [B194013]       </a:t>
            </a:r>
          </a:p>
          <a:p>
            <a:pPr algn="ctr">
              <a:defRPr sz="2000">
                <a:latin typeface="+mj-lt"/>
                <a:ea typeface="+mj-ea"/>
                <a:cs typeface="+mj-cs"/>
                <a:sym typeface="Calibri"/>
              </a:defRPr>
            </a:pPr>
            <a:r>
              <a:rPr sz="2200" dirty="0" err="1" smtClean="0">
                <a:solidFill>
                  <a:schemeClr val="tx1"/>
                </a:solidFill>
                <a:latin typeface="Times New Roman" pitchFamily="18" charset="0"/>
                <a:cs typeface="Times New Roman" pitchFamily="18" charset="0"/>
              </a:rPr>
              <a:t>Niranjan</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Vinod</a:t>
            </a:r>
            <a:r>
              <a:rPr sz="2200" dirty="0" smtClean="0">
                <a:solidFill>
                  <a:schemeClr val="tx1"/>
                </a:solidFill>
                <a:latin typeface="Times New Roman" pitchFamily="18" charset="0"/>
                <a:cs typeface="Times New Roman" pitchFamily="18" charset="0"/>
              </a:rPr>
              <a:t> </a:t>
            </a:r>
            <a:r>
              <a:rPr sz="2200" dirty="0" err="1" smtClean="0">
                <a:solidFill>
                  <a:schemeClr val="tx1"/>
                </a:solidFill>
                <a:latin typeface="Times New Roman" pitchFamily="18" charset="0"/>
                <a:cs typeface="Times New Roman" pitchFamily="18" charset="0"/>
              </a:rPr>
              <a:t>Patil</a:t>
            </a:r>
            <a:r>
              <a:rPr lang="en-US" sz="2200" dirty="0" smtClean="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B194024]</a:t>
            </a:r>
          </a:p>
          <a:p>
            <a:pPr algn="ctr">
              <a:defRPr sz="2000">
                <a:latin typeface="+mj-lt"/>
                <a:ea typeface="+mj-ea"/>
                <a:cs typeface="+mj-cs"/>
                <a:sym typeface="Calibri"/>
              </a:defRPr>
            </a:pPr>
            <a:r>
              <a:rPr lang="en-US" sz="2200" dirty="0" err="1" smtClean="0">
                <a:solidFill>
                  <a:schemeClr val="tx1"/>
                </a:solidFill>
                <a:latin typeface="Times New Roman" pitchFamily="18" charset="0"/>
                <a:cs typeface="Times New Roman" pitchFamily="18" charset="0"/>
              </a:rPr>
              <a:t>Sanket</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Sunilkumar</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Sathe</a:t>
            </a:r>
            <a:r>
              <a:rPr lang="en-US" sz="2200" dirty="0" smtClean="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sym typeface="Calibri"/>
              </a:rPr>
              <a:t>B194036</a:t>
            </a:r>
            <a:r>
              <a:rPr lang="en-US" sz="2200" dirty="0" smtClean="0">
                <a:solidFill>
                  <a:schemeClr val="tx1"/>
                </a:solidFill>
                <a:latin typeface="Times New Roman" pitchFamily="18" charset="0"/>
                <a:cs typeface="Times New Roman" pitchFamily="18" charset="0"/>
              </a:rPr>
              <a:t>]</a:t>
            </a:r>
            <a:endParaRPr sz="2200" dirty="0">
              <a:solidFill>
                <a:schemeClr val="tx1"/>
              </a:solidFill>
              <a:latin typeface="Times New Roman" pitchFamily="18" charset="0"/>
              <a:cs typeface="Times New Roman" pitchFamily="18" charset="0"/>
            </a:endParaRPr>
          </a:p>
          <a:p>
            <a:pPr algn="ctr">
              <a:defRPr sz="2000">
                <a:latin typeface="+mj-lt"/>
                <a:ea typeface="+mj-ea"/>
                <a:cs typeface="+mj-cs"/>
                <a:sym typeface="Calibri"/>
              </a:defRPr>
            </a:pPr>
            <a:r>
              <a:rPr lang="en-US" sz="2200" dirty="0" err="1" smtClean="0">
                <a:solidFill>
                  <a:schemeClr val="tx1"/>
                </a:solidFill>
                <a:latin typeface="Times New Roman" pitchFamily="18" charset="0"/>
                <a:cs typeface="Times New Roman" pitchFamily="18" charset="0"/>
              </a:rPr>
              <a:t>Prajwal</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Warad</a:t>
            </a:r>
            <a:r>
              <a:rPr lang="en-US" sz="2200" dirty="0" smtClean="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sym typeface="Calibri"/>
              </a:rPr>
              <a:t>B194092</a:t>
            </a:r>
            <a:r>
              <a:rPr lang="en-US" sz="2200" dirty="0" smtClean="0">
                <a:solidFill>
                  <a:schemeClr val="tx1"/>
                </a:solidFill>
                <a:latin typeface="Times New Roman" pitchFamily="18" charset="0"/>
                <a:cs typeface="Times New Roman" pitchFamily="18" charset="0"/>
              </a:rPr>
              <a:t>]</a:t>
            </a:r>
            <a:endParaRPr sz="2200" dirty="0">
              <a:solidFill>
                <a:schemeClr val="tx1"/>
              </a:solidFill>
              <a:latin typeface="Times New Roman" pitchFamily="18" charset="0"/>
              <a:cs typeface="Times New Roman" pitchFamily="18" charset="0"/>
            </a:endParaRPr>
          </a:p>
        </p:txBody>
      </p:sp>
      <p:pic>
        <p:nvPicPr>
          <p:cNvPr id="2097152" name="Picture 4" descr="Picture 4"/>
          <p:cNvPicPr>
            <a:picLocks noChangeAspect="1"/>
          </p:cNvPicPr>
          <p:nvPr/>
        </p:nvPicPr>
        <p:blipFill>
          <a:blip r:embed="rId2"/>
          <a:stretch>
            <a:fillRect/>
          </a:stretch>
        </p:blipFill>
        <p:spPr>
          <a:xfrm>
            <a:off x="4080981" y="1143000"/>
            <a:ext cx="3914445" cy="95592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txBox="1">
            <a:spLocks noGrp="1"/>
          </p:cNvSpPr>
          <p:nvPr>
            <p:ph type="title"/>
          </p:nvPr>
        </p:nvSpPr>
        <p:spPr>
          <a:xfrm>
            <a:off x="2592925" y="624109"/>
            <a:ext cx="8911688" cy="932683"/>
          </a:xfrm>
          <a:prstGeom prst="rect">
            <a:avLst/>
          </a:prstGeom>
        </p:spPr>
        <p:txBody>
          <a:bodyPr/>
          <a:lstStyle>
            <a:lvl1pPr>
              <a:defRPr sz="5400">
                <a:latin typeface="+mj-lt"/>
                <a:ea typeface="+mj-ea"/>
                <a:cs typeface="+mj-cs"/>
                <a:sym typeface="Calibri"/>
              </a:defRPr>
            </a:lvl1pPr>
          </a:lstStyle>
          <a:p>
            <a:r>
              <a:rPr lang="en-US" b="1" dirty="0" smtClean="0">
                <a:solidFill>
                  <a:schemeClr val="tx1"/>
                </a:solidFill>
                <a:latin typeface="Times New Roman" pitchFamily="18" charset="0"/>
                <a:cs typeface="Times New Roman" pitchFamily="18" charset="0"/>
              </a:rPr>
              <a:t>Results Analysis</a:t>
            </a:r>
            <a:endParaRPr b="1" dirty="0">
              <a:solidFill>
                <a:schemeClr val="tx1"/>
              </a:solidFill>
              <a:latin typeface="Times New Roman" pitchFamily="18" charset="0"/>
              <a:cs typeface="Times New Roman" pitchFamily="18" charset="0"/>
            </a:endParaRPr>
          </a:p>
        </p:txBody>
      </p:sp>
      <p:sp>
        <p:nvSpPr>
          <p:cNvPr id="1048625" name="Content Placeholder 2"/>
          <p:cNvSpPr txBox="1">
            <a:spLocks noGrp="1"/>
          </p:cNvSpPr>
          <p:nvPr>
            <p:ph type="body" idx="1"/>
          </p:nvPr>
        </p:nvSpPr>
        <p:spPr>
          <a:xfrm>
            <a:off x="2438400" y="1828800"/>
            <a:ext cx="8911688" cy="4348255"/>
          </a:xfrm>
          <a:prstGeom prst="rect">
            <a:avLst/>
          </a:prstGeom>
        </p:spPr>
        <p:txBody>
          <a:bodyPr>
            <a:noAutofit/>
          </a:bodyPr>
          <a:lstStyle/>
          <a:p>
            <a:pPr algn="just">
              <a:buFont typeface="Wingdings" pitchFamily="2" charset="2"/>
              <a:buChar char="q"/>
            </a:pPr>
            <a:r>
              <a:rPr lang="en-US" sz="2200" dirty="0">
                <a:latin typeface="Times New Roman" pitchFamily="18" charset="0"/>
                <a:cs typeface="Times New Roman" pitchFamily="18" charset="0"/>
              </a:rPr>
              <a:t>We can see line graph of price of different stock tickers and compare their price for particular period.</a:t>
            </a:r>
          </a:p>
          <a:p>
            <a:pPr algn="just">
              <a:buFont typeface="Wingdings" pitchFamily="2" charset="2"/>
              <a:buChar char="q"/>
            </a:pPr>
            <a:r>
              <a:rPr lang="en-US" sz="2200" dirty="0">
                <a:latin typeface="Times New Roman" pitchFamily="18" charset="0"/>
                <a:cs typeface="Times New Roman" pitchFamily="18" charset="0"/>
              </a:rPr>
              <a:t>Second graph of fundamental dataset which shows higher EPS indicates more value because investors will pay more for a company with higher profits. </a:t>
            </a:r>
            <a:r>
              <a:rPr lang="en-US" sz="2200" dirty="0" smtClean="0">
                <a:latin typeface="Times New Roman" pitchFamily="18" charset="0"/>
                <a:cs typeface="Times New Roman" pitchFamily="18" charset="0"/>
              </a:rPr>
              <a:t>JN2 stock ticker has highest EPS.</a:t>
            </a:r>
            <a:endParaRPr lang="en-US" sz="2200" dirty="0">
              <a:latin typeface="Times New Roman" pitchFamily="18" charset="0"/>
              <a:cs typeface="Times New Roman" pitchFamily="18" charset="0"/>
            </a:endParaRPr>
          </a:p>
          <a:p>
            <a:pPr algn="just">
              <a:buFont typeface="Wingdings" pitchFamily="2" charset="2"/>
              <a:buChar char="q"/>
            </a:pPr>
            <a:r>
              <a:rPr lang="en-US" sz="2200" dirty="0">
                <a:latin typeface="Times New Roman" pitchFamily="18" charset="0"/>
                <a:cs typeface="Times New Roman" pitchFamily="18" charset="0"/>
              </a:rPr>
              <a:t>By comparing P/E ratio of two stocks we will find stock ticker which has highest demand and that stock ticker will be provide earning profit to stockholder in the future. </a:t>
            </a:r>
          </a:p>
          <a:p>
            <a:pPr algn="just">
              <a:buFont typeface="Wingdings" pitchFamily="2" charset="2"/>
              <a:buChar char="q"/>
            </a:pPr>
            <a:r>
              <a:rPr lang="en-US" sz="2200" dirty="0">
                <a:latin typeface="Times New Roman" pitchFamily="18" charset="0"/>
                <a:cs typeface="Times New Roman" pitchFamily="18" charset="0"/>
              </a:rPr>
              <a:t>We also find and compare average price of different stock </a:t>
            </a:r>
            <a:r>
              <a:rPr lang="en-US" sz="2200" dirty="0" smtClean="0">
                <a:latin typeface="Times New Roman" pitchFamily="18" charset="0"/>
                <a:cs typeface="Times New Roman" pitchFamily="18" charset="0"/>
              </a:rPr>
              <a:t>ticker. </a:t>
            </a:r>
            <a:r>
              <a:rPr lang="en-US" sz="2200" smtClean="0">
                <a:latin typeface="Times New Roman" pitchFamily="18" charset="0"/>
                <a:cs typeface="Times New Roman" pitchFamily="18" charset="0"/>
              </a:rPr>
              <a:t>JN2 </a:t>
            </a:r>
            <a:r>
              <a:rPr lang="en-US" sz="2200" dirty="0">
                <a:latin typeface="Times New Roman" pitchFamily="18" charset="0"/>
                <a:cs typeface="Times New Roman" pitchFamily="18" charset="0"/>
              </a:rPr>
              <a:t>stock ticker has </a:t>
            </a:r>
            <a:r>
              <a:rPr lang="en-US" sz="2200" dirty="0" smtClean="0">
                <a:latin typeface="Times New Roman" pitchFamily="18" charset="0"/>
                <a:cs typeface="Times New Roman" pitchFamily="18" charset="0"/>
              </a:rPr>
              <a:t>highest </a:t>
            </a:r>
            <a:r>
              <a:rPr lang="en-US" sz="2200" smtClean="0">
                <a:latin typeface="Times New Roman" pitchFamily="18" charset="0"/>
                <a:cs typeface="Times New Roman" pitchFamily="18" charset="0"/>
              </a:rPr>
              <a:t>average price.</a:t>
            </a:r>
            <a:endParaRPr sz="22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8463816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
          <p:cNvSpPr txBox="1">
            <a:spLocks noGrp="1"/>
          </p:cNvSpPr>
          <p:nvPr>
            <p:ph type="ctrTitle"/>
          </p:nvPr>
        </p:nvSpPr>
        <p:spPr>
          <a:xfrm>
            <a:off x="2279575" y="-315416"/>
            <a:ext cx="7772401" cy="1296723"/>
          </a:xfrm>
          <a:prstGeom prst="rect">
            <a:avLst/>
          </a:prstGeom>
        </p:spPr>
        <p:txBody>
          <a:bodyPr/>
          <a:lstStyle/>
          <a:p>
            <a:pPr>
              <a:defRPr sz="3400" b="1">
                <a:latin typeface="+mj-lt"/>
                <a:ea typeface="+mj-ea"/>
                <a:cs typeface="+mj-cs"/>
                <a:sym typeface="Calibri"/>
              </a:defRPr>
            </a:pPr>
            <a:endParaRPr/>
          </a:p>
        </p:txBody>
      </p:sp>
      <p:sp>
        <p:nvSpPr>
          <p:cNvPr id="1048645" name="Subtitle 2"/>
          <p:cNvSpPr txBox="1">
            <a:spLocks noGrp="1"/>
          </p:cNvSpPr>
          <p:nvPr>
            <p:ph type="subTitle" idx="1"/>
          </p:nvPr>
        </p:nvSpPr>
        <p:spPr>
          <a:xfrm>
            <a:off x="1639228" y="401445"/>
            <a:ext cx="9857680" cy="4924172"/>
          </a:xfrm>
          <a:prstGeom prst="rect">
            <a:avLst/>
          </a:prstGeom>
        </p:spPr>
        <p:txBody>
          <a:bodyPr>
            <a:normAutofit/>
          </a:bodyPr>
          <a:lstStyle/>
          <a:p>
            <a:pPr>
              <a:defRPr sz="11500" b="1">
                <a:solidFill>
                  <a:srgbClr val="00B050"/>
                </a:solidFill>
                <a:latin typeface="+mj-lt"/>
                <a:ea typeface="+mj-ea"/>
                <a:cs typeface="+mj-cs"/>
                <a:sym typeface="Calibri"/>
              </a:defRPr>
            </a:pPr>
            <a:endParaRPr dirty="0"/>
          </a:p>
          <a:p>
            <a:pPr algn="l">
              <a:lnSpc>
                <a:spcPct val="150000"/>
              </a:lnSpc>
              <a:defRPr sz="11500" b="1" spc="0">
                <a:solidFill>
                  <a:srgbClr val="00B050"/>
                </a:solidFill>
                <a:latin typeface="+mj-lt"/>
                <a:ea typeface="+mj-ea"/>
                <a:cs typeface="+mj-cs"/>
                <a:sym typeface="Calibri"/>
              </a:defRPr>
            </a:pPr>
            <a:r>
              <a:rPr dirty="0"/>
              <a:t>  THANK YOU</a:t>
            </a:r>
          </a:p>
        </p:txBody>
      </p:sp>
      <p:pic>
        <p:nvPicPr>
          <p:cNvPr id="4" name="Picture 4" descr="Picture 4"/>
          <p:cNvPicPr>
            <a:picLocks noChangeAspect="1"/>
          </p:cNvPicPr>
          <p:nvPr/>
        </p:nvPicPr>
        <p:blipFill>
          <a:blip r:embed="rId2"/>
          <a:stretch>
            <a:fillRect/>
          </a:stretch>
        </p:blipFill>
        <p:spPr>
          <a:xfrm>
            <a:off x="4080981" y="1143000"/>
            <a:ext cx="3914445" cy="95592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txBox="1">
            <a:spLocks noGrp="1"/>
          </p:cNvSpPr>
          <p:nvPr>
            <p:ph type="title"/>
          </p:nvPr>
        </p:nvSpPr>
        <p:spPr>
          <a:xfrm>
            <a:off x="2592925" y="624109"/>
            <a:ext cx="8911688" cy="932683"/>
          </a:xfrm>
          <a:prstGeom prst="rect">
            <a:avLst/>
          </a:prstGeom>
        </p:spPr>
        <p:txBody>
          <a:bodyPr/>
          <a:lstStyle>
            <a:lvl1pPr>
              <a:defRPr sz="5400">
                <a:latin typeface="+mj-lt"/>
                <a:ea typeface="+mj-ea"/>
                <a:cs typeface="+mj-cs"/>
                <a:sym typeface="Calibri"/>
              </a:defRPr>
            </a:lvl1pPr>
          </a:lstStyle>
          <a:p>
            <a:r>
              <a:rPr lang="en-US" b="1" dirty="0" smtClean="0">
                <a:solidFill>
                  <a:schemeClr val="tx1"/>
                </a:solidFill>
                <a:latin typeface="Times New Roman" pitchFamily="18" charset="0"/>
                <a:cs typeface="Times New Roman" pitchFamily="18" charset="0"/>
              </a:rPr>
              <a:t>Introduction</a:t>
            </a:r>
            <a:endParaRPr b="1" dirty="0">
              <a:solidFill>
                <a:schemeClr val="tx1"/>
              </a:solidFill>
              <a:latin typeface="Times New Roman" pitchFamily="18" charset="0"/>
              <a:cs typeface="Times New Roman" pitchFamily="18" charset="0"/>
            </a:endParaRPr>
          </a:p>
        </p:txBody>
      </p:sp>
      <p:sp>
        <p:nvSpPr>
          <p:cNvPr id="1048625" name="Content Placeholder 2"/>
          <p:cNvSpPr txBox="1">
            <a:spLocks noGrp="1"/>
          </p:cNvSpPr>
          <p:nvPr>
            <p:ph type="body" idx="1"/>
          </p:nvPr>
        </p:nvSpPr>
        <p:spPr>
          <a:xfrm>
            <a:off x="2590800" y="1524000"/>
            <a:ext cx="8911688" cy="4348255"/>
          </a:xfrm>
          <a:prstGeom prst="rect">
            <a:avLst/>
          </a:prstGeom>
        </p:spPr>
        <p:txBody>
          <a:bodyPr>
            <a:noAutofit/>
          </a:bodyPr>
          <a:lstStyle/>
          <a:p>
            <a:pPr>
              <a:lnSpc>
                <a:spcPct val="150000"/>
              </a:lnSpc>
              <a:buFont typeface="Wingdings" pitchFamily="2" charset="2"/>
              <a:buChar char="q"/>
            </a:pPr>
            <a:r>
              <a:rPr lang="en-US" sz="2200" dirty="0">
                <a:solidFill>
                  <a:schemeClr val="tx1"/>
                </a:solidFill>
                <a:latin typeface="Times New Roman" pitchFamily="18" charset="0"/>
                <a:cs typeface="Times New Roman" pitchFamily="18" charset="0"/>
              </a:rPr>
              <a:t>Financial and stock market data is continuously increasing day by day. </a:t>
            </a:r>
          </a:p>
          <a:p>
            <a:pPr>
              <a:lnSpc>
                <a:spcPct val="150000"/>
              </a:lnSpc>
              <a:buFont typeface="Wingdings" pitchFamily="2" charset="2"/>
              <a:buChar char="q"/>
            </a:pPr>
            <a:r>
              <a:rPr lang="en-US" sz="2200" dirty="0">
                <a:solidFill>
                  <a:schemeClr val="tx1"/>
                </a:solidFill>
                <a:latin typeface="Times New Roman" pitchFamily="18" charset="0"/>
                <a:cs typeface="Times New Roman" pitchFamily="18" charset="0"/>
              </a:rPr>
              <a:t>When analyzing stocks, data comes from various sources at different intervals of time. </a:t>
            </a:r>
          </a:p>
          <a:p>
            <a:pPr>
              <a:lnSpc>
                <a:spcPct val="150000"/>
              </a:lnSpc>
              <a:buFont typeface="Wingdings" pitchFamily="2" charset="2"/>
              <a:buChar char="q"/>
            </a:pPr>
            <a:r>
              <a:rPr lang="en-US" sz="2200" dirty="0">
                <a:solidFill>
                  <a:schemeClr val="tx1"/>
                </a:solidFill>
                <a:latin typeface="Times New Roman" pitchFamily="18" charset="0"/>
                <a:cs typeface="Times New Roman" pitchFamily="18" charset="0"/>
              </a:rPr>
              <a:t>These sources need to be streamed in, joined together efficiently and then calculations and advanced analytics need to be applied. </a:t>
            </a:r>
            <a:endParaRPr lang="en-US" sz="2200" dirty="0" smtClean="0">
              <a:solidFill>
                <a:schemeClr val="tx1"/>
              </a:solidFill>
              <a:latin typeface="Times New Roman" pitchFamily="18" charset="0"/>
              <a:cs typeface="Times New Roman" pitchFamily="18" charset="0"/>
            </a:endParaRPr>
          </a:p>
          <a:p>
            <a:pPr>
              <a:lnSpc>
                <a:spcPct val="150000"/>
              </a:lnSpc>
              <a:buFont typeface="Wingdings" pitchFamily="2" charset="2"/>
              <a:buChar char="q"/>
            </a:pPr>
            <a:r>
              <a:rPr lang="en-US" sz="2200" dirty="0" smtClean="0">
                <a:solidFill>
                  <a:schemeClr val="tx1"/>
                </a:solidFill>
                <a:latin typeface="Times New Roman" pitchFamily="18" charset="0"/>
                <a:cs typeface="Times New Roman" pitchFamily="18" charset="0"/>
              </a:rPr>
              <a:t>Sometimes </a:t>
            </a:r>
            <a:r>
              <a:rPr lang="en-US" sz="2200" dirty="0">
                <a:solidFill>
                  <a:schemeClr val="tx1"/>
                </a:solidFill>
                <a:latin typeface="Times New Roman" pitchFamily="18" charset="0"/>
                <a:cs typeface="Times New Roman" pitchFamily="18" charset="0"/>
              </a:rPr>
              <a:t>these sources need to be updated based on corrections made to the data. </a:t>
            </a:r>
          </a:p>
          <a:p>
            <a:pPr>
              <a:lnSpc>
                <a:spcPct val="150000"/>
              </a:lnSpc>
              <a:buFont typeface="Wingdings" pitchFamily="2" charset="2"/>
              <a:buChar char="q"/>
            </a:pPr>
            <a:r>
              <a:rPr lang="en-US" sz="2200" dirty="0">
                <a:solidFill>
                  <a:schemeClr val="tx1"/>
                </a:solidFill>
                <a:latin typeface="Times New Roman" pitchFamily="18" charset="0"/>
                <a:cs typeface="Times New Roman" pitchFamily="18" charset="0"/>
              </a:rPr>
              <a:t>Traditionally, this is all very hard to do. </a:t>
            </a:r>
          </a:p>
          <a:p>
            <a:pPr>
              <a:lnSpc>
                <a:spcPct val="150000"/>
              </a:lnSpc>
              <a:buFont typeface="Wingdings" pitchFamily="2" charset="2"/>
              <a:buChar char="q"/>
            </a:pPr>
            <a:r>
              <a:rPr lang="en-US" sz="2200" dirty="0">
                <a:solidFill>
                  <a:schemeClr val="tx1"/>
                </a:solidFill>
                <a:latin typeface="Times New Roman" pitchFamily="18" charset="0"/>
                <a:cs typeface="Times New Roman" pitchFamily="18" charset="0"/>
              </a:rPr>
              <a:t>Now with Delta Lake and Structured Streaming, this is all much easier. </a:t>
            </a:r>
          </a:p>
          <a:p>
            <a:pPr algn="just">
              <a:lnSpc>
                <a:spcPct val="150000"/>
              </a:lnSpc>
              <a:buSzTx/>
              <a:buFont typeface="Wingdings" pitchFamily="2" charset="2"/>
              <a:buChar char="q"/>
              <a:defRPr sz="2400" b="1">
                <a:latin typeface="Times New Roman"/>
                <a:ea typeface="Times New Roman"/>
                <a:cs typeface="Times New Roman"/>
                <a:sym typeface="Times New Roman"/>
              </a:defRPr>
            </a:pPr>
            <a:endParaRPr sz="22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9540460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txBox="1">
            <a:spLocks noGrp="1"/>
          </p:cNvSpPr>
          <p:nvPr>
            <p:ph type="title"/>
          </p:nvPr>
        </p:nvSpPr>
        <p:spPr>
          <a:xfrm>
            <a:off x="2592925" y="624109"/>
            <a:ext cx="8911688" cy="932683"/>
          </a:xfrm>
          <a:prstGeom prst="rect">
            <a:avLst/>
          </a:prstGeom>
        </p:spPr>
        <p:txBody>
          <a:bodyPr>
            <a:normAutofit fontScale="90000"/>
          </a:bodyPr>
          <a:lstStyle>
            <a:lvl1pPr>
              <a:defRPr sz="5400">
                <a:latin typeface="+mj-lt"/>
                <a:ea typeface="+mj-ea"/>
                <a:cs typeface="+mj-cs"/>
                <a:sym typeface="Calibri"/>
              </a:defRPr>
            </a:lvl1pPr>
          </a:lstStyle>
          <a:p>
            <a:r>
              <a:rPr lang="en-US" b="1" dirty="0" smtClean="0">
                <a:solidFill>
                  <a:schemeClr val="tx1"/>
                </a:solidFill>
                <a:latin typeface="Times New Roman" pitchFamily="18" charset="0"/>
                <a:cs typeface="Times New Roman" pitchFamily="18" charset="0"/>
              </a:rPr>
              <a:t>Problem Statement &amp; </a:t>
            </a:r>
            <a:r>
              <a:rPr lang="en-US" b="1" dirty="0" smtClean="0">
                <a:solidFill>
                  <a:schemeClr val="tx1"/>
                </a:solidFill>
                <a:latin typeface="Times New Roman" pitchFamily="18" charset="0"/>
                <a:cs typeface="Times New Roman" pitchFamily="18" charset="0"/>
              </a:rPr>
              <a:t>Objective</a:t>
            </a:r>
            <a:endParaRPr b="1" dirty="0">
              <a:solidFill>
                <a:schemeClr val="tx1"/>
              </a:solidFill>
              <a:latin typeface="Times New Roman" pitchFamily="18" charset="0"/>
              <a:cs typeface="Times New Roman" pitchFamily="18" charset="0"/>
            </a:endParaRPr>
          </a:p>
        </p:txBody>
      </p:sp>
      <p:sp>
        <p:nvSpPr>
          <p:cNvPr id="1048625" name="Content Placeholder 2"/>
          <p:cNvSpPr txBox="1">
            <a:spLocks noGrp="1"/>
          </p:cNvSpPr>
          <p:nvPr>
            <p:ph type="body" idx="1"/>
          </p:nvPr>
        </p:nvSpPr>
        <p:spPr>
          <a:xfrm>
            <a:off x="2592924" y="1628800"/>
            <a:ext cx="8911688" cy="4348255"/>
          </a:xfrm>
          <a:prstGeom prst="rect">
            <a:avLst/>
          </a:prstGeom>
        </p:spPr>
        <p:txBody>
          <a:bodyPr>
            <a:normAutofit/>
          </a:bodyPr>
          <a:lstStyle/>
          <a:p>
            <a:pPr marL="0" indent="0" algn="just">
              <a:lnSpc>
                <a:spcPct val="150000"/>
              </a:lnSpc>
              <a:buNone/>
            </a:pPr>
            <a:r>
              <a:rPr lang="en-US" sz="2200" b="1" dirty="0">
                <a:solidFill>
                  <a:schemeClr val="tx1"/>
                </a:solidFill>
                <a:latin typeface="Times New Roman" pitchFamily="18" charset="0"/>
                <a:cs typeface="Times New Roman" pitchFamily="18" charset="0"/>
              </a:rPr>
              <a:t>Problem Statement:</a:t>
            </a:r>
            <a:endParaRPr lang="en-US" sz="2200" dirty="0">
              <a:solidFill>
                <a:schemeClr val="tx1"/>
              </a:solidFill>
              <a:latin typeface="Times New Roman" pitchFamily="18" charset="0"/>
              <a:cs typeface="Times New Roman" pitchFamily="18" charset="0"/>
            </a:endParaRPr>
          </a:p>
          <a:p>
            <a:pPr marL="0" indent="0" algn="just">
              <a:lnSpc>
                <a:spcPct val="150000"/>
              </a:lnSpc>
              <a:buNone/>
            </a:pPr>
            <a:r>
              <a:rPr lang="en-US" sz="2200" dirty="0">
                <a:solidFill>
                  <a:schemeClr val="tx1"/>
                </a:solidFill>
                <a:latin typeface="Times New Roman" pitchFamily="18" charset="0"/>
                <a:cs typeface="Times New Roman" pitchFamily="18" charset="0"/>
              </a:rPr>
              <a:t>Time Consuming task for </a:t>
            </a:r>
            <a:r>
              <a:rPr lang="en-US" sz="2200" dirty="0" smtClean="0">
                <a:solidFill>
                  <a:schemeClr val="tx1"/>
                </a:solidFill>
                <a:latin typeface="Times New Roman" pitchFamily="18" charset="0"/>
                <a:cs typeface="Times New Roman" pitchFamily="18" charset="0"/>
              </a:rPr>
              <a:t>stockholder </a:t>
            </a:r>
            <a:r>
              <a:rPr lang="en-US" sz="2200" dirty="0">
                <a:solidFill>
                  <a:schemeClr val="tx1"/>
                </a:solidFill>
                <a:latin typeface="Times New Roman" pitchFamily="18" charset="0"/>
                <a:cs typeface="Times New Roman" pitchFamily="18" charset="0"/>
              </a:rPr>
              <a:t>to read the entire stock market data which in turn results in appropriate analysis about stock price so our system helps to stockholders to analyze stock market data in short amount of time.</a:t>
            </a:r>
          </a:p>
          <a:p>
            <a:pPr marL="0" indent="0" algn="just">
              <a:lnSpc>
                <a:spcPct val="150000"/>
              </a:lnSpc>
              <a:buNone/>
            </a:pPr>
            <a:r>
              <a:rPr lang="en-US" sz="2200" b="1" dirty="0" smtClean="0">
                <a:solidFill>
                  <a:schemeClr val="tx1"/>
                </a:solidFill>
                <a:latin typeface="Times New Roman" pitchFamily="18" charset="0"/>
                <a:cs typeface="Times New Roman" pitchFamily="18" charset="0"/>
              </a:rPr>
              <a:t>Objective</a:t>
            </a:r>
            <a:r>
              <a:rPr lang="en-US" sz="2200" b="1" dirty="0">
                <a:solidFill>
                  <a:schemeClr val="tx1"/>
                </a:solidFill>
                <a:latin typeface="Times New Roman" pitchFamily="18" charset="0"/>
                <a:cs typeface="Times New Roman" pitchFamily="18" charset="0"/>
              </a:rPr>
              <a:t>:</a:t>
            </a:r>
            <a:endParaRPr lang="en-US" sz="2200" dirty="0">
              <a:solidFill>
                <a:schemeClr val="tx1"/>
              </a:solidFill>
              <a:latin typeface="Times New Roman" pitchFamily="18" charset="0"/>
              <a:cs typeface="Times New Roman" pitchFamily="18" charset="0"/>
            </a:endParaRPr>
          </a:p>
          <a:p>
            <a:pPr algn="just">
              <a:lnSpc>
                <a:spcPct val="150000"/>
              </a:lnSpc>
              <a:buFont typeface="Wingdings" pitchFamily="2" charset="2"/>
              <a:buChar char="q"/>
            </a:pPr>
            <a:r>
              <a:rPr lang="en-US" sz="2200" dirty="0">
                <a:solidFill>
                  <a:schemeClr val="tx1"/>
                </a:solidFill>
                <a:latin typeface="Times New Roman" pitchFamily="18" charset="0"/>
                <a:cs typeface="Times New Roman" pitchFamily="18" charset="0"/>
              </a:rPr>
              <a:t>To stream </a:t>
            </a:r>
            <a:r>
              <a:rPr lang="en-US" sz="2200" dirty="0" smtClean="0">
                <a:solidFill>
                  <a:schemeClr val="tx1"/>
                </a:solidFill>
                <a:latin typeface="Times New Roman" pitchFamily="18" charset="0"/>
                <a:cs typeface="Times New Roman" pitchFamily="18" charset="0"/>
              </a:rPr>
              <a:t>data which is collected from different source.</a:t>
            </a:r>
            <a:endParaRPr lang="en-US" sz="2200" dirty="0">
              <a:solidFill>
                <a:schemeClr val="tx1"/>
              </a:solidFill>
              <a:latin typeface="Times New Roman" pitchFamily="18" charset="0"/>
              <a:cs typeface="Times New Roman" pitchFamily="18" charset="0"/>
            </a:endParaRPr>
          </a:p>
          <a:p>
            <a:pPr algn="just">
              <a:lnSpc>
                <a:spcPct val="150000"/>
              </a:lnSpc>
              <a:buFont typeface="Wingdings" pitchFamily="2" charset="2"/>
              <a:buChar char="q"/>
            </a:pPr>
            <a:r>
              <a:rPr lang="en-US" sz="2200" dirty="0">
                <a:solidFill>
                  <a:schemeClr val="tx1"/>
                </a:solidFill>
                <a:latin typeface="Times New Roman" pitchFamily="18" charset="0"/>
                <a:cs typeface="Times New Roman" pitchFamily="18" charset="0"/>
              </a:rPr>
              <a:t>To analyze stock market data in graphical form. </a:t>
            </a:r>
            <a:endParaRPr lang="en-US" sz="2200" dirty="0" smtClean="0">
              <a:solidFill>
                <a:schemeClr val="tx1"/>
              </a:solidFill>
              <a:latin typeface="Times New Roman" pitchFamily="18" charset="0"/>
              <a:cs typeface="Times New Roman" pitchFamily="18" charset="0"/>
            </a:endParaRPr>
          </a:p>
          <a:p>
            <a:pPr marL="0" indent="0" algn="just">
              <a:lnSpc>
                <a:spcPct val="150000"/>
              </a:lnSpc>
              <a:buSzTx/>
              <a:buFont typeface="Wingdings 3"/>
              <a:buNone/>
              <a:defRPr sz="2400" b="1">
                <a:latin typeface="Times New Roman"/>
                <a:ea typeface="Times New Roman"/>
                <a:cs typeface="Times New Roman"/>
                <a:sym typeface="Times New Roman"/>
              </a:defRPr>
            </a:pPr>
            <a:endParaRPr sz="22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84638169"/>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txBox="1">
            <a:spLocks noGrp="1"/>
          </p:cNvSpPr>
          <p:nvPr>
            <p:ph type="title"/>
          </p:nvPr>
        </p:nvSpPr>
        <p:spPr>
          <a:xfrm>
            <a:off x="2592925" y="624109"/>
            <a:ext cx="8911688" cy="932683"/>
          </a:xfrm>
          <a:prstGeom prst="rect">
            <a:avLst/>
          </a:prstGeom>
        </p:spPr>
        <p:txBody>
          <a:bodyPr/>
          <a:lstStyle>
            <a:lvl1pPr>
              <a:defRPr sz="5400">
                <a:latin typeface="+mj-lt"/>
                <a:ea typeface="+mj-ea"/>
                <a:cs typeface="+mj-cs"/>
                <a:sym typeface="Calibri"/>
              </a:defRPr>
            </a:lvl1pPr>
          </a:lstStyle>
          <a:p>
            <a:r>
              <a:rPr lang="en-US" b="1" dirty="0" smtClean="0">
                <a:solidFill>
                  <a:schemeClr val="tx1"/>
                </a:solidFill>
                <a:latin typeface="Times New Roman" pitchFamily="18" charset="0"/>
                <a:cs typeface="Times New Roman" pitchFamily="18" charset="0"/>
              </a:rPr>
              <a:t>Architecture</a:t>
            </a:r>
            <a:endParaRPr b="1" dirty="0">
              <a:solidFill>
                <a:schemeClr val="tx1"/>
              </a:solidFill>
              <a:latin typeface="Times New Roman" pitchFamily="18" charset="0"/>
              <a:cs typeface="Times New Roman" pitchFamily="18" charset="0"/>
            </a:endParaRPr>
          </a:p>
        </p:txBody>
      </p:sp>
      <p:sp>
        <p:nvSpPr>
          <p:cNvPr id="1048625" name="Content Placeholder 2"/>
          <p:cNvSpPr txBox="1">
            <a:spLocks noGrp="1"/>
          </p:cNvSpPr>
          <p:nvPr>
            <p:ph type="body" idx="1"/>
          </p:nvPr>
        </p:nvSpPr>
        <p:spPr>
          <a:xfrm>
            <a:off x="2592924" y="1628800"/>
            <a:ext cx="8911688" cy="4348255"/>
          </a:xfrm>
          <a:prstGeom prst="rect">
            <a:avLst/>
          </a:prstGeom>
        </p:spPr>
        <p:txBody>
          <a:bodyPr>
            <a:normAutofit/>
          </a:bodyPr>
          <a:lstStyle/>
          <a:p>
            <a:pPr marL="0" indent="0">
              <a:buSzTx/>
              <a:buFont typeface="Wingdings 3"/>
              <a:buNone/>
              <a:defRPr sz="2400" b="1">
                <a:latin typeface="Times New Roman"/>
                <a:ea typeface="Times New Roman"/>
                <a:cs typeface="Times New Roman"/>
                <a:sym typeface="Times New Roman"/>
              </a:defRPr>
            </a:pPr>
            <a:endParaRPr dirty="0"/>
          </a:p>
        </p:txBody>
      </p:sp>
      <p:pic>
        <p:nvPicPr>
          <p:cNvPr id="4" name="Picture 3" descr="C:\Users\Admin\AppData\Local\Microsoft\Windows\Temporary Internet Files\Content.Word\01-steaming-stock-data-using-databricks-delta-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1600200"/>
            <a:ext cx="9372599" cy="502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463816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txBox="1">
            <a:spLocks noGrp="1"/>
          </p:cNvSpPr>
          <p:nvPr>
            <p:ph type="title"/>
          </p:nvPr>
        </p:nvSpPr>
        <p:spPr>
          <a:xfrm>
            <a:off x="2133600" y="609600"/>
            <a:ext cx="9371013" cy="932683"/>
          </a:xfrm>
          <a:prstGeom prst="rect">
            <a:avLst/>
          </a:prstGeom>
        </p:spPr>
        <p:txBody>
          <a:bodyPr/>
          <a:lstStyle>
            <a:lvl1pPr>
              <a:defRPr sz="5400">
                <a:latin typeface="+mj-lt"/>
                <a:ea typeface="+mj-ea"/>
                <a:cs typeface="+mj-cs"/>
                <a:sym typeface="Calibri"/>
              </a:defRPr>
            </a:lvl1pPr>
          </a:lstStyle>
          <a:p>
            <a:r>
              <a:rPr lang="en-US" b="1" dirty="0" smtClean="0">
                <a:solidFill>
                  <a:schemeClr val="tx1"/>
                </a:solidFill>
                <a:latin typeface="Times New Roman" pitchFamily="18" charset="0"/>
                <a:cs typeface="Times New Roman" pitchFamily="18" charset="0"/>
              </a:rPr>
              <a:t>Dataset</a:t>
            </a:r>
            <a:endParaRPr b="1" dirty="0">
              <a:solidFill>
                <a:schemeClr val="tx1"/>
              </a:solidFill>
              <a:latin typeface="Times New Roman" pitchFamily="18" charset="0"/>
              <a:cs typeface="Times New Roman" pitchFamily="18" charset="0"/>
            </a:endParaRPr>
          </a:p>
        </p:txBody>
      </p:sp>
      <p:sp>
        <p:nvSpPr>
          <p:cNvPr id="1048625" name="Content Placeholder 2"/>
          <p:cNvSpPr txBox="1">
            <a:spLocks noGrp="1"/>
          </p:cNvSpPr>
          <p:nvPr>
            <p:ph type="body" idx="1"/>
          </p:nvPr>
        </p:nvSpPr>
        <p:spPr>
          <a:xfrm>
            <a:off x="2133600" y="1628800"/>
            <a:ext cx="9371011" cy="4348255"/>
          </a:xfrm>
          <a:prstGeom prst="rect">
            <a:avLst/>
          </a:prstGeom>
        </p:spPr>
        <p:txBody>
          <a:bodyPr>
            <a:normAutofit/>
          </a:bodyPr>
          <a:lstStyle/>
          <a:p>
            <a:pPr marL="0" indent="0">
              <a:buNone/>
            </a:pPr>
            <a:r>
              <a:rPr lang="en-US" sz="2400" b="1" dirty="0">
                <a:solidFill>
                  <a:schemeClr val="tx1"/>
                </a:solidFill>
                <a:latin typeface="Times New Roman" pitchFamily="18" charset="0"/>
                <a:cs typeface="Times New Roman" pitchFamily="18" charset="0"/>
              </a:rPr>
              <a:t>Data source is quandle.com</a:t>
            </a:r>
            <a:endParaRPr lang="en-US" sz="2200" b="1" dirty="0" smtClean="0">
              <a:solidFill>
                <a:schemeClr val="tx1"/>
              </a:solidFill>
              <a:latin typeface="Times New Roman" pitchFamily="18" charset="0"/>
              <a:cs typeface="Times New Roman" pitchFamily="18" charset="0"/>
            </a:endParaRPr>
          </a:p>
          <a:p>
            <a:pPr marL="0" indent="0">
              <a:buNone/>
            </a:pPr>
            <a:r>
              <a:rPr lang="en-US" sz="2200" b="1" dirty="0" smtClean="0">
                <a:solidFill>
                  <a:schemeClr val="tx1"/>
                </a:solidFill>
                <a:latin typeface="Times New Roman" pitchFamily="18" charset="0"/>
                <a:cs typeface="Times New Roman" pitchFamily="18" charset="0"/>
              </a:rPr>
              <a:t>1. Fundamental Dataset:</a:t>
            </a:r>
            <a:endParaRPr lang="en-US" sz="2200" dirty="0" smtClean="0">
              <a:solidFill>
                <a:schemeClr val="tx1"/>
              </a:solidFill>
              <a:latin typeface="Times New Roman" pitchFamily="18" charset="0"/>
              <a:cs typeface="Times New Roman" pitchFamily="18" charset="0"/>
            </a:endParaRPr>
          </a:p>
          <a:p>
            <a:pPr marL="0" indent="0">
              <a:buNone/>
            </a:pPr>
            <a:r>
              <a:rPr lang="en-US" sz="2200" dirty="0" smtClean="0">
                <a:solidFill>
                  <a:schemeClr val="tx1"/>
                </a:solidFill>
                <a:latin typeface="Times New Roman" pitchFamily="18" charset="0"/>
                <a:cs typeface="Times New Roman" pitchFamily="18" charset="0"/>
              </a:rPr>
              <a:t>Fundamental Dataset has 4 columns </a:t>
            </a:r>
          </a:p>
          <a:p>
            <a:pPr marL="0" indent="0">
              <a:buNone/>
            </a:pPr>
            <a:r>
              <a:rPr lang="en-US" sz="2200" dirty="0" smtClean="0">
                <a:solidFill>
                  <a:schemeClr val="tx1"/>
                </a:solidFill>
                <a:latin typeface="Times New Roman" pitchFamily="18" charset="0"/>
                <a:cs typeface="Times New Roman" pitchFamily="18" charset="0"/>
              </a:rPr>
              <a:t>like ticker id (stock id), </a:t>
            </a:r>
            <a:r>
              <a:rPr lang="en-US" sz="2200" dirty="0" err="1" smtClean="0">
                <a:solidFill>
                  <a:schemeClr val="tx1"/>
                </a:solidFill>
                <a:latin typeface="Times New Roman" pitchFamily="18" charset="0"/>
                <a:cs typeface="Times New Roman" pitchFamily="18" charset="0"/>
              </a:rPr>
              <a:t>eps_basic_net</a:t>
            </a:r>
            <a:r>
              <a:rPr lang="en-US" sz="2200" dirty="0" smtClean="0">
                <a:solidFill>
                  <a:schemeClr val="tx1"/>
                </a:solidFill>
                <a:latin typeface="Times New Roman" pitchFamily="18" charset="0"/>
                <a:cs typeface="Times New Roman" pitchFamily="18" charset="0"/>
              </a:rPr>
              <a:t>, </a:t>
            </a:r>
          </a:p>
          <a:p>
            <a:pPr marL="0" indent="0">
              <a:buNone/>
            </a:pPr>
            <a:r>
              <a:rPr lang="en-US" sz="2200" dirty="0" err="1" smtClean="0">
                <a:solidFill>
                  <a:schemeClr val="tx1"/>
                </a:solidFill>
                <a:latin typeface="Times New Roman" pitchFamily="18" charset="0"/>
                <a:cs typeface="Times New Roman" pitchFamily="18" charset="0"/>
              </a:rPr>
              <a:t>start_date</a:t>
            </a:r>
            <a:r>
              <a:rPr lang="en-US" sz="2200" dirty="0" smtClean="0">
                <a:solidFill>
                  <a:schemeClr val="tx1"/>
                </a:solidFill>
                <a:latin typeface="Times New Roman" pitchFamily="18" charset="0"/>
                <a:cs typeface="Times New Roman" pitchFamily="18" charset="0"/>
              </a:rPr>
              <a:t> and </a:t>
            </a:r>
            <a:r>
              <a:rPr lang="en-US" sz="2200" dirty="0" err="1" smtClean="0">
                <a:solidFill>
                  <a:schemeClr val="tx1"/>
                </a:solidFill>
                <a:latin typeface="Times New Roman" pitchFamily="18" charset="0"/>
                <a:cs typeface="Times New Roman" pitchFamily="18" charset="0"/>
              </a:rPr>
              <a:t>end_date</a:t>
            </a:r>
            <a:r>
              <a:rPr lang="en-US" sz="2200" dirty="0" smtClean="0">
                <a:solidFill>
                  <a:schemeClr val="tx1"/>
                </a:solidFill>
                <a:latin typeface="Times New Roman" pitchFamily="18" charset="0"/>
                <a:cs typeface="Times New Roman" pitchFamily="18" charset="0"/>
              </a:rPr>
              <a:t>.</a:t>
            </a:r>
          </a:p>
          <a:p>
            <a:endParaRPr sz="2200" dirty="0">
              <a:solidFill>
                <a:schemeClr val="tx1"/>
              </a:solidFill>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514600" y="4075386"/>
            <a:ext cx="3429000" cy="251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705600" y="570186"/>
            <a:ext cx="5257800" cy="6019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463816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txBox="1">
            <a:spLocks noGrp="1"/>
          </p:cNvSpPr>
          <p:nvPr>
            <p:ph type="title"/>
          </p:nvPr>
        </p:nvSpPr>
        <p:spPr>
          <a:xfrm>
            <a:off x="2592925" y="624109"/>
            <a:ext cx="8911688" cy="932683"/>
          </a:xfrm>
          <a:prstGeom prst="rect">
            <a:avLst/>
          </a:prstGeom>
        </p:spPr>
        <p:txBody>
          <a:bodyPr/>
          <a:lstStyle>
            <a:lvl1pPr>
              <a:defRPr sz="5400">
                <a:latin typeface="+mj-lt"/>
                <a:ea typeface="+mj-ea"/>
                <a:cs typeface="+mj-cs"/>
                <a:sym typeface="Calibri"/>
              </a:defRPr>
            </a:lvl1pPr>
          </a:lstStyle>
          <a:p>
            <a:endParaRPr b="1" dirty="0">
              <a:latin typeface="Times New Roman" pitchFamily="18" charset="0"/>
              <a:cs typeface="Times New Roman" pitchFamily="18" charset="0"/>
            </a:endParaRPr>
          </a:p>
        </p:txBody>
      </p:sp>
      <p:sp>
        <p:nvSpPr>
          <p:cNvPr id="1048625" name="Content Placeholder 2"/>
          <p:cNvSpPr txBox="1">
            <a:spLocks noGrp="1"/>
          </p:cNvSpPr>
          <p:nvPr>
            <p:ph type="body" idx="1"/>
          </p:nvPr>
        </p:nvSpPr>
        <p:spPr>
          <a:xfrm>
            <a:off x="2592924" y="1628800"/>
            <a:ext cx="8911688" cy="4348255"/>
          </a:xfrm>
          <a:prstGeom prst="rect">
            <a:avLst/>
          </a:prstGeom>
        </p:spPr>
        <p:txBody>
          <a:bodyPr>
            <a:normAutofit/>
          </a:bodyPr>
          <a:lstStyle/>
          <a:p>
            <a:pPr marL="0" indent="0">
              <a:buSzTx/>
              <a:buFont typeface="Wingdings 3"/>
              <a:buNone/>
              <a:defRPr sz="2400" b="1">
                <a:latin typeface="Times New Roman"/>
                <a:ea typeface="Times New Roman"/>
                <a:cs typeface="Times New Roman"/>
                <a:sym typeface="Times New Roman"/>
              </a:defRPr>
            </a:pPr>
            <a:endParaRPr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311842" y="285750"/>
            <a:ext cx="5568315" cy="6286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463816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txBox="1">
            <a:spLocks noGrp="1"/>
          </p:cNvSpPr>
          <p:nvPr>
            <p:ph type="title"/>
          </p:nvPr>
        </p:nvSpPr>
        <p:spPr>
          <a:xfrm>
            <a:off x="2592925" y="624109"/>
            <a:ext cx="8911688" cy="932683"/>
          </a:xfrm>
          <a:prstGeom prst="rect">
            <a:avLst/>
          </a:prstGeom>
        </p:spPr>
        <p:txBody>
          <a:bodyPr/>
          <a:lstStyle>
            <a:lvl1pPr>
              <a:defRPr sz="5400">
                <a:latin typeface="+mj-lt"/>
                <a:ea typeface="+mj-ea"/>
                <a:cs typeface="+mj-cs"/>
                <a:sym typeface="Calibri"/>
              </a:defRPr>
            </a:lvl1pPr>
          </a:lstStyle>
          <a:p>
            <a:r>
              <a:rPr lang="en-US" b="1" dirty="0" smtClean="0">
                <a:solidFill>
                  <a:schemeClr val="tx1"/>
                </a:solidFill>
                <a:latin typeface="Times New Roman" pitchFamily="18" charset="0"/>
                <a:cs typeface="Times New Roman" pitchFamily="18" charset="0"/>
              </a:rPr>
              <a:t>Dataset </a:t>
            </a:r>
            <a:endParaRPr b="1" dirty="0">
              <a:solidFill>
                <a:schemeClr val="tx1"/>
              </a:solidFill>
              <a:latin typeface="Times New Roman" pitchFamily="18" charset="0"/>
              <a:cs typeface="Times New Roman" pitchFamily="18" charset="0"/>
            </a:endParaRPr>
          </a:p>
        </p:txBody>
      </p:sp>
      <p:sp>
        <p:nvSpPr>
          <p:cNvPr id="1048625" name="Content Placeholder 2"/>
          <p:cNvSpPr txBox="1">
            <a:spLocks noGrp="1"/>
          </p:cNvSpPr>
          <p:nvPr>
            <p:ph type="body" idx="1"/>
          </p:nvPr>
        </p:nvSpPr>
        <p:spPr>
          <a:xfrm>
            <a:off x="2362200" y="1628800"/>
            <a:ext cx="9142412" cy="4348255"/>
          </a:xfrm>
          <a:prstGeom prst="rect">
            <a:avLst/>
          </a:prstGeom>
        </p:spPr>
        <p:txBody>
          <a:bodyPr>
            <a:normAutofit/>
          </a:bodyPr>
          <a:lstStyle/>
          <a:p>
            <a:pPr marL="0" indent="0" algn="just">
              <a:buNone/>
            </a:pPr>
            <a:r>
              <a:rPr lang="en-US" sz="2200" b="1" dirty="0">
                <a:solidFill>
                  <a:schemeClr val="tx1"/>
                </a:solidFill>
                <a:latin typeface="Times New Roman" pitchFamily="18" charset="0"/>
                <a:cs typeface="Times New Roman" pitchFamily="18" charset="0"/>
              </a:rPr>
              <a:t>2. Price Dataset: </a:t>
            </a:r>
            <a:endParaRPr lang="en-US" sz="2200" dirty="0">
              <a:solidFill>
                <a:schemeClr val="tx1"/>
              </a:solidFill>
              <a:latin typeface="Times New Roman" pitchFamily="18" charset="0"/>
              <a:cs typeface="Times New Roman" pitchFamily="18" charset="0"/>
            </a:endParaRPr>
          </a:p>
          <a:p>
            <a:pPr marL="0" indent="0" algn="just">
              <a:buNone/>
            </a:pPr>
            <a:r>
              <a:rPr lang="en-US" sz="2200" dirty="0">
                <a:solidFill>
                  <a:schemeClr val="tx1"/>
                </a:solidFill>
                <a:latin typeface="Times New Roman" pitchFamily="18" charset="0"/>
                <a:cs typeface="Times New Roman" pitchFamily="18" charset="0"/>
              </a:rPr>
              <a:t>Price Dataset has 12 columns like </a:t>
            </a:r>
            <a:endParaRPr lang="en-US" sz="2200" dirty="0" smtClean="0">
              <a:solidFill>
                <a:schemeClr val="tx1"/>
              </a:solidFill>
              <a:latin typeface="Times New Roman" pitchFamily="18" charset="0"/>
              <a:cs typeface="Times New Roman" pitchFamily="18" charset="0"/>
            </a:endParaRPr>
          </a:p>
          <a:p>
            <a:pPr marL="0" indent="0" algn="just">
              <a:buNone/>
            </a:pPr>
            <a:r>
              <a:rPr lang="en-US" sz="2200" dirty="0" err="1" smtClean="0">
                <a:solidFill>
                  <a:schemeClr val="tx1"/>
                </a:solidFill>
                <a:latin typeface="Times New Roman" pitchFamily="18" charset="0"/>
                <a:cs typeface="Times New Roman" pitchFamily="18" charset="0"/>
              </a:rPr>
              <a:t>price_date</a:t>
            </a:r>
            <a:r>
              <a:rPr lang="en-US" sz="2200" dirty="0">
                <a:solidFill>
                  <a:schemeClr val="tx1"/>
                </a:solidFill>
                <a:latin typeface="Times New Roman" pitchFamily="18" charset="0"/>
                <a:cs typeface="Times New Roman" pitchFamily="18" charset="0"/>
              </a:rPr>
              <a:t>, ticker id (stock id), </a:t>
            </a:r>
            <a:endParaRPr lang="en-US" sz="2200" dirty="0" smtClean="0">
              <a:solidFill>
                <a:schemeClr val="tx1"/>
              </a:solidFill>
              <a:latin typeface="Times New Roman" pitchFamily="18" charset="0"/>
              <a:cs typeface="Times New Roman" pitchFamily="18" charset="0"/>
            </a:endParaRPr>
          </a:p>
          <a:p>
            <a:pPr marL="0" indent="0" algn="just">
              <a:buNone/>
            </a:pPr>
            <a:r>
              <a:rPr lang="en-US" sz="2200" dirty="0" smtClean="0">
                <a:solidFill>
                  <a:schemeClr val="tx1"/>
                </a:solidFill>
                <a:latin typeface="Times New Roman" pitchFamily="18" charset="0"/>
                <a:cs typeface="Times New Roman" pitchFamily="18" charset="0"/>
              </a:rPr>
              <a:t>open </a:t>
            </a:r>
            <a:r>
              <a:rPr lang="en-US" sz="2200" dirty="0">
                <a:solidFill>
                  <a:schemeClr val="tx1"/>
                </a:solidFill>
                <a:latin typeface="Times New Roman" pitchFamily="18" charset="0"/>
                <a:cs typeface="Times New Roman" pitchFamily="18" charset="0"/>
              </a:rPr>
              <a:t>price, day high price, </a:t>
            </a:r>
            <a:endParaRPr lang="en-US" sz="2200" dirty="0" smtClean="0">
              <a:solidFill>
                <a:schemeClr val="tx1"/>
              </a:solidFill>
              <a:latin typeface="Times New Roman" pitchFamily="18" charset="0"/>
              <a:cs typeface="Times New Roman" pitchFamily="18" charset="0"/>
            </a:endParaRPr>
          </a:p>
          <a:p>
            <a:pPr marL="0" indent="0" algn="just">
              <a:buNone/>
            </a:pPr>
            <a:r>
              <a:rPr lang="en-US" sz="2200" dirty="0" smtClean="0">
                <a:solidFill>
                  <a:schemeClr val="tx1"/>
                </a:solidFill>
                <a:latin typeface="Times New Roman" pitchFamily="18" charset="0"/>
                <a:cs typeface="Times New Roman" pitchFamily="18" charset="0"/>
              </a:rPr>
              <a:t>day </a:t>
            </a:r>
            <a:r>
              <a:rPr lang="en-US" sz="2200" dirty="0">
                <a:solidFill>
                  <a:schemeClr val="tx1"/>
                </a:solidFill>
                <a:latin typeface="Times New Roman" pitchFamily="18" charset="0"/>
                <a:cs typeface="Times New Roman" pitchFamily="18" charset="0"/>
              </a:rPr>
              <a:t>low price, close price, </a:t>
            </a:r>
            <a:r>
              <a:rPr lang="en-US" sz="2200" dirty="0" smtClean="0">
                <a:solidFill>
                  <a:schemeClr val="tx1"/>
                </a:solidFill>
                <a:latin typeface="Times New Roman" pitchFamily="18" charset="0"/>
                <a:cs typeface="Times New Roman" pitchFamily="18" charset="0"/>
              </a:rPr>
              <a:t>volume</a:t>
            </a:r>
            <a:r>
              <a:rPr lang="en-US" sz="2200" dirty="0">
                <a:solidFill>
                  <a:schemeClr val="tx1"/>
                </a:solidFill>
                <a:latin typeface="Times New Roman" pitchFamily="18" charset="0"/>
                <a:cs typeface="Times New Roman" pitchFamily="18" charset="0"/>
              </a:rPr>
              <a:t>, </a:t>
            </a:r>
            <a:endParaRPr lang="en-US" sz="2200" dirty="0" smtClean="0">
              <a:solidFill>
                <a:schemeClr val="tx1"/>
              </a:solidFill>
              <a:latin typeface="Times New Roman" pitchFamily="18" charset="0"/>
              <a:cs typeface="Times New Roman" pitchFamily="18" charset="0"/>
            </a:endParaRPr>
          </a:p>
          <a:p>
            <a:pPr marL="0" indent="0" algn="just">
              <a:buNone/>
            </a:pPr>
            <a:r>
              <a:rPr lang="en-US" sz="2200" dirty="0" smtClean="0">
                <a:solidFill>
                  <a:schemeClr val="tx1"/>
                </a:solidFill>
                <a:latin typeface="Times New Roman" pitchFamily="18" charset="0"/>
                <a:cs typeface="Times New Roman" pitchFamily="18" charset="0"/>
              </a:rPr>
              <a:t>adjusted </a:t>
            </a:r>
            <a:r>
              <a:rPr lang="en-US" sz="2200" dirty="0">
                <a:solidFill>
                  <a:schemeClr val="tx1"/>
                </a:solidFill>
                <a:latin typeface="Times New Roman" pitchFamily="18" charset="0"/>
                <a:cs typeface="Times New Roman" pitchFamily="18" charset="0"/>
              </a:rPr>
              <a:t>open, adjusted high, </a:t>
            </a:r>
            <a:endParaRPr lang="en-US" sz="2200" dirty="0" smtClean="0">
              <a:solidFill>
                <a:schemeClr val="tx1"/>
              </a:solidFill>
              <a:latin typeface="Times New Roman" pitchFamily="18" charset="0"/>
              <a:cs typeface="Times New Roman" pitchFamily="18" charset="0"/>
            </a:endParaRPr>
          </a:p>
          <a:p>
            <a:pPr marL="0" indent="0" algn="just">
              <a:buNone/>
            </a:pPr>
            <a:r>
              <a:rPr lang="en-US" sz="2200" dirty="0" smtClean="0">
                <a:solidFill>
                  <a:schemeClr val="tx1"/>
                </a:solidFill>
                <a:latin typeface="Times New Roman" pitchFamily="18" charset="0"/>
                <a:cs typeface="Times New Roman" pitchFamily="18" charset="0"/>
              </a:rPr>
              <a:t>adjusted </a:t>
            </a:r>
            <a:r>
              <a:rPr lang="en-US" sz="2200" dirty="0">
                <a:solidFill>
                  <a:schemeClr val="tx1"/>
                </a:solidFill>
                <a:latin typeface="Times New Roman" pitchFamily="18" charset="0"/>
                <a:cs typeface="Times New Roman" pitchFamily="18" charset="0"/>
              </a:rPr>
              <a:t>low, adjusted close </a:t>
            </a:r>
            <a:endParaRPr lang="en-US" sz="2200" dirty="0" smtClean="0">
              <a:solidFill>
                <a:schemeClr val="tx1"/>
              </a:solidFill>
              <a:latin typeface="Times New Roman" pitchFamily="18" charset="0"/>
              <a:cs typeface="Times New Roman" pitchFamily="18" charset="0"/>
            </a:endParaRPr>
          </a:p>
          <a:p>
            <a:pPr marL="0" indent="0" algn="just">
              <a:buNone/>
            </a:pPr>
            <a:r>
              <a:rPr lang="en-US" sz="2200" dirty="0" smtClean="0">
                <a:solidFill>
                  <a:schemeClr val="tx1"/>
                </a:solidFill>
                <a:latin typeface="Times New Roman" pitchFamily="18" charset="0"/>
                <a:cs typeface="Times New Roman" pitchFamily="18" charset="0"/>
              </a:rPr>
              <a:t>and </a:t>
            </a:r>
            <a:r>
              <a:rPr lang="en-US" sz="2200" dirty="0">
                <a:solidFill>
                  <a:schemeClr val="tx1"/>
                </a:solidFill>
                <a:latin typeface="Times New Roman" pitchFamily="18" charset="0"/>
                <a:cs typeface="Times New Roman" pitchFamily="18" charset="0"/>
              </a:rPr>
              <a:t>adjusted volume. </a:t>
            </a:r>
          </a:p>
          <a:p>
            <a:pPr marL="0" indent="0" algn="just">
              <a:buSzTx/>
              <a:buFont typeface="Wingdings 3"/>
              <a:buNone/>
              <a:defRPr sz="2400" b="1">
                <a:latin typeface="Times New Roman"/>
                <a:ea typeface="Times New Roman"/>
                <a:cs typeface="Times New Roman"/>
                <a:sym typeface="Times New Roman"/>
              </a:defRPr>
            </a:pPr>
            <a:endParaRPr sz="2200" dirty="0">
              <a:solidFill>
                <a:schemeClr val="tx1"/>
              </a:solidFill>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315200" y="1143000"/>
            <a:ext cx="3581400" cy="487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4638169"/>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txBox="1">
            <a:spLocks noGrp="1"/>
          </p:cNvSpPr>
          <p:nvPr>
            <p:ph type="title"/>
          </p:nvPr>
        </p:nvSpPr>
        <p:spPr>
          <a:xfrm>
            <a:off x="2592925" y="624109"/>
            <a:ext cx="8911688" cy="932683"/>
          </a:xfrm>
          <a:prstGeom prst="rect">
            <a:avLst/>
          </a:prstGeom>
        </p:spPr>
        <p:txBody>
          <a:bodyPr/>
          <a:lstStyle>
            <a:lvl1pPr>
              <a:defRPr sz="5400">
                <a:latin typeface="+mj-lt"/>
                <a:ea typeface="+mj-ea"/>
                <a:cs typeface="+mj-cs"/>
                <a:sym typeface="Calibri"/>
              </a:defRPr>
            </a:lvl1pPr>
          </a:lstStyle>
          <a:p>
            <a:endParaRPr b="1" dirty="0">
              <a:latin typeface="Times New Roman" pitchFamily="18" charset="0"/>
              <a:cs typeface="Times New Roman" pitchFamily="18" charset="0"/>
            </a:endParaRPr>
          </a:p>
        </p:txBody>
      </p:sp>
      <p:sp>
        <p:nvSpPr>
          <p:cNvPr id="1048625" name="Content Placeholder 2"/>
          <p:cNvSpPr txBox="1">
            <a:spLocks noGrp="1"/>
          </p:cNvSpPr>
          <p:nvPr>
            <p:ph type="body" idx="1"/>
          </p:nvPr>
        </p:nvSpPr>
        <p:spPr>
          <a:xfrm>
            <a:off x="2592924" y="1628800"/>
            <a:ext cx="8911688" cy="4348255"/>
          </a:xfrm>
          <a:prstGeom prst="rect">
            <a:avLst/>
          </a:prstGeom>
        </p:spPr>
        <p:txBody>
          <a:bodyPr>
            <a:normAutofit/>
          </a:bodyPr>
          <a:lstStyle/>
          <a:p>
            <a:pPr marL="0" indent="0">
              <a:buSzTx/>
              <a:buFont typeface="Wingdings 3"/>
              <a:buNone/>
              <a:defRPr sz="2400" b="1">
                <a:latin typeface="Times New Roman"/>
                <a:ea typeface="Times New Roman"/>
                <a:cs typeface="Times New Roman"/>
                <a:sym typeface="Times New Roman"/>
              </a:defRPr>
            </a:pPr>
            <a:endParaRPr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752600" y="685800"/>
            <a:ext cx="10058400" cy="5867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463816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txBox="1">
            <a:spLocks noGrp="1"/>
          </p:cNvSpPr>
          <p:nvPr>
            <p:ph type="title"/>
          </p:nvPr>
        </p:nvSpPr>
        <p:spPr>
          <a:xfrm>
            <a:off x="2592925" y="624109"/>
            <a:ext cx="8911688" cy="932683"/>
          </a:xfrm>
          <a:prstGeom prst="rect">
            <a:avLst/>
          </a:prstGeom>
        </p:spPr>
        <p:txBody>
          <a:bodyPr/>
          <a:lstStyle>
            <a:lvl1pPr>
              <a:defRPr sz="5400">
                <a:latin typeface="+mj-lt"/>
                <a:ea typeface="+mj-ea"/>
                <a:cs typeface="+mj-cs"/>
                <a:sym typeface="Calibri"/>
              </a:defRPr>
            </a:lvl1pPr>
          </a:lstStyle>
          <a:p>
            <a:r>
              <a:rPr lang="en-US" b="1" dirty="0" smtClean="0">
                <a:solidFill>
                  <a:schemeClr val="tx1"/>
                </a:solidFill>
                <a:latin typeface="Times New Roman" pitchFamily="18" charset="0"/>
                <a:cs typeface="Times New Roman" pitchFamily="18" charset="0"/>
              </a:rPr>
              <a:t>Demonstration</a:t>
            </a:r>
            <a:endParaRPr b="1" dirty="0">
              <a:solidFill>
                <a:schemeClr val="tx1"/>
              </a:solidFill>
              <a:latin typeface="Times New Roman" pitchFamily="18" charset="0"/>
              <a:cs typeface="Times New Roman" pitchFamily="18" charset="0"/>
            </a:endParaRPr>
          </a:p>
        </p:txBody>
      </p:sp>
      <p:sp>
        <p:nvSpPr>
          <p:cNvPr id="1048625" name="Content Placeholder 2"/>
          <p:cNvSpPr txBox="1">
            <a:spLocks noGrp="1"/>
          </p:cNvSpPr>
          <p:nvPr>
            <p:ph type="body" idx="1"/>
          </p:nvPr>
        </p:nvSpPr>
        <p:spPr>
          <a:xfrm>
            <a:off x="2592924" y="1628800"/>
            <a:ext cx="8911688" cy="4348255"/>
          </a:xfrm>
          <a:prstGeom prst="rect">
            <a:avLst/>
          </a:prstGeom>
        </p:spPr>
        <p:txBody>
          <a:bodyPr>
            <a:normAutofit/>
          </a:bodyPr>
          <a:lstStyle/>
          <a:p>
            <a:pPr marL="457200" indent="-457200">
              <a:buSzTx/>
              <a:buFont typeface="Wingdings 3"/>
              <a:buAutoNum type="arabicPeriod"/>
              <a:defRPr sz="2400" b="1">
                <a:latin typeface="Times New Roman"/>
                <a:ea typeface="Times New Roman"/>
                <a:cs typeface="Times New Roman"/>
                <a:sym typeface="Times New Roman"/>
              </a:defRPr>
            </a:pPr>
            <a:endParaRPr lang="en-US" dirty="0" smtClean="0">
              <a:solidFill>
                <a:schemeClr val="tx1"/>
              </a:solidFill>
            </a:endParaRPr>
          </a:p>
          <a:p>
            <a:pPr marL="457200" indent="-457200">
              <a:lnSpc>
                <a:spcPct val="200000"/>
              </a:lnSpc>
              <a:buSzTx/>
              <a:buFont typeface="Wingdings 3"/>
              <a:buAutoNum type="arabicPeriod"/>
              <a:defRPr sz="2400" b="1">
                <a:latin typeface="Times New Roman"/>
                <a:ea typeface="Times New Roman"/>
                <a:cs typeface="Times New Roman"/>
                <a:sym typeface="Times New Roman"/>
              </a:defRPr>
            </a:pPr>
            <a:r>
              <a:rPr lang="en-US" dirty="0" smtClean="0">
                <a:solidFill>
                  <a:schemeClr val="tx1"/>
                </a:solidFill>
              </a:rPr>
              <a:t>Dataset setup </a:t>
            </a:r>
          </a:p>
          <a:p>
            <a:pPr marL="457200" indent="-457200">
              <a:lnSpc>
                <a:spcPct val="200000"/>
              </a:lnSpc>
              <a:buSzTx/>
              <a:buFont typeface="Wingdings 3"/>
              <a:buAutoNum type="arabicPeriod"/>
              <a:defRPr sz="2400" b="1">
                <a:latin typeface="Times New Roman"/>
                <a:ea typeface="Times New Roman"/>
                <a:cs typeface="Times New Roman"/>
                <a:sym typeface="Times New Roman"/>
              </a:defRPr>
            </a:pPr>
            <a:r>
              <a:rPr lang="en-US" dirty="0" smtClean="0">
                <a:solidFill>
                  <a:schemeClr val="tx1"/>
                </a:solidFill>
              </a:rPr>
              <a:t>Data Streaming</a:t>
            </a:r>
          </a:p>
          <a:p>
            <a:pPr marL="457200" indent="-457200">
              <a:lnSpc>
                <a:spcPct val="200000"/>
              </a:lnSpc>
              <a:buSzTx/>
              <a:buFont typeface="Wingdings 3"/>
              <a:buAutoNum type="arabicPeriod"/>
              <a:defRPr sz="2400" b="1">
                <a:latin typeface="Times New Roman"/>
                <a:ea typeface="Times New Roman"/>
                <a:cs typeface="Times New Roman"/>
                <a:sym typeface="Times New Roman"/>
              </a:defRPr>
            </a:pPr>
            <a:r>
              <a:rPr lang="en-US" dirty="0" smtClean="0">
                <a:solidFill>
                  <a:schemeClr val="tx1"/>
                </a:solidFill>
              </a:rPr>
              <a:t>Dataset  Analysis by SQL Query in graphical form </a:t>
            </a:r>
            <a:endParaRPr dirty="0">
              <a:solidFill>
                <a:schemeClr val="tx1"/>
              </a:solidFill>
            </a:endParaRPr>
          </a:p>
        </p:txBody>
      </p:sp>
    </p:spTree>
    <p:extLst>
      <p:ext uri="{BB962C8B-B14F-4D97-AF65-F5344CB8AC3E}">
        <p14:creationId xmlns:p14="http://schemas.microsoft.com/office/powerpoint/2010/main" val="58463816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von">
  <a:themeElements>
    <a:clrScheme name="Savon">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Savon">
      <a:majorFont>
        <a:latin typeface="Calibri"/>
        <a:ea typeface="Calibri"/>
        <a:cs typeface="Calibri"/>
      </a:majorFont>
      <a:minorFont>
        <a:latin typeface="Helvetica"/>
        <a:ea typeface="Helvetica"/>
        <a:cs typeface="Helvetica"/>
      </a:minorFont>
    </a:fontScheme>
    <a:fmtScheme name="Sav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12700" dir="5400000" rotWithShape="0">
              <a:srgbClr val="000000">
                <a:alpha val="63000"/>
              </a:srgbClr>
            </a:outerShdw>
          </a:effectLst>
        </a:effectStyle>
        <a:effectStyle>
          <a:effectLst>
            <a:outerShdw blurRad="38100" dist="12700" dir="5400000" rotWithShape="0">
              <a:srgbClr val="000000">
                <a:alpha val="63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blurRad="38100" dist="12700" dir="5400000" rotWithShape="0">
            <a:srgbClr val="000000">
              <a:alpha val="63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txDef>
  </a:objectDefaults>
  <a:extraClrSchemeLst/>
</a:theme>
</file>

<file path=ppt/theme/theme2.xml><?xml version="1.0" encoding="utf-8"?>
<a:theme xmlns:a="http://schemas.openxmlformats.org/drawingml/2006/main" name="Savon">
  <a:themeElements>
    <a:clrScheme name="Savon">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Savon">
      <a:majorFont>
        <a:latin typeface="Calibri"/>
        <a:ea typeface="Calibri"/>
        <a:cs typeface="Calibri"/>
      </a:majorFont>
      <a:minorFont>
        <a:latin typeface="Helvetica"/>
        <a:ea typeface="Helvetica"/>
        <a:cs typeface="Helvetica"/>
      </a:minorFont>
    </a:fontScheme>
    <a:fmtScheme name="Sav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12700" dir="5400000" rotWithShape="0">
              <a:srgbClr val="000000">
                <a:alpha val="63000"/>
              </a:srgbClr>
            </a:outerShdw>
          </a:effectLst>
        </a:effectStyle>
        <a:effectStyle>
          <a:effectLst>
            <a:outerShdw blurRad="38100" dist="12700" dir="5400000" rotWithShape="0">
              <a:srgbClr val="000000">
                <a:alpha val="63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blurRad="38100" dist="12700" dir="5400000" rotWithShape="0">
            <a:srgbClr val="000000">
              <a:alpha val="63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txDef>
  </a:objectDefaults>
  <a:extraClrSchemeLst/>
</a:theme>
</file>

<file path=docProps/app.xml><?xml version="1.0" encoding="utf-8"?>
<Properties xmlns="http://schemas.openxmlformats.org/officeDocument/2006/extended-properties" xmlns:vt="http://schemas.openxmlformats.org/officeDocument/2006/docPropsVTypes">
  <TotalTime>1100</TotalTime>
  <Words>386</Words>
  <Application>Microsoft Office PowerPoint</Application>
  <PresentationFormat>Custom</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Savon</vt:lpstr>
      <vt:lpstr>        PADA Project presentation </vt:lpstr>
      <vt:lpstr>Introduction</vt:lpstr>
      <vt:lpstr>Problem Statement &amp; Objective</vt:lpstr>
      <vt:lpstr>Architecture</vt:lpstr>
      <vt:lpstr>Dataset</vt:lpstr>
      <vt:lpstr>PowerPoint Presentation</vt:lpstr>
      <vt:lpstr>Dataset </vt:lpstr>
      <vt:lpstr>PowerPoint Presentation</vt:lpstr>
      <vt:lpstr>Demonstration</vt:lpstr>
      <vt:lpstr>Results Analysis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Computer Engineering &amp; Technology</dc:title>
  <dc:creator>ASUS_X00TD</dc:creator>
  <cp:lastModifiedBy>Admin</cp:lastModifiedBy>
  <cp:revision>133</cp:revision>
  <dcterms:created xsi:type="dcterms:W3CDTF">2019-11-12T04:00:42Z</dcterms:created>
  <dcterms:modified xsi:type="dcterms:W3CDTF">2020-05-11T18:12:41Z</dcterms:modified>
</cp:coreProperties>
</file>