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16"/>
  </p:notesMasterIdLst>
  <p:sldIdLst>
    <p:sldId id="257" r:id="rId2"/>
    <p:sldId id="259" r:id="rId3"/>
    <p:sldId id="260" r:id="rId4"/>
    <p:sldId id="268" r:id="rId5"/>
    <p:sldId id="261" r:id="rId6"/>
    <p:sldId id="264" r:id="rId7"/>
    <p:sldId id="265" r:id="rId8"/>
    <p:sldId id="269" r:id="rId9"/>
    <p:sldId id="266" r:id="rId10"/>
    <p:sldId id="270" r:id="rId11"/>
    <p:sldId id="262" r:id="rId12"/>
    <p:sldId id="263" r:id="rId13"/>
    <p:sldId id="271" r:id="rId14"/>
    <p:sldId id="267" r:id="rId15"/>
  </p:sldIdLst>
  <p:sldSz cx="9721850" cy="72009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68">
          <p15:clr>
            <a:srgbClr val="A4A3A4"/>
          </p15:clr>
        </p15:guide>
        <p15:guide id="2" pos="30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735" autoAdjust="0"/>
    <p:restoredTop sz="94660"/>
  </p:normalViewPr>
  <p:slideViewPr>
    <p:cSldViewPr>
      <p:cViewPr>
        <p:scale>
          <a:sx n="50" d="100"/>
          <a:sy n="50" d="100"/>
        </p:scale>
        <p:origin x="-1656" y="-426"/>
      </p:cViewPr>
      <p:guideLst>
        <p:guide orient="horz" pos="2268"/>
        <p:guide pos="3062"/>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EBA1E-71C9-454D-A524-326329CB6A0F}" type="datetimeFigureOut">
              <a:rPr lang="en-IN" smtClean="0"/>
              <a:pPr/>
              <a:t>11-09-2017</a:t>
            </a:fld>
            <a:endParaRPr lang="en-IN" dirty="0"/>
          </a:p>
        </p:txBody>
      </p:sp>
      <p:sp>
        <p:nvSpPr>
          <p:cNvPr id="4" name="Slide Image Placeholder 3"/>
          <p:cNvSpPr>
            <a:spLocks noGrp="1" noRot="1" noChangeAspect="1"/>
          </p:cNvSpPr>
          <p:nvPr>
            <p:ph type="sldImg" idx="2"/>
          </p:nvPr>
        </p:nvSpPr>
        <p:spPr>
          <a:xfrm>
            <a:off x="1114425" y="685800"/>
            <a:ext cx="462915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F9A10-B63F-4A89-8BEC-76B2D35EA44F}" type="slidenum">
              <a:rPr lang="en-IN" smtClean="0"/>
              <a:pPr/>
              <a:t>‹#›</a:t>
            </a:fld>
            <a:endParaRPr lang="en-IN" dirty="0"/>
          </a:p>
        </p:txBody>
      </p:sp>
    </p:spTree>
    <p:extLst>
      <p:ext uri="{BB962C8B-B14F-4D97-AF65-F5344CB8AC3E}">
        <p14:creationId xmlns:p14="http://schemas.microsoft.com/office/powerpoint/2010/main" xmlns="" val="3916162252"/>
      </p:ext>
    </p:extLst>
  </p:cSld>
  <p:clrMap bg1="lt1" tx1="dk1" bg2="lt2" tx2="dk2" accent1="accent1" accent2="accent2" accent3="accent3" accent4="accent4" accent5="accent5" accent6="accent6" hlink="hlink" folHlink="folHlink"/>
  <p:notesStyle>
    <a:lvl1pPr marL="0" algn="l" defTabSz="966978" rtl="0" eaLnBrk="1" latinLnBrk="0" hangingPunct="1">
      <a:defRPr sz="1300" kern="1200">
        <a:solidFill>
          <a:schemeClr val="tx1"/>
        </a:solidFill>
        <a:latin typeface="+mn-lt"/>
        <a:ea typeface="+mn-ea"/>
        <a:cs typeface="+mn-cs"/>
      </a:defRPr>
    </a:lvl1pPr>
    <a:lvl2pPr marL="483489" algn="l" defTabSz="966978" rtl="0" eaLnBrk="1" latinLnBrk="0" hangingPunct="1">
      <a:defRPr sz="1300" kern="1200">
        <a:solidFill>
          <a:schemeClr val="tx1"/>
        </a:solidFill>
        <a:latin typeface="+mn-lt"/>
        <a:ea typeface="+mn-ea"/>
        <a:cs typeface="+mn-cs"/>
      </a:defRPr>
    </a:lvl2pPr>
    <a:lvl3pPr marL="966978" algn="l" defTabSz="966978" rtl="0" eaLnBrk="1" latinLnBrk="0" hangingPunct="1">
      <a:defRPr sz="1300" kern="1200">
        <a:solidFill>
          <a:schemeClr val="tx1"/>
        </a:solidFill>
        <a:latin typeface="+mn-lt"/>
        <a:ea typeface="+mn-ea"/>
        <a:cs typeface="+mn-cs"/>
      </a:defRPr>
    </a:lvl3pPr>
    <a:lvl4pPr marL="1450467" algn="l" defTabSz="966978" rtl="0" eaLnBrk="1" latinLnBrk="0" hangingPunct="1">
      <a:defRPr sz="1300" kern="1200">
        <a:solidFill>
          <a:schemeClr val="tx1"/>
        </a:solidFill>
        <a:latin typeface="+mn-lt"/>
        <a:ea typeface="+mn-ea"/>
        <a:cs typeface="+mn-cs"/>
      </a:defRPr>
    </a:lvl4pPr>
    <a:lvl5pPr marL="1933956" algn="l" defTabSz="966978" rtl="0" eaLnBrk="1" latinLnBrk="0" hangingPunct="1">
      <a:defRPr sz="1300" kern="1200">
        <a:solidFill>
          <a:schemeClr val="tx1"/>
        </a:solidFill>
        <a:latin typeface="+mn-lt"/>
        <a:ea typeface="+mn-ea"/>
        <a:cs typeface="+mn-cs"/>
      </a:defRPr>
    </a:lvl5pPr>
    <a:lvl6pPr marL="2417445" algn="l" defTabSz="966978" rtl="0" eaLnBrk="1" latinLnBrk="0" hangingPunct="1">
      <a:defRPr sz="1300" kern="1200">
        <a:solidFill>
          <a:schemeClr val="tx1"/>
        </a:solidFill>
        <a:latin typeface="+mn-lt"/>
        <a:ea typeface="+mn-ea"/>
        <a:cs typeface="+mn-cs"/>
      </a:defRPr>
    </a:lvl6pPr>
    <a:lvl7pPr marL="2900934" algn="l" defTabSz="966978" rtl="0" eaLnBrk="1" latinLnBrk="0" hangingPunct="1">
      <a:defRPr sz="1300" kern="1200">
        <a:solidFill>
          <a:schemeClr val="tx1"/>
        </a:solidFill>
        <a:latin typeface="+mn-lt"/>
        <a:ea typeface="+mn-ea"/>
        <a:cs typeface="+mn-cs"/>
      </a:defRPr>
    </a:lvl7pPr>
    <a:lvl8pPr marL="3384423" algn="l" defTabSz="966978" rtl="0" eaLnBrk="1" latinLnBrk="0" hangingPunct="1">
      <a:defRPr sz="1300" kern="1200">
        <a:solidFill>
          <a:schemeClr val="tx1"/>
        </a:solidFill>
        <a:latin typeface="+mn-lt"/>
        <a:ea typeface="+mn-ea"/>
        <a:cs typeface="+mn-cs"/>
      </a:defRPr>
    </a:lvl8pPr>
    <a:lvl9pPr marL="3867912" algn="l" defTabSz="966978"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001" y="-8891"/>
            <a:ext cx="9749285" cy="721868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02043" y="2524761"/>
            <a:ext cx="6194935" cy="1728617"/>
          </a:xfrm>
        </p:spPr>
        <p:txBody>
          <a:bodyPr anchor="b">
            <a:noAutofit/>
          </a:bodyPr>
          <a:lstStyle>
            <a:lvl1pPr algn="r">
              <a:defRPr sz="567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02043" y="4253376"/>
            <a:ext cx="6194935" cy="1151744"/>
          </a:xfrm>
        </p:spPr>
        <p:txBody>
          <a:bodyPr anchor="t"/>
          <a:lstStyle>
            <a:lvl1pPr marL="0" indent="0" algn="r">
              <a:buNone/>
              <a:defRPr>
                <a:solidFill>
                  <a:schemeClr val="tx1">
                    <a:lumMod val="50000"/>
                    <a:lumOff val="50000"/>
                  </a:schemeClr>
                </a:solidFill>
              </a:defRPr>
            </a:lvl1pPr>
            <a:lvl2pPr marL="480060" indent="0" algn="ctr">
              <a:buNone/>
              <a:defRPr>
                <a:solidFill>
                  <a:schemeClr val="tx1">
                    <a:tint val="75000"/>
                  </a:schemeClr>
                </a:solidFill>
              </a:defRPr>
            </a:lvl2pPr>
            <a:lvl3pPr marL="960120" indent="0" algn="ctr">
              <a:buNone/>
              <a:defRPr>
                <a:solidFill>
                  <a:schemeClr val="tx1">
                    <a:tint val="75000"/>
                  </a:schemeClr>
                </a:solidFill>
              </a:defRPr>
            </a:lvl3pPr>
            <a:lvl4pPr marL="1440180" indent="0" algn="ctr">
              <a:buNone/>
              <a:defRPr>
                <a:solidFill>
                  <a:schemeClr val="tx1">
                    <a:tint val="75000"/>
                  </a:schemeClr>
                </a:solidFill>
              </a:defRPr>
            </a:lvl4pPr>
            <a:lvl5pPr marL="1920240" indent="0" algn="ctr">
              <a:buNone/>
              <a:defRPr>
                <a:solidFill>
                  <a:schemeClr val="tx1">
                    <a:tint val="75000"/>
                  </a:schemeClr>
                </a:solidFill>
              </a:defRPr>
            </a:lvl5pPr>
            <a:lvl6pPr marL="2400300" indent="0" algn="ctr">
              <a:buNone/>
              <a:defRPr>
                <a:solidFill>
                  <a:schemeClr val="tx1">
                    <a:tint val="75000"/>
                  </a:schemeClr>
                </a:solidFill>
              </a:defRPr>
            </a:lvl6pPr>
            <a:lvl7pPr marL="2880360" indent="0" algn="ctr">
              <a:buNone/>
              <a:defRPr>
                <a:solidFill>
                  <a:schemeClr val="tx1">
                    <a:tint val="75000"/>
                  </a:schemeClr>
                </a:solidFill>
              </a:defRPr>
            </a:lvl7pPr>
            <a:lvl8pPr marL="3360420" indent="0" algn="ctr">
              <a:buNone/>
              <a:defRPr>
                <a:solidFill>
                  <a:schemeClr val="tx1">
                    <a:tint val="75000"/>
                  </a:schemeClr>
                </a:solidFill>
              </a:defRPr>
            </a:lvl8pPr>
            <a:lvl9pPr marL="3840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121014669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48123" y="640080"/>
            <a:ext cx="6748854" cy="3573780"/>
          </a:xfrm>
        </p:spPr>
        <p:txBody>
          <a:bodyPr anchor="ctr">
            <a:normAutofit/>
          </a:bodyPr>
          <a:lstStyle>
            <a:lvl1pPr algn="l">
              <a:defRPr sz="4620" b="0" cap="none"/>
            </a:lvl1pPr>
          </a:lstStyle>
          <a:p>
            <a:r>
              <a:rPr lang="en-US"/>
              <a:t>Click to edit Master title style</a:t>
            </a:r>
            <a:endParaRPr lang="en-US" dirty="0"/>
          </a:p>
        </p:txBody>
      </p:sp>
      <p:sp>
        <p:nvSpPr>
          <p:cNvPr id="3" name="Text Placeholder 2"/>
          <p:cNvSpPr>
            <a:spLocks noGrp="1"/>
          </p:cNvSpPr>
          <p:nvPr>
            <p:ph type="body" idx="1"/>
          </p:nvPr>
        </p:nvSpPr>
        <p:spPr>
          <a:xfrm>
            <a:off x="648123" y="4693920"/>
            <a:ext cx="6748854" cy="1649510"/>
          </a:xfrm>
        </p:spPr>
        <p:txBody>
          <a:bodyPr anchor="ctr">
            <a:normAutofit/>
          </a:bodyPr>
          <a:lstStyle>
            <a:lvl1pPr marL="0" indent="0" algn="l">
              <a:buNone/>
              <a:defRPr sz="189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175560246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3854" y="640080"/>
            <a:ext cx="6455910" cy="3173730"/>
          </a:xfrm>
        </p:spPr>
        <p:txBody>
          <a:bodyPr anchor="ctr">
            <a:normAutofit/>
          </a:bodyPr>
          <a:lstStyle>
            <a:lvl1pPr algn="l">
              <a:defRPr sz="462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70656" y="3813810"/>
            <a:ext cx="5762306" cy="400050"/>
          </a:xfrm>
        </p:spPr>
        <p:txBody>
          <a:bodyPr anchor="ctr">
            <a:noAutofit/>
          </a:bodyPr>
          <a:lstStyle>
            <a:lvl1pPr marL="0" indent="0">
              <a:buFontTx/>
              <a:buNone/>
              <a:defRPr sz="1680">
                <a:solidFill>
                  <a:schemeClr val="tx1">
                    <a:lumMod val="50000"/>
                    <a:lumOff val="50000"/>
                  </a:schemeClr>
                </a:solidFill>
              </a:defRPr>
            </a:lvl1pPr>
            <a:lvl2pPr marL="480060" indent="0">
              <a:buFontTx/>
              <a:buNone/>
              <a:defRPr/>
            </a:lvl2pPr>
            <a:lvl3pPr marL="960120" indent="0">
              <a:buFontTx/>
              <a:buNone/>
              <a:defRPr/>
            </a:lvl3pPr>
            <a:lvl4pPr marL="1440180" indent="0">
              <a:buFontTx/>
              <a:buNone/>
              <a:defRPr/>
            </a:lvl4pPr>
            <a:lvl5pPr marL="1920240" indent="0">
              <a:buFontTx/>
              <a:buNone/>
              <a:defRPr/>
            </a:lvl5pPr>
          </a:lstStyle>
          <a:p>
            <a:pPr lvl="0"/>
            <a:r>
              <a:rPr lang="en-US"/>
              <a:t>Edit Master text styles</a:t>
            </a:r>
          </a:p>
        </p:txBody>
      </p:sp>
      <p:sp>
        <p:nvSpPr>
          <p:cNvPr id="3" name="Text Placeholder 2"/>
          <p:cNvSpPr>
            <a:spLocks noGrp="1"/>
          </p:cNvSpPr>
          <p:nvPr>
            <p:ph type="body" idx="1"/>
          </p:nvPr>
        </p:nvSpPr>
        <p:spPr>
          <a:xfrm>
            <a:off x="648122" y="4693920"/>
            <a:ext cx="6748855" cy="1649510"/>
          </a:xfrm>
        </p:spPr>
        <p:txBody>
          <a:bodyPr anchor="ctr">
            <a:normAutofit/>
          </a:bodyPr>
          <a:lstStyle>
            <a:lvl1pPr marL="0" indent="0" algn="l">
              <a:buNone/>
              <a:defRPr sz="189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
        <p:nvSpPr>
          <p:cNvPr id="24" name="TextBox 23"/>
          <p:cNvSpPr txBox="1"/>
          <p:nvPr/>
        </p:nvSpPr>
        <p:spPr>
          <a:xfrm>
            <a:off x="513216" y="829897"/>
            <a:ext cx="486219" cy="614015"/>
          </a:xfrm>
          <a:prstGeom prst="rect">
            <a:avLst/>
          </a:prstGeom>
        </p:spPr>
        <p:txBody>
          <a:bodyPr vert="horz" lIns="96012" tIns="48006" rIns="96012" bIns="48006" rtlCol="0" anchor="ctr">
            <a:noAutofit/>
          </a:bodyPr>
          <a:lstStyle/>
          <a:p>
            <a:pPr lvl="0"/>
            <a:r>
              <a:rPr lang="en-US" sz="8400" baseline="0" dirty="0">
                <a:ln w="3175" cmpd="sng">
                  <a:noFill/>
                </a:ln>
                <a:solidFill>
                  <a:schemeClr val="accent1"/>
                </a:solidFill>
                <a:effectLst/>
                <a:latin typeface="Arial"/>
              </a:rPr>
              <a:t>“</a:t>
            </a:r>
          </a:p>
        </p:txBody>
      </p:sp>
      <p:sp>
        <p:nvSpPr>
          <p:cNvPr id="25" name="TextBox 24"/>
          <p:cNvSpPr txBox="1"/>
          <p:nvPr/>
        </p:nvSpPr>
        <p:spPr>
          <a:xfrm>
            <a:off x="7174117" y="3030884"/>
            <a:ext cx="486219" cy="614015"/>
          </a:xfrm>
          <a:prstGeom prst="rect">
            <a:avLst/>
          </a:prstGeom>
        </p:spPr>
        <p:txBody>
          <a:bodyPr vert="horz" lIns="96012" tIns="48006" rIns="96012" bIns="48006" rtlCol="0" anchor="ctr">
            <a:noAutofit/>
          </a:bodyPr>
          <a:lstStyle/>
          <a:p>
            <a:pPr lvl="0"/>
            <a:r>
              <a:rPr lang="en-US" sz="84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21810557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48122" y="2028587"/>
            <a:ext cx="6748855" cy="2725233"/>
          </a:xfrm>
        </p:spPr>
        <p:txBody>
          <a:bodyPr anchor="b">
            <a:normAutofit/>
          </a:bodyPr>
          <a:lstStyle>
            <a:lvl1pPr algn="l">
              <a:defRPr sz="4620" b="0" cap="none"/>
            </a:lvl1pPr>
          </a:lstStyle>
          <a:p>
            <a:r>
              <a:rPr lang="en-US"/>
              <a:t>Click to edit Master title style</a:t>
            </a:r>
            <a:endParaRPr lang="en-US" dirty="0"/>
          </a:p>
        </p:txBody>
      </p:sp>
      <p:sp>
        <p:nvSpPr>
          <p:cNvPr id="3" name="Text Placeholder 2"/>
          <p:cNvSpPr>
            <a:spLocks noGrp="1"/>
          </p:cNvSpPr>
          <p:nvPr>
            <p:ph type="body" idx="1"/>
          </p:nvPr>
        </p:nvSpPr>
        <p:spPr>
          <a:xfrm>
            <a:off x="648122" y="4753820"/>
            <a:ext cx="6748855" cy="1589610"/>
          </a:xfrm>
        </p:spPr>
        <p:txBody>
          <a:bodyPr anchor="t">
            <a:normAutofit/>
          </a:bodyPr>
          <a:lstStyle>
            <a:lvl1pPr marL="0" indent="0" algn="l">
              <a:buNone/>
              <a:defRPr sz="189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159226269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23854" y="640080"/>
            <a:ext cx="6455910" cy="3173730"/>
          </a:xfrm>
        </p:spPr>
        <p:txBody>
          <a:bodyPr anchor="ctr">
            <a:normAutofit/>
          </a:bodyPr>
          <a:lstStyle>
            <a:lvl1pPr algn="l">
              <a:defRPr sz="462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48120" y="4213860"/>
            <a:ext cx="6748856" cy="539960"/>
          </a:xfrm>
        </p:spPr>
        <p:txBody>
          <a:bodyPr anchor="b">
            <a:noAutofit/>
          </a:bodyPr>
          <a:lstStyle>
            <a:lvl1pPr marL="0" indent="0">
              <a:buFontTx/>
              <a:buNone/>
              <a:defRPr sz="2520">
                <a:solidFill>
                  <a:schemeClr val="tx1">
                    <a:lumMod val="75000"/>
                    <a:lumOff val="25000"/>
                  </a:schemeClr>
                </a:solidFill>
              </a:defRPr>
            </a:lvl1pPr>
            <a:lvl2pPr marL="480060" indent="0">
              <a:buFontTx/>
              <a:buNone/>
              <a:defRPr/>
            </a:lvl2pPr>
            <a:lvl3pPr marL="960120" indent="0">
              <a:buFontTx/>
              <a:buNone/>
              <a:defRPr/>
            </a:lvl3pPr>
            <a:lvl4pPr marL="1440180" indent="0">
              <a:buFontTx/>
              <a:buNone/>
              <a:defRPr/>
            </a:lvl4pPr>
            <a:lvl5pPr marL="1920240" indent="0">
              <a:buFontTx/>
              <a:buNone/>
              <a:defRPr/>
            </a:lvl5pPr>
          </a:lstStyle>
          <a:p>
            <a:pPr lvl="0"/>
            <a:r>
              <a:rPr lang="en-US"/>
              <a:t>Edit Master text styles</a:t>
            </a:r>
          </a:p>
        </p:txBody>
      </p:sp>
      <p:sp>
        <p:nvSpPr>
          <p:cNvPr id="3" name="Text Placeholder 2"/>
          <p:cNvSpPr>
            <a:spLocks noGrp="1"/>
          </p:cNvSpPr>
          <p:nvPr>
            <p:ph type="body" idx="1"/>
          </p:nvPr>
        </p:nvSpPr>
        <p:spPr>
          <a:xfrm>
            <a:off x="648122" y="4753820"/>
            <a:ext cx="6748855" cy="1589610"/>
          </a:xfrm>
        </p:spPr>
        <p:txBody>
          <a:bodyPr anchor="t">
            <a:normAutofit/>
          </a:bodyPr>
          <a:lstStyle>
            <a:lvl1pPr marL="0" indent="0" algn="l">
              <a:buNone/>
              <a:defRPr sz="1890">
                <a:solidFill>
                  <a:schemeClr val="tx1">
                    <a:lumMod val="50000"/>
                    <a:lumOff val="50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
        <p:nvSpPr>
          <p:cNvPr id="24" name="TextBox 23"/>
          <p:cNvSpPr txBox="1"/>
          <p:nvPr/>
        </p:nvSpPr>
        <p:spPr>
          <a:xfrm>
            <a:off x="513216" y="829897"/>
            <a:ext cx="486219" cy="614015"/>
          </a:xfrm>
          <a:prstGeom prst="rect">
            <a:avLst/>
          </a:prstGeom>
        </p:spPr>
        <p:txBody>
          <a:bodyPr vert="horz" lIns="96012" tIns="48006" rIns="96012" bIns="48006" rtlCol="0" anchor="ctr">
            <a:noAutofit/>
          </a:bodyPr>
          <a:lstStyle/>
          <a:p>
            <a:pPr lvl="0"/>
            <a:r>
              <a:rPr lang="en-US" sz="8400" baseline="0" dirty="0">
                <a:ln w="3175" cmpd="sng">
                  <a:noFill/>
                </a:ln>
                <a:solidFill>
                  <a:schemeClr val="accent1"/>
                </a:solidFill>
                <a:effectLst/>
                <a:latin typeface="Arial"/>
              </a:rPr>
              <a:t>“</a:t>
            </a:r>
          </a:p>
        </p:txBody>
      </p:sp>
      <p:sp>
        <p:nvSpPr>
          <p:cNvPr id="25" name="TextBox 24"/>
          <p:cNvSpPr txBox="1"/>
          <p:nvPr/>
        </p:nvSpPr>
        <p:spPr>
          <a:xfrm>
            <a:off x="7174117" y="3030884"/>
            <a:ext cx="486219" cy="614015"/>
          </a:xfrm>
          <a:prstGeom prst="rect">
            <a:avLst/>
          </a:prstGeom>
        </p:spPr>
        <p:txBody>
          <a:bodyPr vert="horz" lIns="96012" tIns="48006" rIns="96012" bIns="48006" rtlCol="0" anchor="ctr">
            <a:noAutofit/>
          </a:bodyPr>
          <a:lstStyle/>
          <a:p>
            <a:pPr lvl="0"/>
            <a:r>
              <a:rPr lang="en-US" sz="84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69033639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54767" y="640080"/>
            <a:ext cx="6742210" cy="3173730"/>
          </a:xfrm>
        </p:spPr>
        <p:txBody>
          <a:bodyPr anchor="ctr">
            <a:normAutofit/>
          </a:bodyPr>
          <a:lstStyle>
            <a:lvl1pPr algn="l">
              <a:defRPr sz="462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48120" y="4213860"/>
            <a:ext cx="6748856" cy="539960"/>
          </a:xfrm>
        </p:spPr>
        <p:txBody>
          <a:bodyPr anchor="b">
            <a:noAutofit/>
          </a:bodyPr>
          <a:lstStyle>
            <a:lvl1pPr marL="0" indent="0">
              <a:buFontTx/>
              <a:buNone/>
              <a:defRPr sz="2520">
                <a:solidFill>
                  <a:schemeClr val="accent1"/>
                </a:solidFill>
              </a:defRPr>
            </a:lvl1pPr>
            <a:lvl2pPr marL="480060" indent="0">
              <a:buFontTx/>
              <a:buNone/>
              <a:defRPr/>
            </a:lvl2pPr>
            <a:lvl3pPr marL="960120" indent="0">
              <a:buFontTx/>
              <a:buNone/>
              <a:defRPr/>
            </a:lvl3pPr>
            <a:lvl4pPr marL="1440180" indent="0">
              <a:buFontTx/>
              <a:buNone/>
              <a:defRPr/>
            </a:lvl4pPr>
            <a:lvl5pPr marL="1920240" indent="0">
              <a:buFontTx/>
              <a:buNone/>
              <a:defRPr/>
            </a:lvl5pPr>
          </a:lstStyle>
          <a:p>
            <a:pPr lvl="0"/>
            <a:r>
              <a:rPr lang="en-US"/>
              <a:t>Edit Master text styles</a:t>
            </a:r>
          </a:p>
        </p:txBody>
      </p:sp>
      <p:sp>
        <p:nvSpPr>
          <p:cNvPr id="3" name="Text Placeholder 2"/>
          <p:cNvSpPr>
            <a:spLocks noGrp="1"/>
          </p:cNvSpPr>
          <p:nvPr>
            <p:ph type="body" idx="1"/>
          </p:nvPr>
        </p:nvSpPr>
        <p:spPr>
          <a:xfrm>
            <a:off x="648122" y="4753820"/>
            <a:ext cx="6748855" cy="1589610"/>
          </a:xfrm>
        </p:spPr>
        <p:txBody>
          <a:bodyPr anchor="t">
            <a:normAutofit/>
          </a:bodyPr>
          <a:lstStyle>
            <a:lvl1pPr marL="0" indent="0" algn="l">
              <a:buNone/>
              <a:defRPr sz="1890">
                <a:solidFill>
                  <a:schemeClr val="tx1">
                    <a:lumMod val="50000"/>
                    <a:lumOff val="50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94904366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2683130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5045" y="640080"/>
            <a:ext cx="1040667" cy="551402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48122" y="640080"/>
            <a:ext cx="5523323" cy="55140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2062453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784900"/>
            <a:ext cx="1476549" cy="383381"/>
          </a:xfrm>
        </p:spPr>
        <p:txBody>
          <a:bodyPr/>
          <a:lstStyle/>
          <a:p>
            <a:r>
              <a:rPr lang="en-IN" dirty="0"/>
              <a:t>09-07-2017</a:t>
            </a:r>
          </a:p>
        </p:txBody>
      </p:sp>
      <p:sp>
        <p:nvSpPr>
          <p:cNvPr id="5" name="Footer Placeholder 4"/>
          <p:cNvSpPr>
            <a:spLocks noGrp="1"/>
          </p:cNvSpPr>
          <p:nvPr>
            <p:ph type="ftr" sz="quarter" idx="11"/>
          </p:nvPr>
        </p:nvSpPr>
        <p:spPr>
          <a:xfrm>
            <a:off x="1476549" y="6784330"/>
            <a:ext cx="7632848" cy="383381"/>
          </a:xfrm>
        </p:spPr>
        <p:txBody>
          <a:bodyPr/>
          <a:lstStyle/>
          <a:p>
            <a:r>
              <a:rPr lang="en-IN" dirty="0"/>
              <a:t>Electronic Prototyping  Block 1/S.Y. B.Tech. Electronics Engg.</a:t>
            </a:r>
          </a:p>
        </p:txBody>
      </p:sp>
      <p:sp>
        <p:nvSpPr>
          <p:cNvPr id="6" name="Slide Number Placeholder 5"/>
          <p:cNvSpPr>
            <a:spLocks noGrp="1"/>
          </p:cNvSpPr>
          <p:nvPr>
            <p:ph type="sldNum" sz="quarter" idx="12"/>
          </p:nvPr>
        </p:nvSpPr>
        <p:spPr>
          <a:xfrm>
            <a:off x="9181405" y="6798617"/>
            <a:ext cx="540445" cy="383381"/>
          </a:xfrm>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288427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09-07-2017</a:t>
            </a:r>
          </a:p>
        </p:txBody>
      </p:sp>
      <p:sp>
        <p:nvSpPr>
          <p:cNvPr id="5" name="Footer Placeholder 4"/>
          <p:cNvSpPr>
            <a:spLocks noGrp="1"/>
          </p:cNvSpPr>
          <p:nvPr>
            <p:ph type="ftr" sz="quarter" idx="11"/>
          </p:nvPr>
        </p:nvSpPr>
        <p:spPr/>
        <p:txBody>
          <a:bodyPr/>
          <a:lstStyle/>
          <a:p>
            <a:r>
              <a:rPr lang="en-IN" dirty="0"/>
              <a:t>Electronic Prototyping</a:t>
            </a:r>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180295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78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274549694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8122" y="2835912"/>
            <a:ext cx="6748855" cy="1917910"/>
          </a:xfrm>
        </p:spPr>
        <p:txBody>
          <a:bodyPr anchor="b"/>
          <a:lstStyle>
            <a:lvl1pPr algn="l">
              <a:defRPr sz="4200" b="0" cap="none"/>
            </a:lvl1pPr>
          </a:lstStyle>
          <a:p>
            <a:r>
              <a:rPr lang="en-US"/>
              <a:t>Click to edit Master title style</a:t>
            </a:r>
            <a:endParaRPr lang="en-US" dirty="0"/>
          </a:p>
        </p:txBody>
      </p:sp>
      <p:sp>
        <p:nvSpPr>
          <p:cNvPr id="3" name="Text Placeholder 2"/>
          <p:cNvSpPr>
            <a:spLocks noGrp="1"/>
          </p:cNvSpPr>
          <p:nvPr>
            <p:ph type="body" idx="1"/>
          </p:nvPr>
        </p:nvSpPr>
        <p:spPr>
          <a:xfrm>
            <a:off x="648122" y="4753820"/>
            <a:ext cx="6748855" cy="903420"/>
          </a:xfrm>
        </p:spPr>
        <p:txBody>
          <a:bodyPr anchor="t"/>
          <a:lstStyle>
            <a:lvl1pPr marL="0" indent="0" algn="l">
              <a:buNone/>
              <a:defRPr sz="2100">
                <a:solidFill>
                  <a:schemeClr val="tx1"/>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09-07-2017</a:t>
            </a:r>
            <a:endParaRPr lang="en-IN" dirty="0"/>
          </a:p>
        </p:txBody>
      </p:sp>
      <p:sp>
        <p:nvSpPr>
          <p:cNvPr id="5" name="Footer Placeholder 4"/>
          <p:cNvSpPr>
            <a:spLocks noGrp="1"/>
          </p:cNvSpPr>
          <p:nvPr>
            <p:ph type="ftr" sz="quarter" idx="11"/>
          </p:nvPr>
        </p:nvSpPr>
        <p:spPr/>
        <p:txBody>
          <a:bodyPr/>
          <a:lstStyle/>
          <a:p>
            <a:r>
              <a:rPr lang="en-IN"/>
              <a:t>Electronic Prototyping</a:t>
            </a:r>
            <a:endParaRPr lang="en-IN" dirty="0"/>
          </a:p>
        </p:txBody>
      </p:sp>
      <p:sp>
        <p:nvSpPr>
          <p:cNvPr id="6" name="Slide Number Placeholder 5"/>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177029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8123" y="640080"/>
            <a:ext cx="6748854" cy="13868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48124" y="2268618"/>
            <a:ext cx="3283260" cy="4074811"/>
          </a:xfrm>
        </p:spPr>
        <p:txBody>
          <a:bodyPr>
            <a:normAutofit/>
          </a:bodyPr>
          <a:lstStyle>
            <a:lvl1pPr>
              <a:defRPr sz="1890"/>
            </a:lvl1pPr>
            <a:lvl2pPr>
              <a:defRPr sz="1680"/>
            </a:lvl2pPr>
            <a:lvl3pPr>
              <a:defRPr sz="1470"/>
            </a:lvl3pPr>
            <a:lvl4pPr>
              <a:defRPr sz="1260"/>
            </a:lvl4pPr>
            <a:lvl5pPr>
              <a:defRPr sz="1260"/>
            </a:lvl5pPr>
            <a:lvl6pPr>
              <a:defRPr sz="1260"/>
            </a:lvl6pPr>
            <a:lvl7pPr>
              <a:defRPr sz="1260"/>
            </a:lvl7pPr>
            <a:lvl8pPr>
              <a:defRPr sz="1260"/>
            </a:lvl8pPr>
            <a:lvl9pPr>
              <a:defRPr sz="12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13716" y="2268620"/>
            <a:ext cx="3283261" cy="4074812"/>
          </a:xfrm>
        </p:spPr>
        <p:txBody>
          <a:bodyPr>
            <a:normAutofit/>
          </a:bodyPr>
          <a:lstStyle>
            <a:lvl1pPr>
              <a:defRPr sz="1890"/>
            </a:lvl1pPr>
            <a:lvl2pPr>
              <a:defRPr sz="1680"/>
            </a:lvl2pPr>
            <a:lvl3pPr>
              <a:defRPr sz="1470"/>
            </a:lvl3pPr>
            <a:lvl4pPr>
              <a:defRPr sz="1260"/>
            </a:lvl4pPr>
            <a:lvl5pPr>
              <a:defRPr sz="1260"/>
            </a:lvl5pPr>
            <a:lvl6pPr>
              <a:defRPr sz="1260"/>
            </a:lvl6pPr>
            <a:lvl7pPr>
              <a:defRPr sz="1260"/>
            </a:lvl7pPr>
            <a:lvl8pPr>
              <a:defRPr sz="1260"/>
            </a:lvl8pPr>
            <a:lvl9pPr>
              <a:defRPr sz="12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09-07-2017</a:t>
            </a:r>
            <a:endParaRPr lang="en-IN" dirty="0"/>
          </a:p>
        </p:txBody>
      </p:sp>
      <p:sp>
        <p:nvSpPr>
          <p:cNvPr id="6" name="Footer Placeholder 5"/>
          <p:cNvSpPr>
            <a:spLocks noGrp="1"/>
          </p:cNvSpPr>
          <p:nvPr>
            <p:ph type="ftr" sz="quarter" idx="11"/>
          </p:nvPr>
        </p:nvSpPr>
        <p:spPr/>
        <p:txBody>
          <a:bodyPr/>
          <a:lstStyle/>
          <a:p>
            <a:r>
              <a:rPr lang="en-IN"/>
              <a:t>Electronic Prototyping</a:t>
            </a:r>
            <a:endParaRPr lang="en-IN" dirty="0"/>
          </a:p>
        </p:txBody>
      </p:sp>
      <p:sp>
        <p:nvSpPr>
          <p:cNvPr id="7" name="Slide Number Placeholder 6"/>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147183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8123" y="640080"/>
            <a:ext cx="6748853" cy="138684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48122" y="2269032"/>
            <a:ext cx="3285985" cy="605075"/>
          </a:xfrm>
        </p:spPr>
        <p:txBody>
          <a:bodyPr anchor="b">
            <a:noAutofit/>
          </a:bodyPr>
          <a:lstStyle>
            <a:lvl1pPr marL="0" indent="0">
              <a:buNone/>
              <a:defRPr sz="2520" b="0"/>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648122" y="2874109"/>
            <a:ext cx="3285985" cy="346932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10990" y="2269032"/>
            <a:ext cx="3285985" cy="605075"/>
          </a:xfrm>
        </p:spPr>
        <p:txBody>
          <a:bodyPr anchor="b">
            <a:noAutofit/>
          </a:bodyPr>
          <a:lstStyle>
            <a:lvl1pPr marL="0" indent="0">
              <a:buNone/>
              <a:defRPr sz="2520" b="0"/>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6" name="Content Placeholder 5"/>
          <p:cNvSpPr>
            <a:spLocks noGrp="1"/>
          </p:cNvSpPr>
          <p:nvPr>
            <p:ph sz="quarter" idx="4"/>
          </p:nvPr>
        </p:nvSpPr>
        <p:spPr>
          <a:xfrm>
            <a:off x="4110990" y="2874109"/>
            <a:ext cx="3285985" cy="346932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09-07-2017</a:t>
            </a:r>
            <a:endParaRPr lang="en-IN" dirty="0"/>
          </a:p>
        </p:txBody>
      </p:sp>
      <p:sp>
        <p:nvSpPr>
          <p:cNvPr id="8" name="Footer Placeholder 7"/>
          <p:cNvSpPr>
            <a:spLocks noGrp="1"/>
          </p:cNvSpPr>
          <p:nvPr>
            <p:ph type="ftr" sz="quarter" idx="11"/>
          </p:nvPr>
        </p:nvSpPr>
        <p:spPr/>
        <p:txBody>
          <a:bodyPr/>
          <a:lstStyle/>
          <a:p>
            <a:r>
              <a:rPr lang="en-IN"/>
              <a:t>Electronic Prototyping</a:t>
            </a:r>
            <a:endParaRPr lang="en-IN" dirty="0"/>
          </a:p>
        </p:txBody>
      </p:sp>
      <p:sp>
        <p:nvSpPr>
          <p:cNvPr id="9" name="Slide Number Placeholder 8"/>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205374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8122" y="640080"/>
            <a:ext cx="6748854" cy="138684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09-07-2017</a:t>
            </a:r>
            <a:endParaRPr lang="en-IN" dirty="0"/>
          </a:p>
        </p:txBody>
      </p:sp>
      <p:sp>
        <p:nvSpPr>
          <p:cNvPr id="4" name="Footer Placeholder 3"/>
          <p:cNvSpPr>
            <a:spLocks noGrp="1"/>
          </p:cNvSpPr>
          <p:nvPr>
            <p:ph type="ftr" sz="quarter" idx="11"/>
          </p:nvPr>
        </p:nvSpPr>
        <p:spPr/>
        <p:txBody>
          <a:bodyPr/>
          <a:lstStyle/>
          <a:p>
            <a:r>
              <a:rPr lang="en-IN"/>
              <a:t>Electronic Prototyping</a:t>
            </a:r>
            <a:endParaRPr lang="en-IN" dirty="0"/>
          </a:p>
        </p:txBody>
      </p:sp>
      <p:sp>
        <p:nvSpPr>
          <p:cNvPr id="5" name="Slide Number Placeholder 4"/>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39522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09-07-2017</a:t>
            </a:r>
            <a:endParaRPr lang="en-IN" dirty="0"/>
          </a:p>
        </p:txBody>
      </p:sp>
      <p:sp>
        <p:nvSpPr>
          <p:cNvPr id="3" name="Footer Placeholder 2"/>
          <p:cNvSpPr>
            <a:spLocks noGrp="1"/>
          </p:cNvSpPr>
          <p:nvPr>
            <p:ph type="ftr" sz="quarter" idx="11"/>
          </p:nvPr>
        </p:nvSpPr>
        <p:spPr/>
        <p:txBody>
          <a:bodyPr/>
          <a:lstStyle/>
          <a:p>
            <a:r>
              <a:rPr lang="en-IN"/>
              <a:t>Electronic Prototyping</a:t>
            </a:r>
            <a:endParaRPr lang="en-IN" dirty="0"/>
          </a:p>
        </p:txBody>
      </p:sp>
      <p:sp>
        <p:nvSpPr>
          <p:cNvPr id="4" name="Slide Number Placeholder 3"/>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271867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8122" y="1573534"/>
            <a:ext cx="2966506" cy="1342389"/>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796960" y="540672"/>
            <a:ext cx="3600016" cy="580275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8122" y="2915923"/>
            <a:ext cx="2966506" cy="2713671"/>
          </a:xfrm>
        </p:spPr>
        <p:txBody>
          <a:bodyPr>
            <a:normAutofit/>
          </a:bodyPr>
          <a:lstStyle>
            <a:lvl1pPr marL="0" indent="0">
              <a:buNone/>
              <a:defRPr sz="147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Edit Master text styles</a:t>
            </a:r>
          </a:p>
        </p:txBody>
      </p:sp>
      <p:sp>
        <p:nvSpPr>
          <p:cNvPr id="5" name="Date Placeholder 4"/>
          <p:cNvSpPr>
            <a:spLocks noGrp="1"/>
          </p:cNvSpPr>
          <p:nvPr>
            <p:ph type="dt" sz="half" idx="10"/>
          </p:nvPr>
        </p:nvSpPr>
        <p:spPr/>
        <p:txBody>
          <a:bodyPr/>
          <a:lstStyle/>
          <a:p>
            <a:r>
              <a:rPr lang="en-IN"/>
              <a:t>09-07-2017</a:t>
            </a:r>
            <a:endParaRPr lang="en-IN" dirty="0"/>
          </a:p>
        </p:txBody>
      </p:sp>
      <p:sp>
        <p:nvSpPr>
          <p:cNvPr id="6" name="Footer Placeholder 5"/>
          <p:cNvSpPr>
            <a:spLocks noGrp="1"/>
          </p:cNvSpPr>
          <p:nvPr>
            <p:ph type="ftr" sz="quarter" idx="11"/>
          </p:nvPr>
        </p:nvSpPr>
        <p:spPr/>
        <p:txBody>
          <a:bodyPr/>
          <a:lstStyle/>
          <a:p>
            <a:r>
              <a:rPr lang="en-IN"/>
              <a:t>Electronic Prototyping</a:t>
            </a:r>
            <a:endParaRPr lang="en-IN" dirty="0"/>
          </a:p>
        </p:txBody>
      </p:sp>
      <p:sp>
        <p:nvSpPr>
          <p:cNvPr id="7" name="Slide Number Placeholder 6"/>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391478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8122" y="5040630"/>
            <a:ext cx="6748854" cy="595075"/>
          </a:xfrm>
        </p:spPr>
        <p:txBody>
          <a:bodyPr anchor="b">
            <a:normAutofit/>
          </a:bodyPr>
          <a:lstStyle>
            <a:lvl1pPr algn="l">
              <a:defRPr sz="25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8122" y="640080"/>
            <a:ext cx="6748854" cy="4038004"/>
          </a:xfrm>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4" name="Text Placeholder 3"/>
          <p:cNvSpPr>
            <a:spLocks noGrp="1"/>
          </p:cNvSpPr>
          <p:nvPr>
            <p:ph type="body" sz="half" idx="2"/>
          </p:nvPr>
        </p:nvSpPr>
        <p:spPr>
          <a:xfrm>
            <a:off x="648122" y="5635705"/>
            <a:ext cx="6748854" cy="707725"/>
          </a:xfrm>
        </p:spPr>
        <p:txBody>
          <a:bodyPr>
            <a:normAutofit/>
          </a:bodyPr>
          <a:lstStyle>
            <a:lvl1pPr marL="0" indent="0">
              <a:buNone/>
              <a:defRPr sz="126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5" name="Date Placeholder 4"/>
          <p:cNvSpPr>
            <a:spLocks noGrp="1"/>
          </p:cNvSpPr>
          <p:nvPr>
            <p:ph type="dt" sz="half" idx="10"/>
          </p:nvPr>
        </p:nvSpPr>
        <p:spPr/>
        <p:txBody>
          <a:bodyPr/>
          <a:lstStyle/>
          <a:p>
            <a:r>
              <a:rPr lang="en-IN"/>
              <a:t>09-07-2017</a:t>
            </a:r>
            <a:endParaRPr lang="en-IN" dirty="0"/>
          </a:p>
        </p:txBody>
      </p:sp>
      <p:sp>
        <p:nvSpPr>
          <p:cNvPr id="6" name="Footer Placeholder 5"/>
          <p:cNvSpPr>
            <a:spLocks noGrp="1"/>
          </p:cNvSpPr>
          <p:nvPr>
            <p:ph type="ftr" sz="quarter" idx="11"/>
          </p:nvPr>
        </p:nvSpPr>
        <p:spPr/>
        <p:txBody>
          <a:bodyPr/>
          <a:lstStyle/>
          <a:p>
            <a:r>
              <a:rPr lang="en-IN"/>
              <a:t>Electronic Prototyping</a:t>
            </a:r>
            <a:endParaRPr lang="en-IN" dirty="0"/>
          </a:p>
        </p:txBody>
      </p:sp>
      <p:sp>
        <p:nvSpPr>
          <p:cNvPr id="7" name="Slide Number Placeholder 6"/>
          <p:cNvSpPr>
            <a:spLocks noGrp="1"/>
          </p:cNvSpPr>
          <p:nvPr>
            <p:ph type="sldNum" sz="quarter" idx="12"/>
          </p:nvPr>
        </p:nvSpPr>
        <p:spPr/>
        <p:txBody>
          <a:bodyPr/>
          <a:lstStyle/>
          <a:p>
            <a:fld id="{BEFC2A6F-1A1D-45F4-99AF-D9995C2F2A97}" type="slidenum">
              <a:rPr lang="en-IN" smtClean="0"/>
              <a:pPr/>
              <a:t>‹#›</a:t>
            </a:fld>
            <a:endParaRPr lang="en-IN" dirty="0"/>
          </a:p>
        </p:txBody>
      </p:sp>
    </p:spTree>
    <p:extLst>
      <p:ext uri="{BB962C8B-B14F-4D97-AF65-F5344CB8AC3E}">
        <p14:creationId xmlns:p14="http://schemas.microsoft.com/office/powerpoint/2010/main" xmlns="" val="62013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9002" y="-8891"/>
            <a:ext cx="9749286" cy="7218682"/>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48123" y="640080"/>
            <a:ext cx="6748853" cy="138684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48122" y="2268620"/>
            <a:ext cx="6748854" cy="40748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46840" y="6343432"/>
            <a:ext cx="727365" cy="383381"/>
          </a:xfrm>
          <a:prstGeom prst="rect">
            <a:avLst/>
          </a:prstGeom>
        </p:spPr>
        <p:txBody>
          <a:bodyPr vert="horz" lIns="91440" tIns="45720" rIns="91440" bIns="45720" rtlCol="0" anchor="ctr"/>
          <a:lstStyle>
            <a:lvl1pPr algn="r">
              <a:defRPr sz="945">
                <a:solidFill>
                  <a:schemeClr val="tx1">
                    <a:tint val="75000"/>
                  </a:schemeClr>
                </a:solidFill>
              </a:defRPr>
            </a:lvl1pPr>
          </a:lstStyle>
          <a:p>
            <a:r>
              <a:rPr lang="en-IN"/>
              <a:t>09-07-2017</a:t>
            </a:r>
            <a:endParaRPr lang="en-IN" dirty="0"/>
          </a:p>
        </p:txBody>
      </p:sp>
      <p:sp>
        <p:nvSpPr>
          <p:cNvPr id="5" name="Footer Placeholder 4"/>
          <p:cNvSpPr>
            <a:spLocks noGrp="1"/>
          </p:cNvSpPr>
          <p:nvPr>
            <p:ph type="ftr" sz="quarter" idx="3"/>
          </p:nvPr>
        </p:nvSpPr>
        <p:spPr>
          <a:xfrm>
            <a:off x="648123" y="6343432"/>
            <a:ext cx="4915119" cy="383381"/>
          </a:xfrm>
          <a:prstGeom prst="rect">
            <a:avLst/>
          </a:prstGeom>
        </p:spPr>
        <p:txBody>
          <a:bodyPr vert="horz" lIns="91440" tIns="45720" rIns="91440" bIns="45720" rtlCol="0" anchor="ctr"/>
          <a:lstStyle>
            <a:lvl1pPr algn="l">
              <a:defRPr sz="945">
                <a:solidFill>
                  <a:schemeClr val="tx1">
                    <a:tint val="75000"/>
                  </a:schemeClr>
                </a:solidFill>
              </a:defRPr>
            </a:lvl1pPr>
          </a:lstStyle>
          <a:p>
            <a:r>
              <a:rPr lang="en-IN"/>
              <a:t>Electronic Prototyping</a:t>
            </a:r>
            <a:endParaRPr lang="en-IN" dirty="0"/>
          </a:p>
        </p:txBody>
      </p:sp>
      <p:sp>
        <p:nvSpPr>
          <p:cNvPr id="6" name="Slide Number Placeholder 5"/>
          <p:cNvSpPr>
            <a:spLocks noGrp="1"/>
          </p:cNvSpPr>
          <p:nvPr>
            <p:ph type="sldNum" sz="quarter" idx="4"/>
          </p:nvPr>
        </p:nvSpPr>
        <p:spPr>
          <a:xfrm>
            <a:off x="6851944" y="6343432"/>
            <a:ext cx="545034" cy="383381"/>
          </a:xfrm>
          <a:prstGeom prst="rect">
            <a:avLst/>
          </a:prstGeom>
        </p:spPr>
        <p:txBody>
          <a:bodyPr vert="horz" lIns="91440" tIns="45720" rIns="91440" bIns="45720" rtlCol="0" anchor="ctr"/>
          <a:lstStyle>
            <a:lvl1pPr algn="r">
              <a:defRPr sz="945">
                <a:solidFill>
                  <a:schemeClr val="accent1"/>
                </a:solidFill>
              </a:defRPr>
            </a:lvl1pPr>
          </a:lstStyle>
          <a:p>
            <a:fld id="{BEFC2A6F-1A1D-45F4-99AF-D9995C2F2A97}" type="slidenum">
              <a:rPr lang="en-IN" smtClean="0"/>
              <a:pPr/>
              <a:t>‹#›</a:t>
            </a:fld>
            <a:endParaRPr lang="en-IN" dirty="0"/>
          </a:p>
        </p:txBody>
      </p:sp>
      <p:pic>
        <p:nvPicPr>
          <p:cNvPr id="18" name="Picture 17">
            <a:extLst>
              <a:ext uri="{FF2B5EF4-FFF2-40B4-BE49-F238E27FC236}">
                <a16:creationId xmlns="" xmlns:a16="http://schemas.microsoft.com/office/drawing/2014/main" id="{AD14969C-59AC-46B8-8B88-2CCDCE6F479D}"/>
              </a:ext>
            </a:extLst>
          </p:cNvPr>
          <p:cNvPicPr/>
          <p:nvPr userDrawn="1"/>
        </p:nvPicPr>
        <p:blipFill>
          <a:blip r:embed="rId20">
            <a:extLst>
              <a:ext uri="{28A0092B-C50C-407E-A947-70E740481C1C}">
                <a14:useLocalDpi xmlns:a14="http://schemas.microsoft.com/office/drawing/2010/main" xmlns="" val="0"/>
              </a:ext>
            </a:extLst>
          </a:blip>
          <a:stretch>
            <a:fillRect/>
          </a:stretch>
        </p:blipFill>
        <p:spPr>
          <a:xfrm>
            <a:off x="0" y="0"/>
            <a:ext cx="9721850" cy="954156"/>
          </a:xfrm>
          <a:prstGeom prst="rect">
            <a:avLst/>
          </a:prstGeom>
        </p:spPr>
      </p:pic>
    </p:spTree>
    <p:extLst>
      <p:ext uri="{BB962C8B-B14F-4D97-AF65-F5344CB8AC3E}">
        <p14:creationId xmlns:p14="http://schemas.microsoft.com/office/powerpoint/2010/main" xmlns="" val="1175045434"/>
      </p:ext>
    </p:extLst>
  </p:cSld>
  <p:clrMap bg1="dk1" tx1="lt1" bg2="dk2" tx2="lt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Lst>
  <p:hf hdr="0"/>
  <p:txStyles>
    <p:titleStyle>
      <a:lvl1pPr algn="l" defTabSz="480060" rtl="0" eaLnBrk="1" latinLnBrk="0" hangingPunct="1">
        <a:spcBef>
          <a:spcPct val="0"/>
        </a:spcBef>
        <a:buNone/>
        <a:defRPr sz="378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0045" indent="-360045" algn="l" defTabSz="480060" rtl="0" eaLnBrk="1" latinLnBrk="0" hangingPunct="1">
        <a:spcBef>
          <a:spcPts val="1050"/>
        </a:spcBef>
        <a:spcAft>
          <a:spcPts val="0"/>
        </a:spcAft>
        <a:buClr>
          <a:schemeClr val="accent1"/>
        </a:buClr>
        <a:buSzPct val="80000"/>
        <a:buFont typeface="Wingdings 3" charset="2"/>
        <a:buChar char=""/>
        <a:defRPr sz="1890" kern="1200">
          <a:solidFill>
            <a:schemeClr val="tx1">
              <a:lumMod val="75000"/>
              <a:lumOff val="25000"/>
            </a:schemeClr>
          </a:solidFill>
          <a:latin typeface="+mn-lt"/>
          <a:ea typeface="+mn-ea"/>
          <a:cs typeface="+mn-cs"/>
        </a:defRPr>
      </a:lvl1pPr>
      <a:lvl2pPr marL="780098" indent="-300038" algn="l" defTabSz="480060" rtl="0" eaLnBrk="1" latinLnBrk="0" hangingPunct="1">
        <a:spcBef>
          <a:spcPts val="105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2pPr>
      <a:lvl3pPr marL="1200150" indent="-240030" algn="l" defTabSz="480060" rtl="0" eaLnBrk="1" latinLnBrk="0" hangingPunct="1">
        <a:spcBef>
          <a:spcPts val="1050"/>
        </a:spcBef>
        <a:spcAft>
          <a:spcPts val="0"/>
        </a:spcAft>
        <a:buClr>
          <a:schemeClr val="accent1"/>
        </a:buClr>
        <a:buSzPct val="80000"/>
        <a:buFont typeface="Wingdings 3" charset="2"/>
        <a:buChar char=""/>
        <a:defRPr sz="1470" kern="1200">
          <a:solidFill>
            <a:schemeClr val="tx1">
              <a:lumMod val="75000"/>
              <a:lumOff val="25000"/>
            </a:schemeClr>
          </a:solidFill>
          <a:latin typeface="+mn-lt"/>
          <a:ea typeface="+mn-ea"/>
          <a:cs typeface="+mn-cs"/>
        </a:defRPr>
      </a:lvl3pPr>
      <a:lvl4pPr marL="168021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4pPr>
      <a:lvl5pPr marL="216027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5pPr>
      <a:lvl6pPr marL="264033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6pPr>
      <a:lvl7pPr marL="312039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7pPr>
      <a:lvl8pPr marL="360045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8pPr>
      <a:lvl9pPr marL="408051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9pPr>
    </p:bodyStyle>
    <p:otherStyle>
      <a:defPPr>
        <a:defRPr lang="en-US"/>
      </a:defPPr>
      <a:lvl1pPr marL="0" algn="l" defTabSz="480060" rtl="0" eaLnBrk="1" latinLnBrk="0" hangingPunct="1">
        <a:defRPr sz="1890" kern="1200">
          <a:solidFill>
            <a:schemeClr val="tx1"/>
          </a:solidFill>
          <a:latin typeface="+mn-lt"/>
          <a:ea typeface="+mn-ea"/>
          <a:cs typeface="+mn-cs"/>
        </a:defRPr>
      </a:lvl1pPr>
      <a:lvl2pPr marL="480060" algn="l" defTabSz="480060" rtl="0" eaLnBrk="1" latinLnBrk="0" hangingPunct="1">
        <a:defRPr sz="1890" kern="1200">
          <a:solidFill>
            <a:schemeClr val="tx1"/>
          </a:solidFill>
          <a:latin typeface="+mn-lt"/>
          <a:ea typeface="+mn-ea"/>
          <a:cs typeface="+mn-cs"/>
        </a:defRPr>
      </a:lvl2pPr>
      <a:lvl3pPr marL="960120" algn="l" defTabSz="480060" rtl="0" eaLnBrk="1" latinLnBrk="0" hangingPunct="1">
        <a:defRPr sz="1890" kern="1200">
          <a:solidFill>
            <a:schemeClr val="tx1"/>
          </a:solidFill>
          <a:latin typeface="+mn-lt"/>
          <a:ea typeface="+mn-ea"/>
          <a:cs typeface="+mn-cs"/>
        </a:defRPr>
      </a:lvl3pPr>
      <a:lvl4pPr marL="1440180" algn="l" defTabSz="480060" rtl="0" eaLnBrk="1" latinLnBrk="0" hangingPunct="1">
        <a:defRPr sz="1890" kern="1200">
          <a:solidFill>
            <a:schemeClr val="tx1"/>
          </a:solidFill>
          <a:latin typeface="+mn-lt"/>
          <a:ea typeface="+mn-ea"/>
          <a:cs typeface="+mn-cs"/>
        </a:defRPr>
      </a:lvl4pPr>
      <a:lvl5pPr marL="1920240" algn="l" defTabSz="480060" rtl="0" eaLnBrk="1" latinLnBrk="0" hangingPunct="1">
        <a:defRPr sz="1890" kern="1200">
          <a:solidFill>
            <a:schemeClr val="tx1"/>
          </a:solidFill>
          <a:latin typeface="+mn-lt"/>
          <a:ea typeface="+mn-ea"/>
          <a:cs typeface="+mn-cs"/>
        </a:defRPr>
      </a:lvl5pPr>
      <a:lvl6pPr marL="2400300" algn="l" defTabSz="480060" rtl="0" eaLnBrk="1" latinLnBrk="0" hangingPunct="1">
        <a:defRPr sz="1890" kern="1200">
          <a:solidFill>
            <a:schemeClr val="tx1"/>
          </a:solidFill>
          <a:latin typeface="+mn-lt"/>
          <a:ea typeface="+mn-ea"/>
          <a:cs typeface="+mn-cs"/>
        </a:defRPr>
      </a:lvl6pPr>
      <a:lvl7pPr marL="2880360" algn="l" defTabSz="480060" rtl="0" eaLnBrk="1" latinLnBrk="0" hangingPunct="1">
        <a:defRPr sz="1890" kern="1200">
          <a:solidFill>
            <a:schemeClr val="tx1"/>
          </a:solidFill>
          <a:latin typeface="+mn-lt"/>
          <a:ea typeface="+mn-ea"/>
          <a:cs typeface="+mn-cs"/>
        </a:defRPr>
      </a:lvl7pPr>
      <a:lvl8pPr marL="3360420" algn="l" defTabSz="480060" rtl="0" eaLnBrk="1" latinLnBrk="0" hangingPunct="1">
        <a:defRPr sz="1890" kern="1200">
          <a:solidFill>
            <a:schemeClr val="tx1"/>
          </a:solidFill>
          <a:latin typeface="+mn-lt"/>
          <a:ea typeface="+mn-ea"/>
          <a:cs typeface="+mn-cs"/>
        </a:defRPr>
      </a:lvl8pPr>
      <a:lvl9pPr marL="3840480" algn="l" defTabSz="48006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yPiidwksnhs" TargetMode="External"/><Relationship Id="rId2" Type="http://schemas.openxmlformats.org/officeDocument/2006/relationships/hyperlink" Target="https://youtu.be/2Suhlltm_-w/" TargetMode="External"/><Relationship Id="rId1" Type="http://schemas.openxmlformats.org/officeDocument/2006/relationships/slideLayout" Target="../slideLayouts/slideLayout18.xml"/><Relationship Id="rId4" Type="http://schemas.openxmlformats.org/officeDocument/2006/relationships/hyperlink" Target="https://www.youtube.com/watch?v=M-k7QGaKEM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09-07-2017</a:t>
            </a:r>
          </a:p>
        </p:txBody>
      </p:sp>
      <p:sp>
        <p:nvSpPr>
          <p:cNvPr id="7" name="Footer Placeholder 6"/>
          <p:cNvSpPr>
            <a:spLocks noGrp="1"/>
          </p:cNvSpPr>
          <p:nvPr>
            <p:ph type="ftr" sz="quarter" idx="11"/>
          </p:nvPr>
        </p:nvSpPr>
        <p:spPr/>
        <p:txBody>
          <a:bodyPr/>
          <a:lstStyle/>
          <a:p>
            <a:r>
              <a:rPr lang="en-IN" dirty="0"/>
              <a:t>Electronic Prototyping</a:t>
            </a:r>
          </a:p>
        </p:txBody>
      </p:sp>
      <p:sp>
        <p:nvSpPr>
          <p:cNvPr id="8" name="Slide Number Placeholder 7"/>
          <p:cNvSpPr>
            <a:spLocks noGrp="1"/>
          </p:cNvSpPr>
          <p:nvPr>
            <p:ph type="sldNum" sz="quarter" idx="12"/>
          </p:nvPr>
        </p:nvSpPr>
        <p:spPr/>
        <p:txBody>
          <a:bodyPr/>
          <a:lstStyle/>
          <a:p>
            <a:fld id="{BEFC2A6F-1A1D-45F4-99AF-D9995C2F2A97}" type="slidenum">
              <a:rPr lang="en-IN" smtClean="0"/>
              <a:pPr/>
              <a:t>1</a:t>
            </a:fld>
            <a:endParaRPr lang="en-IN" dirty="0"/>
          </a:p>
        </p:txBody>
      </p:sp>
      <p:sp>
        <p:nvSpPr>
          <p:cNvPr id="2" name="Title 1"/>
          <p:cNvSpPr>
            <a:spLocks noGrp="1"/>
          </p:cNvSpPr>
          <p:nvPr>
            <p:ph type="ctrTitle" idx="4294967295"/>
          </p:nvPr>
        </p:nvSpPr>
        <p:spPr>
          <a:xfrm>
            <a:off x="-3175" y="1171575"/>
            <a:ext cx="9725025" cy="835025"/>
          </a:xfrm>
          <a:prstGeom prst="rect">
            <a:avLst/>
          </a:prstGeom>
        </p:spPr>
        <p:txBody>
          <a:bodyPr>
            <a:normAutofit fontScale="90000"/>
          </a:bodyPr>
          <a:lstStyle/>
          <a:p>
            <a:r>
              <a:rPr lang="en-IN" b="1" dirty="0">
                <a:latin typeface="Times New Roman" pitchFamily="18" charset="0"/>
                <a:cs typeface="Times New Roman" pitchFamily="18" charset="0"/>
              </a:rPr>
              <a:t>A Presentation on,</a:t>
            </a:r>
            <a:r>
              <a:rPr lang="en-IN" dirty="0"/>
              <a:t/>
            </a:r>
            <a:br>
              <a:rPr lang="en-IN" dirty="0"/>
            </a:br>
            <a:endParaRPr lang="en-IN" dirty="0"/>
          </a:p>
        </p:txBody>
      </p:sp>
      <p:sp>
        <p:nvSpPr>
          <p:cNvPr id="3" name="Subtitle 2"/>
          <p:cNvSpPr>
            <a:spLocks noGrp="1"/>
          </p:cNvSpPr>
          <p:nvPr>
            <p:ph type="subTitle" idx="4294967295"/>
          </p:nvPr>
        </p:nvSpPr>
        <p:spPr>
          <a:xfrm>
            <a:off x="0" y="2100263"/>
            <a:ext cx="9721850" cy="1133475"/>
          </a:xfrm>
          <a:prstGeom prst="rect">
            <a:avLst/>
          </a:prstGeom>
        </p:spPr>
        <p:txBody>
          <a:bodyPr>
            <a:noAutofit/>
          </a:bodyPr>
          <a:lstStyle/>
          <a:p>
            <a:pPr marL="0" indent="0" algn="ctr">
              <a:buNone/>
            </a:pPr>
            <a:r>
              <a:rPr lang="en-IN" sz="7000" b="1" dirty="0">
                <a:latin typeface="Times New Roman" pitchFamily="18" charset="0"/>
                <a:ea typeface="+mj-ea"/>
                <a:cs typeface="Times New Roman" pitchFamily="18" charset="0"/>
              </a:rPr>
              <a:t>“	LED </a:t>
            </a:r>
            <a:r>
              <a:rPr lang="en-IN" sz="7000" b="1" dirty="0" smtClean="0">
                <a:latin typeface="Times New Roman" pitchFamily="18" charset="0"/>
                <a:ea typeface="+mj-ea"/>
                <a:cs typeface="Times New Roman" pitchFamily="18" charset="0"/>
              </a:rPr>
              <a:t>LAMP”</a:t>
            </a:r>
            <a:endParaRPr lang="en-IN" sz="7000" b="1" dirty="0">
              <a:solidFill>
                <a:schemeClr val="tx1"/>
              </a:solidFill>
              <a:latin typeface="Times New Roman" pitchFamily="18" charset="0"/>
              <a:ea typeface="+mj-ea"/>
              <a:cs typeface="Times New Roman" pitchFamily="18" charset="0"/>
            </a:endParaRPr>
          </a:p>
        </p:txBody>
      </p:sp>
      <p:sp>
        <p:nvSpPr>
          <p:cNvPr id="5" name="TextBox 4"/>
          <p:cNvSpPr txBox="1"/>
          <p:nvPr/>
        </p:nvSpPr>
        <p:spPr>
          <a:xfrm>
            <a:off x="4075107" y="3529012"/>
            <a:ext cx="1378053" cy="678648"/>
          </a:xfrm>
          <a:prstGeom prst="rect">
            <a:avLst/>
          </a:prstGeom>
          <a:noFill/>
        </p:spPr>
        <p:txBody>
          <a:bodyPr wrap="square" lIns="96698" tIns="48349" rIns="96698" bIns="48349" rtlCol="0">
            <a:spAutoFit/>
          </a:bodyPr>
          <a:lstStyle/>
          <a:p>
            <a:pPr algn="ctr"/>
            <a:r>
              <a:rPr lang="en-IN" sz="3800" b="1" dirty="0">
                <a:latin typeface="Times New Roman" pitchFamily="18" charset="0"/>
                <a:cs typeface="Times New Roman" pitchFamily="18" charset="0"/>
              </a:rPr>
              <a:t>By</a:t>
            </a:r>
          </a:p>
        </p:txBody>
      </p:sp>
      <p:sp>
        <p:nvSpPr>
          <p:cNvPr id="9" name="TextBox 8"/>
          <p:cNvSpPr txBox="1"/>
          <p:nvPr/>
        </p:nvSpPr>
        <p:spPr>
          <a:xfrm>
            <a:off x="2363736" y="4314830"/>
            <a:ext cx="7358114" cy="2554545"/>
          </a:xfrm>
          <a:prstGeom prst="rect">
            <a:avLst/>
          </a:prstGeom>
          <a:noFill/>
        </p:spPr>
        <p:txBody>
          <a:bodyPr wrap="square" rtlCol="0">
            <a:spAutoFit/>
          </a:bodyPr>
          <a:lstStyle/>
          <a:p>
            <a:pPr marL="457200" indent="-457200">
              <a:buAutoNum type="arabicParenR"/>
            </a:pPr>
            <a:r>
              <a:rPr lang="en-IN" sz="3200" dirty="0" smtClean="0">
                <a:latin typeface="Times New Roman" pitchFamily="18" charset="0"/>
                <a:cs typeface="Times New Roman" pitchFamily="18" charset="0"/>
              </a:rPr>
              <a:t>MEHUL PATIL (Scsb305)</a:t>
            </a:r>
          </a:p>
          <a:p>
            <a:pPr marL="457200" indent="-457200">
              <a:buAutoNum type="arabicParenR"/>
            </a:pPr>
            <a:r>
              <a:rPr lang="en-IN" sz="3200" dirty="0" smtClean="0">
                <a:latin typeface="Times New Roman" pitchFamily="18" charset="0"/>
                <a:cs typeface="Times New Roman" pitchFamily="18" charset="0"/>
              </a:rPr>
              <a:t>NIRANJAN PATIL (Scsb307)</a:t>
            </a:r>
          </a:p>
          <a:p>
            <a:pPr marL="457200" indent="-457200">
              <a:buAutoNum type="arabicParenR"/>
            </a:pPr>
            <a:r>
              <a:rPr lang="en-IN" sz="3200" dirty="0" smtClean="0">
                <a:latin typeface="Times New Roman" pitchFamily="18" charset="0"/>
                <a:cs typeface="Times New Roman" pitchFamily="18" charset="0"/>
              </a:rPr>
              <a:t>ABHISHEK SARRAF (Scsb320)</a:t>
            </a:r>
          </a:p>
          <a:p>
            <a:endParaRPr lang="en-IN" sz="3200" dirty="0">
              <a:latin typeface="Times New Roman" pitchFamily="18" charset="0"/>
              <a:cs typeface="Times New Roman" pitchFamily="18" charset="0"/>
            </a:endParaRPr>
          </a:p>
          <a:p>
            <a:pPr marL="457200" indent="-457200">
              <a:buAutoNum type="arabicParenR"/>
            </a:pP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627874477"/>
      </p:ext>
    </p:extLst>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10</a:t>
            </a:fld>
            <a:endParaRPr lang="en-IN" dirty="0"/>
          </a:p>
        </p:txBody>
      </p:sp>
      <p:pic>
        <p:nvPicPr>
          <p:cNvPr id="5122" name="Picture 2" descr="C:\Users\Admin\Desktop\IMG_20170910_134155.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79365" y="1152178"/>
            <a:ext cx="3105696" cy="583264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11</a:t>
            </a:fld>
            <a:endParaRPr lang="en-IN" dirty="0"/>
          </a:p>
        </p:txBody>
      </p:sp>
      <p:sp>
        <p:nvSpPr>
          <p:cNvPr id="5" name="TextBox 4"/>
          <p:cNvSpPr txBox="1"/>
          <p:nvPr/>
        </p:nvSpPr>
        <p:spPr>
          <a:xfrm>
            <a:off x="0" y="1171558"/>
            <a:ext cx="9721850"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Result Analysis</a:t>
            </a:r>
          </a:p>
        </p:txBody>
      </p:sp>
      <p:sp>
        <p:nvSpPr>
          <p:cNvPr id="7" name="TextBox 6"/>
          <p:cNvSpPr txBox="1"/>
          <p:nvPr/>
        </p:nvSpPr>
        <p:spPr>
          <a:xfrm>
            <a:off x="684461" y="2304306"/>
            <a:ext cx="8501122" cy="4031873"/>
          </a:xfrm>
          <a:prstGeom prst="rect">
            <a:avLst/>
          </a:prstGeom>
          <a:noFill/>
        </p:spPr>
        <p:txBody>
          <a:bodyPr wrap="square" rtlCol="0">
            <a:spAutoFit/>
          </a:bodyPr>
          <a:lstStyle/>
          <a:p>
            <a:r>
              <a:rPr lang="en-US" sz="3200" b="1" dirty="0">
                <a:ln w="12700" cmpd="sng">
                  <a:solidFill>
                    <a:schemeClr val="tx2">
                      <a:lumMod val="75000"/>
                    </a:schemeClr>
                  </a:solidFill>
                  <a:prstDash val="solid"/>
                </a:ln>
                <a:solidFill>
                  <a:schemeClr val="tx1">
                    <a:lumMod val="95000"/>
                  </a:schemeClr>
                </a:solidFill>
                <a:latin typeface="Times New Roman" panose="02020603050405020304" pitchFamily="18" charset="0"/>
                <a:cs typeface="Times New Roman" panose="02020603050405020304" pitchFamily="18" charset="0"/>
              </a:rPr>
              <a:t>1.Reviews of people about the lamp were very good. </a:t>
            </a:r>
          </a:p>
          <a:p>
            <a:r>
              <a:rPr lang="en-US" sz="3200" b="1" dirty="0">
                <a:ln w="12700" cmpd="sng">
                  <a:solidFill>
                    <a:schemeClr val="tx2">
                      <a:lumMod val="75000"/>
                    </a:schemeClr>
                  </a:solidFill>
                  <a:prstDash val="solid"/>
                </a:ln>
                <a:solidFill>
                  <a:schemeClr val="tx1">
                    <a:lumMod val="95000"/>
                  </a:schemeClr>
                </a:solidFill>
                <a:latin typeface="Times New Roman" panose="02020603050405020304" pitchFamily="18" charset="0"/>
                <a:cs typeface="Times New Roman" panose="02020603050405020304" pitchFamily="18" charset="0"/>
              </a:rPr>
              <a:t>2.People found lamp very attractive and were ready to keep it in their house for a dazzling look.</a:t>
            </a:r>
          </a:p>
          <a:p>
            <a:r>
              <a:rPr lang="en-US" sz="3200" b="1" dirty="0">
                <a:ln w="12700" cmpd="sng">
                  <a:solidFill>
                    <a:schemeClr val="tx2">
                      <a:lumMod val="75000"/>
                    </a:schemeClr>
                  </a:solidFill>
                  <a:prstDash val="solid"/>
                </a:ln>
                <a:solidFill>
                  <a:schemeClr val="tx1">
                    <a:lumMod val="95000"/>
                  </a:schemeClr>
                </a:solidFill>
                <a:latin typeface="Times New Roman" panose="02020603050405020304" pitchFamily="18" charset="0"/>
                <a:cs typeface="Times New Roman" panose="02020603050405020304" pitchFamily="18" charset="0"/>
              </a:rPr>
              <a:t>3.People advised us to keep it in a reasonable cost for middle class people also.</a:t>
            </a:r>
            <a:endParaRPr lang="en-IN" sz="3200" b="1" dirty="0">
              <a:ln w="12700" cmpd="sng">
                <a:solidFill>
                  <a:schemeClr val="tx2">
                    <a:lumMod val="75000"/>
                  </a:schemeClr>
                </a:solidFill>
                <a:prstDash val="solid"/>
              </a:ln>
              <a:solidFill>
                <a:schemeClr val="tx1">
                  <a:lumMod val="95000"/>
                </a:schemeClr>
              </a:solidFill>
              <a:latin typeface="Times New Roman" panose="02020603050405020304" pitchFamily="18" charset="0"/>
              <a:cs typeface="Times New Roman" panose="02020603050405020304" pitchFamily="18" charset="0"/>
            </a:endParaRPr>
          </a:p>
          <a:p>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12</a:t>
            </a:fld>
            <a:endParaRPr lang="en-IN" dirty="0"/>
          </a:p>
        </p:txBody>
      </p:sp>
      <p:sp>
        <p:nvSpPr>
          <p:cNvPr id="5" name="TextBox 4"/>
          <p:cNvSpPr txBox="1"/>
          <p:nvPr/>
        </p:nvSpPr>
        <p:spPr>
          <a:xfrm>
            <a:off x="0" y="1242996"/>
            <a:ext cx="9721850"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Financial Aspects</a:t>
            </a:r>
          </a:p>
        </p:txBody>
      </p:sp>
      <p:sp>
        <p:nvSpPr>
          <p:cNvPr id="7" name="TextBox 6"/>
          <p:cNvSpPr txBox="1"/>
          <p:nvPr/>
        </p:nvSpPr>
        <p:spPr>
          <a:xfrm>
            <a:off x="288893" y="2100252"/>
            <a:ext cx="8858312" cy="4893647"/>
          </a:xfrm>
          <a:prstGeom prst="rect">
            <a:avLst/>
          </a:prstGeom>
          <a:noFill/>
        </p:spPr>
        <p:txBody>
          <a:bodyPr wrap="square" rtlCol="0">
            <a:spAutoFit/>
          </a:bodyPr>
          <a:lstStyle/>
          <a:p>
            <a:pPr>
              <a:buFont typeface="Arial" pitchFamily="34" charset="0"/>
              <a:buChar char="•"/>
            </a:pPr>
            <a:r>
              <a:rPr lang="en-IN" sz="2400" dirty="0">
                <a:latin typeface="Times New Roman" panose="02020603050405020304" pitchFamily="18" charset="0"/>
                <a:cs typeface="Times New Roman" pitchFamily="18" charset="0"/>
              </a:rPr>
              <a:t> The electrical portion of the lamp costs around </a:t>
            </a:r>
            <a:r>
              <a:rPr lang="en-IN" sz="2400" dirty="0" err="1">
                <a:latin typeface="Times New Roman" panose="02020603050405020304" pitchFamily="18" charset="0"/>
                <a:cs typeface="Times New Roman" pitchFamily="18" charset="0"/>
              </a:rPr>
              <a:t>Rs</a:t>
            </a:r>
            <a:r>
              <a:rPr lang="en-IN" sz="2400" dirty="0">
                <a:latin typeface="Times New Roman" panose="02020603050405020304" pitchFamily="18" charset="0"/>
                <a:cs typeface="Times New Roman" pitchFamily="18" charset="0"/>
              </a:rPr>
              <a:t>. </a:t>
            </a:r>
            <a:r>
              <a:rPr lang="en-IN" sz="2400" dirty="0" smtClean="0">
                <a:latin typeface="Times New Roman" panose="02020603050405020304" pitchFamily="18" charset="0"/>
                <a:cs typeface="Times New Roman" pitchFamily="18" charset="0"/>
              </a:rPr>
              <a:t>360</a:t>
            </a:r>
            <a:r>
              <a:rPr lang="en-IN" sz="2400" dirty="0">
                <a:latin typeface="Times New Roman" panose="02020603050405020304" pitchFamily="18" charset="0"/>
                <a:cs typeface="Times New Roman" pitchFamily="18" charset="0"/>
              </a:rPr>
              <a:t>/- The total cost of all the other decorative materials used such as wood, glass, pins, glue, etc. is </a:t>
            </a:r>
            <a:r>
              <a:rPr lang="en-IN" sz="2400" dirty="0" err="1">
                <a:latin typeface="Times New Roman" panose="02020603050405020304" pitchFamily="18" charset="0"/>
                <a:cs typeface="Times New Roman" pitchFamily="18" charset="0"/>
              </a:rPr>
              <a:t>Rs</a:t>
            </a:r>
            <a:r>
              <a:rPr lang="en-IN" sz="2400" dirty="0">
                <a:latin typeface="Times New Roman" pitchFamily="18" charset="0"/>
                <a:cs typeface="Times New Roman" pitchFamily="18" charset="0"/>
              </a:rPr>
              <a:t>. 150/- </a:t>
            </a:r>
          </a:p>
          <a:p>
            <a:endParaRPr lang="en-IN" sz="24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 The final packaging, marketing and sales and transportation charges cost around Rs. 30/-</a:t>
            </a:r>
          </a:p>
          <a:p>
            <a:endParaRPr lang="en-IN" sz="24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 Total manufacturing price of the lamp amounts to a total of Rs. </a:t>
            </a:r>
            <a:r>
              <a:rPr lang="en-IN" sz="2400" dirty="0" smtClean="0">
                <a:latin typeface="Times New Roman" pitchFamily="18" charset="0"/>
                <a:cs typeface="Times New Roman" pitchFamily="18" charset="0"/>
              </a:rPr>
              <a:t>540</a:t>
            </a:r>
            <a:r>
              <a:rPr lang="en-IN" sz="2400" dirty="0">
                <a:latin typeface="Times New Roman" pitchFamily="18" charset="0"/>
                <a:cs typeface="Times New Roman" pitchFamily="18" charset="0"/>
              </a:rPr>
              <a:t>/- </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Selling </a:t>
            </a:r>
            <a:r>
              <a:rPr lang="en-IN" sz="2400" dirty="0">
                <a:latin typeface="Times New Roman" panose="02020603050405020304" pitchFamily="18" charset="0"/>
                <a:cs typeface="Times New Roman" pitchFamily="18" charset="0"/>
              </a:rPr>
              <a:t>price to the customers will be Rs. </a:t>
            </a:r>
            <a:r>
              <a:rPr lang="en-IN" sz="2400" dirty="0" smtClean="0">
                <a:latin typeface="Times New Roman" panose="02020603050405020304" pitchFamily="18" charset="0"/>
                <a:cs typeface="Times New Roman" pitchFamily="18" charset="0"/>
              </a:rPr>
              <a:t>6</a:t>
            </a:r>
            <a:r>
              <a:rPr lang="en-IN" sz="2400" dirty="0" smtClean="0">
                <a:latin typeface="Times New Roman" panose="02020603050405020304" pitchFamily="18" charset="0"/>
                <a:cs typeface="Times New Roman" pitchFamily="18" charset="0"/>
              </a:rPr>
              <a:t>00</a:t>
            </a:r>
            <a:r>
              <a:rPr lang="en-IN" sz="2400" dirty="0">
                <a:latin typeface="Times New Roman" panose="02020603050405020304" pitchFamily="18" charset="0"/>
                <a:cs typeface="Times New Roman" pitchFamily="18" charset="0"/>
              </a:rPr>
              <a:t>/-.</a:t>
            </a:r>
          </a:p>
          <a:p>
            <a:pPr>
              <a:buFont typeface="Arial" pitchFamily="34" charset="0"/>
              <a:buChar char="•"/>
            </a:pPr>
            <a:endParaRPr lang="en-IN" sz="2400" dirty="0">
              <a:latin typeface="Times New Roman" panose="02020603050405020304" pitchFamily="18" charset="0"/>
              <a:cs typeface="Times New Roman" pitchFamily="18" charset="0"/>
            </a:endParaRPr>
          </a:p>
          <a:p>
            <a:pPr>
              <a:buFont typeface="Arial" pitchFamily="34" charset="0"/>
              <a:buChar char="•"/>
            </a:pPr>
            <a:r>
              <a:rPr lang="en-IN" sz="2400" dirty="0">
                <a:latin typeface="Times New Roman" panose="02020603050405020304" pitchFamily="18" charset="0"/>
                <a:cs typeface="Times New Roman" pitchFamily="18" charset="0"/>
              </a:rPr>
              <a:t> Company will make a profit of </a:t>
            </a:r>
            <a:r>
              <a:rPr lang="en-IN" sz="2400" dirty="0" smtClean="0">
                <a:latin typeface="Times New Roman" panose="02020603050405020304" pitchFamily="18" charset="0"/>
                <a:cs typeface="Times New Roman" pitchFamily="18" charset="0"/>
              </a:rPr>
              <a:t>Rs </a:t>
            </a:r>
            <a:r>
              <a:rPr lang="en-IN" sz="2400" dirty="0" smtClean="0">
                <a:latin typeface="Times New Roman" panose="02020603050405020304" pitchFamily="18" charset="0"/>
                <a:cs typeface="Times New Roman" pitchFamily="18" charset="0"/>
              </a:rPr>
              <a:t>60</a:t>
            </a:r>
            <a:r>
              <a:rPr lang="en-IN" sz="2400" dirty="0">
                <a:latin typeface="Times New Roman" panose="02020603050405020304" pitchFamily="18" charset="0"/>
                <a:cs typeface="Times New Roman" pitchFamily="18" charset="0"/>
              </a:rPr>
              <a:t>/- per piece.</a:t>
            </a:r>
          </a:p>
          <a:p>
            <a:endParaRPr lang="en-IN" sz="2400" dirty="0">
              <a:latin typeface="Times New Roman" panose="02020603050405020304" pitchFamily="18" charset="0"/>
              <a:cs typeface="Times New Roman" pitchFamily="18" charset="0"/>
            </a:endParaRPr>
          </a:p>
        </p:txBody>
      </p:sp>
    </p:spTree>
  </p:cSld>
  <p:clrMapOvr>
    <a:masterClrMapping/>
  </p:clrMapOvr>
  <p:transition spd="slow">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13</a:t>
            </a:fld>
            <a:endParaRPr lang="en-IN" dirty="0"/>
          </a:p>
        </p:txBody>
      </p:sp>
      <p:sp>
        <p:nvSpPr>
          <p:cNvPr id="5" name="TextBox 4"/>
          <p:cNvSpPr txBox="1"/>
          <p:nvPr/>
        </p:nvSpPr>
        <p:spPr>
          <a:xfrm>
            <a:off x="288893" y="1385872"/>
            <a:ext cx="9286940" cy="769441"/>
          </a:xfrm>
          <a:prstGeom prst="rect">
            <a:avLst/>
          </a:prstGeom>
          <a:noFill/>
        </p:spPr>
        <p:txBody>
          <a:bodyPr wrap="square" rtlCol="0">
            <a:spAutoFit/>
          </a:bodyPr>
          <a:lstStyle/>
          <a:p>
            <a:pPr algn="ctr"/>
            <a:r>
              <a:rPr lang="en-IN" sz="4400" b="1" dirty="0">
                <a:latin typeface="Times New Roman" pitchFamily="18" charset="0"/>
                <a:cs typeface="Times New Roman" pitchFamily="18" charset="0"/>
              </a:rPr>
              <a:t>References</a:t>
            </a:r>
            <a:endParaRPr lang="en-IN" sz="4000" b="1" dirty="0">
              <a:latin typeface="Times New Roman" pitchFamily="18" charset="0"/>
              <a:cs typeface="Times New Roman" pitchFamily="18" charset="0"/>
            </a:endParaRPr>
          </a:p>
        </p:txBody>
      </p:sp>
      <p:sp>
        <p:nvSpPr>
          <p:cNvPr id="6" name="TextBox 5"/>
          <p:cNvSpPr txBox="1"/>
          <p:nvPr/>
        </p:nvSpPr>
        <p:spPr>
          <a:xfrm>
            <a:off x="324233" y="2457442"/>
            <a:ext cx="9001188" cy="1569660"/>
          </a:xfrm>
          <a:prstGeom prst="rect">
            <a:avLst/>
          </a:prstGeom>
          <a:noFill/>
        </p:spPr>
        <p:txBody>
          <a:bodyPr wrap="square" rtlCol="0">
            <a:spAutoFit/>
          </a:bodyPr>
          <a:lstStyle/>
          <a:p>
            <a:pPr marL="457200" indent="-457200">
              <a:buAutoNum type="arabicPeriod"/>
            </a:pPr>
            <a:r>
              <a:rPr lang="en-IN" sz="2400" dirty="0" smtClean="0">
                <a:hlinkClick r:id="rId2"/>
              </a:rPr>
              <a:t>https</a:t>
            </a:r>
            <a:r>
              <a:rPr lang="en-IN" sz="2400" dirty="0">
                <a:hlinkClick r:id="rId2"/>
              </a:rPr>
              <a:t>://youtu.be/2Suhlltm_-</a:t>
            </a:r>
            <a:r>
              <a:rPr lang="en-IN" sz="2400" dirty="0" smtClean="0">
                <a:hlinkClick r:id="rId2"/>
              </a:rPr>
              <a:t>w/</a:t>
            </a:r>
            <a:endParaRPr lang="en-IN" sz="2400" dirty="0" smtClean="0"/>
          </a:p>
          <a:p>
            <a:pPr marL="457200" indent="-457200">
              <a:buAutoNum type="arabicPeriod"/>
            </a:pPr>
            <a:r>
              <a:rPr lang="en-US" sz="2400" dirty="0">
                <a:hlinkClick r:id="rId3"/>
              </a:rPr>
              <a:t>https://</a:t>
            </a:r>
            <a:r>
              <a:rPr lang="en-US" sz="2400" dirty="0" smtClean="0">
                <a:hlinkClick r:id="rId3"/>
              </a:rPr>
              <a:t>www.youtube.com/watch?v=yPiidwksnhs</a:t>
            </a:r>
            <a:endParaRPr lang="en-US" sz="2400" dirty="0" smtClean="0"/>
          </a:p>
          <a:p>
            <a:pPr marL="457200" indent="-457200">
              <a:buAutoNum type="arabicPeriod"/>
            </a:pPr>
            <a:r>
              <a:rPr lang="en-US" sz="2400" dirty="0">
                <a:hlinkClick r:id="rId4"/>
              </a:rPr>
              <a:t>https://</a:t>
            </a:r>
            <a:r>
              <a:rPr lang="en-US" sz="2400" dirty="0" smtClean="0">
                <a:hlinkClick r:id="rId4"/>
              </a:rPr>
              <a:t>www.youtube.com/watch?v=M-k7QGaKEM8</a:t>
            </a:r>
            <a:endParaRPr lang="en-US" sz="2400" dirty="0" smtClean="0"/>
          </a:p>
          <a:p>
            <a:endParaRPr lang="en-US" sz="2400" dirty="0"/>
          </a:p>
        </p:txBody>
      </p:sp>
    </p:spTree>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Electronic Prototyping</a:t>
            </a:r>
          </a:p>
        </p:txBody>
      </p:sp>
      <p:sp>
        <p:nvSpPr>
          <p:cNvPr id="4" name="Slide Number Placeholder 3"/>
          <p:cNvSpPr>
            <a:spLocks noGrp="1"/>
          </p:cNvSpPr>
          <p:nvPr>
            <p:ph type="sldNum" sz="quarter" idx="12"/>
          </p:nvPr>
        </p:nvSpPr>
        <p:spPr/>
        <p:txBody>
          <a:bodyPr/>
          <a:lstStyle/>
          <a:p>
            <a:fld id="{BEFC2A6F-1A1D-45F4-99AF-D9995C2F2A97}" type="slidenum">
              <a:rPr lang="en-IN" smtClean="0"/>
              <a:pPr/>
              <a:t>14</a:t>
            </a:fld>
            <a:endParaRPr lang="en-IN" dirty="0"/>
          </a:p>
        </p:txBody>
      </p:sp>
      <p:sp>
        <p:nvSpPr>
          <p:cNvPr id="5" name="TextBox 4"/>
          <p:cNvSpPr txBox="1"/>
          <p:nvPr/>
        </p:nvSpPr>
        <p:spPr>
          <a:xfrm>
            <a:off x="0" y="2457442"/>
            <a:ext cx="9721850" cy="1323439"/>
          </a:xfrm>
          <a:prstGeom prst="rect">
            <a:avLst/>
          </a:prstGeom>
          <a:noFill/>
        </p:spPr>
        <p:txBody>
          <a:bodyPr wrap="square" rtlCol="0">
            <a:spAutoFit/>
          </a:bodyPr>
          <a:lstStyle/>
          <a:p>
            <a:pPr algn="ctr"/>
            <a:r>
              <a:rPr lang="en-IN" sz="8000" b="1" dirty="0">
                <a:latin typeface="Times New Roman" pitchFamily="18" charset="0"/>
                <a:cs typeface="Times New Roman" pitchFamily="18" charset="0"/>
              </a:rPr>
              <a:t>Thank You!</a:t>
            </a:r>
          </a:p>
        </p:txBody>
      </p:sp>
    </p:spTree>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2</a:t>
            </a:fld>
            <a:endParaRPr lang="en-IN" dirty="0"/>
          </a:p>
        </p:txBody>
      </p:sp>
      <p:sp>
        <p:nvSpPr>
          <p:cNvPr id="5" name="TextBox 4"/>
          <p:cNvSpPr txBox="1"/>
          <p:nvPr/>
        </p:nvSpPr>
        <p:spPr>
          <a:xfrm>
            <a:off x="288893" y="1242996"/>
            <a:ext cx="9144064" cy="830997"/>
          </a:xfrm>
          <a:prstGeom prst="rect">
            <a:avLst/>
          </a:prstGeom>
          <a:noFill/>
        </p:spPr>
        <p:txBody>
          <a:bodyPr wrap="square" rtlCol="0">
            <a:spAutoFit/>
          </a:bodyPr>
          <a:lstStyle/>
          <a:p>
            <a:pPr algn="ctr"/>
            <a:r>
              <a:rPr lang="en-IN" sz="4800" b="1" dirty="0">
                <a:latin typeface="Times New Roman" pitchFamily="18" charset="0"/>
                <a:cs typeface="Times New Roman" pitchFamily="18" charset="0"/>
              </a:rPr>
              <a:t>Motivation</a:t>
            </a:r>
          </a:p>
        </p:txBody>
      </p:sp>
      <p:sp>
        <p:nvSpPr>
          <p:cNvPr id="6" name="TextBox 5"/>
          <p:cNvSpPr txBox="1"/>
          <p:nvPr/>
        </p:nvSpPr>
        <p:spPr>
          <a:xfrm>
            <a:off x="574645" y="2386004"/>
            <a:ext cx="8501122" cy="4832092"/>
          </a:xfrm>
          <a:prstGeom prst="rect">
            <a:avLst/>
          </a:prstGeom>
          <a:noFill/>
        </p:spPr>
        <p:txBody>
          <a:bodyPr wrap="square" rtlCol="0">
            <a:spAutoFit/>
          </a:bodyPr>
          <a:lstStyle/>
          <a:p>
            <a:r>
              <a:rPr lang="en-IN" sz="2800" dirty="0">
                <a:latin typeface="Times New Roman" panose="02020603050405020304" pitchFamily="18" charset="0"/>
                <a:cs typeface="Times New Roman" pitchFamily="18" charset="0"/>
              </a:rPr>
              <a:t>  </a:t>
            </a:r>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We’ve been to several places where the lamp is either too bright or too dark or it just doesn’t fit with the surroundings. That just spoils the ambience and feel of the room and also it generates huge amount of electricity bill per month. After observing, even more, we came to realise that such lamps consume a lot  load of energy than they actually should.</a:t>
            </a:r>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It was this that motivated us to build a lamp that solves all these issues.</a:t>
            </a:r>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itchFamily="18" charset="0"/>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3</a:t>
            </a:fld>
            <a:endParaRPr lang="en-IN" dirty="0"/>
          </a:p>
        </p:txBody>
      </p:sp>
      <p:sp>
        <p:nvSpPr>
          <p:cNvPr id="5" name="TextBox 4"/>
          <p:cNvSpPr txBox="1"/>
          <p:nvPr/>
        </p:nvSpPr>
        <p:spPr>
          <a:xfrm>
            <a:off x="0" y="1314434"/>
            <a:ext cx="9721850" cy="830997"/>
          </a:xfrm>
          <a:prstGeom prst="rect">
            <a:avLst/>
          </a:prstGeom>
          <a:noFill/>
        </p:spPr>
        <p:txBody>
          <a:bodyPr wrap="square" rtlCol="0">
            <a:spAutoFit/>
          </a:bodyPr>
          <a:lstStyle/>
          <a:p>
            <a:pPr algn="ctr"/>
            <a:r>
              <a:rPr lang="en-IN" sz="4800" b="1" dirty="0">
                <a:latin typeface="Times New Roman" pitchFamily="18" charset="0"/>
                <a:cs typeface="Times New Roman" pitchFamily="18" charset="0"/>
              </a:rPr>
              <a:t>Survey</a:t>
            </a:r>
          </a:p>
        </p:txBody>
      </p:sp>
      <p:sp>
        <p:nvSpPr>
          <p:cNvPr id="7" name="TextBox 6"/>
          <p:cNvSpPr txBox="1"/>
          <p:nvPr/>
        </p:nvSpPr>
        <p:spPr>
          <a:xfrm>
            <a:off x="610364" y="2600318"/>
            <a:ext cx="8501122" cy="415498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#We’ve seen that lamps of many varieties are available in the market. But the lamp our team is offering is special one. </a:t>
            </a:r>
          </a:p>
          <a:p>
            <a:r>
              <a:rPr lang="en-IN" sz="2400" dirty="0">
                <a:latin typeface="Times New Roman" panose="02020603050405020304" pitchFamily="18" charset="0"/>
                <a:cs typeface="Times New Roman" panose="02020603050405020304" pitchFamily="18" charset="0"/>
              </a:rPr>
              <a:t>#It uses less power than most of the lamps present there. Also, the amount of light is emits is unmatched in its power bracket. Its sleek looks are its main characteristic. </a:t>
            </a:r>
          </a:p>
          <a:p>
            <a:r>
              <a:rPr lang="en-IN" sz="2400" dirty="0">
                <a:latin typeface="Times New Roman" panose="02020603050405020304" pitchFamily="18" charset="0"/>
                <a:cs typeface="Times New Roman" panose="02020603050405020304" pitchFamily="18" charset="0"/>
              </a:rPr>
              <a:t>#The lamp is beautifully engineered to perfection giving it a finishing touch. The glass addition makes it a real eye catcher. </a:t>
            </a:r>
          </a:p>
          <a:p>
            <a:r>
              <a:rPr lang="en-IN" sz="2400" dirty="0">
                <a:latin typeface="Times New Roman" panose="02020603050405020304" pitchFamily="18" charset="0"/>
                <a:cs typeface="Times New Roman" panose="02020603050405020304" pitchFamily="18" charset="0"/>
              </a:rPr>
              <a:t>#The led technology used helps to save power hence the electricity bill generated </a:t>
            </a:r>
            <a:r>
              <a:rPr lang="en-IN" sz="2400">
                <a:latin typeface="Times New Roman" panose="02020603050405020304" pitchFamily="18" charset="0"/>
                <a:cs typeface="Times New Roman" panose="02020603050405020304" pitchFamily="18" charset="0"/>
              </a:rPr>
              <a:t>is </a:t>
            </a:r>
            <a:r>
              <a:rPr lang="en-IN" sz="2400" smtClean="0">
                <a:latin typeface="Times New Roman" panose="02020603050405020304" pitchFamily="18" charset="0"/>
                <a:cs typeface="Times New Roman" panose="02020603050405020304" pitchFamily="18" charset="0"/>
              </a:rPr>
              <a:t>comparatively </a:t>
            </a:r>
            <a:r>
              <a:rPr lang="en-IN" sz="2400" dirty="0">
                <a:latin typeface="Times New Roman" panose="02020603050405020304" pitchFamily="18" charset="0"/>
                <a:cs typeface="Times New Roman" panose="02020603050405020304" pitchFamily="18" charset="0"/>
              </a:rPr>
              <a:t>low as compared to other lamps without compromising with the quality of usage. </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4</a:t>
            </a:fld>
            <a:endParaRPr lang="en-IN" dirty="0"/>
          </a:p>
        </p:txBody>
      </p:sp>
      <p:sp>
        <p:nvSpPr>
          <p:cNvPr id="6" name="TextBox 5"/>
          <p:cNvSpPr txBox="1"/>
          <p:nvPr/>
        </p:nvSpPr>
        <p:spPr>
          <a:xfrm>
            <a:off x="431769" y="2600318"/>
            <a:ext cx="9072626" cy="3970318"/>
          </a:xfrm>
          <a:prstGeom prst="rect">
            <a:avLst/>
          </a:prstGeom>
          <a:noFill/>
        </p:spPr>
        <p:txBody>
          <a:bodyPr wrap="square" rtlCol="0">
            <a:spAutoFit/>
          </a:bodyPr>
          <a:lstStyle/>
          <a:p>
            <a:r>
              <a:rPr lang="en-US" sz="2800" dirty="0">
                <a:latin typeface="Times New Roman" panose="02020603050405020304" pitchFamily="18" charset="0"/>
                <a:cs typeface="Times New Roman" pitchFamily="18" charset="0"/>
              </a:rPr>
              <a:t>During product survey we asked the following questions to the costumers –</a:t>
            </a:r>
            <a:endParaRPr lang="en-IN" sz="2800" dirty="0">
              <a:latin typeface="Times New Roman" panose="02020603050405020304" pitchFamily="18" charset="0"/>
              <a:cs typeface="Times New Roman" pitchFamily="18" charset="0"/>
            </a:endParaRPr>
          </a:p>
          <a:p>
            <a:pPr lvl="0"/>
            <a:r>
              <a:rPr lang="en-US" sz="2800" dirty="0">
                <a:latin typeface="Times New Roman" panose="02020603050405020304" pitchFamily="18" charset="0"/>
                <a:cs typeface="Times New Roman" pitchFamily="18" charset="0"/>
              </a:rPr>
              <a:t>1</a:t>
            </a:r>
            <a:r>
              <a:rPr lang="en-US" sz="2800" b="1" dirty="0">
                <a:latin typeface="Times New Roman" panose="02020603050405020304" pitchFamily="18" charset="0"/>
                <a:cs typeface="Times New Roman" panose="02020603050405020304" pitchFamily="18" charset="0"/>
              </a:rPr>
              <a:t>Do you find our lamp design attractive?</a:t>
            </a:r>
            <a:endParaRPr lang="en-US" sz="2800"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2.Do you find it useful?</a:t>
            </a:r>
            <a:endParaRPr lang="en-US" sz="2800"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3.Where will you prefer to keep this lamp?</a:t>
            </a:r>
            <a:endParaRPr lang="en-US" sz="2800"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4.Are there any ideas from your side which we should implement?</a:t>
            </a:r>
            <a:endParaRPr lang="en-US" sz="2800"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5.What should be the cost according to you?</a:t>
            </a:r>
            <a:endParaRPr lang="en-US" sz="2800" dirty="0">
              <a:latin typeface="Times New Roman" panose="02020603050405020304" pitchFamily="18" charset="0"/>
              <a:cs typeface="Times New Roman" panose="02020603050405020304" pitchFamily="18" charset="0"/>
            </a:endParaRPr>
          </a:p>
          <a:p>
            <a:pPr lvl="0"/>
            <a:endParaRPr lang="en-IN" sz="2800" dirty="0">
              <a:latin typeface="Times New Roman" panose="02020603050405020304" pitchFamily="18" charset="0"/>
              <a:cs typeface="Times New Roman" pitchFamily="18" charset="0"/>
            </a:endParaRPr>
          </a:p>
        </p:txBody>
      </p:sp>
      <p:sp>
        <p:nvSpPr>
          <p:cNvPr id="7" name="TextBox 6"/>
          <p:cNvSpPr txBox="1"/>
          <p:nvPr/>
        </p:nvSpPr>
        <p:spPr>
          <a:xfrm>
            <a:off x="217455" y="1457310"/>
            <a:ext cx="9144064"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Interaction</a:t>
            </a:r>
            <a:r>
              <a:rPr lang="en-IN" dirty="0"/>
              <a:t> </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5</a:t>
            </a:fld>
            <a:endParaRPr lang="en-IN" dirty="0"/>
          </a:p>
        </p:txBody>
      </p:sp>
      <p:sp>
        <p:nvSpPr>
          <p:cNvPr id="5" name="TextBox 4"/>
          <p:cNvSpPr txBox="1"/>
          <p:nvPr/>
        </p:nvSpPr>
        <p:spPr>
          <a:xfrm>
            <a:off x="0" y="1242996"/>
            <a:ext cx="9721850" cy="769441"/>
          </a:xfrm>
          <a:prstGeom prst="rect">
            <a:avLst/>
          </a:prstGeom>
          <a:noFill/>
        </p:spPr>
        <p:txBody>
          <a:bodyPr wrap="square" rtlCol="0">
            <a:spAutoFit/>
          </a:bodyPr>
          <a:lstStyle/>
          <a:p>
            <a:pPr algn="ctr"/>
            <a:r>
              <a:rPr lang="en-IN" sz="4400" b="1" dirty="0">
                <a:latin typeface="Times New Roman" pitchFamily="18" charset="0"/>
                <a:cs typeface="Times New Roman" pitchFamily="18" charset="0"/>
              </a:rPr>
              <a:t>Concept Presentation</a:t>
            </a:r>
          </a:p>
        </p:txBody>
      </p:sp>
      <p:sp>
        <p:nvSpPr>
          <p:cNvPr id="6" name="TextBox 5"/>
          <p:cNvSpPr txBox="1"/>
          <p:nvPr/>
        </p:nvSpPr>
        <p:spPr>
          <a:xfrm>
            <a:off x="360331" y="2886070"/>
            <a:ext cx="9072626" cy="378565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#Led Light is a product that is an all-purpose lamp. It can be used as a night lamp, it can be used in any party/function.</a:t>
            </a:r>
          </a:p>
          <a:p>
            <a:r>
              <a:rPr lang="en-IN" sz="2400" dirty="0">
                <a:latin typeface="Times New Roman" panose="02020603050405020304" pitchFamily="18" charset="0"/>
                <a:cs typeface="Times New Roman" panose="02020603050405020304" pitchFamily="18" charset="0"/>
              </a:rPr>
              <a:t># It’s dark but sufficient amount of light makes the atmosphere more pleasant and in some cases, more romantic :) </a:t>
            </a:r>
          </a:p>
          <a:p>
            <a:r>
              <a:rPr lang="en-IN" sz="2400" dirty="0">
                <a:latin typeface="Times New Roman" panose="02020603050405020304" pitchFamily="18" charset="0"/>
                <a:cs typeface="Times New Roman" panose="02020603050405020304" pitchFamily="18" charset="0"/>
              </a:rPr>
              <a:t>#Its 12v SMD LED covered by wood and glass framework emits enough light to create an eye catching effect. Also the decorations on it make it a real  eyecatcher.</a:t>
            </a:r>
          </a:p>
          <a:p>
            <a:r>
              <a:rPr lang="en-IN" sz="2400" dirty="0">
                <a:latin typeface="Times New Roman" panose="02020603050405020304" pitchFamily="18" charset="0"/>
                <a:cs typeface="Times New Roman" panose="02020603050405020304" pitchFamily="18" charset="0"/>
              </a:rPr>
              <a:t># The product is designed to consume as little electricity as possible without compromising with the quality and quantity of usage. </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6</a:t>
            </a:fld>
            <a:endParaRPr lang="en-IN" dirty="0"/>
          </a:p>
        </p:txBody>
      </p:sp>
      <p:sp>
        <p:nvSpPr>
          <p:cNvPr id="5" name="TextBox 4"/>
          <p:cNvSpPr txBox="1"/>
          <p:nvPr/>
        </p:nvSpPr>
        <p:spPr>
          <a:xfrm>
            <a:off x="0" y="1242996"/>
            <a:ext cx="9721850"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Circuit Diagram</a:t>
            </a:r>
          </a:p>
        </p:txBody>
      </p:sp>
      <p:pic>
        <p:nvPicPr>
          <p:cNvPr id="2050" name="Picture 2" descr="C:\Users\Admin\Desktop\pcb diagram.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3022" y="2232298"/>
            <a:ext cx="8610351" cy="432048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7</a:t>
            </a:fld>
            <a:endParaRPr lang="en-IN" dirty="0"/>
          </a:p>
        </p:txBody>
      </p:sp>
      <p:sp>
        <p:nvSpPr>
          <p:cNvPr id="5" name="TextBox 4"/>
          <p:cNvSpPr txBox="1"/>
          <p:nvPr/>
        </p:nvSpPr>
        <p:spPr>
          <a:xfrm>
            <a:off x="0" y="1242996"/>
            <a:ext cx="9721850" cy="769441"/>
          </a:xfrm>
          <a:prstGeom prst="rect">
            <a:avLst/>
          </a:prstGeom>
          <a:noFill/>
        </p:spPr>
        <p:txBody>
          <a:bodyPr wrap="square" rtlCol="0">
            <a:spAutoFit/>
          </a:bodyPr>
          <a:lstStyle/>
          <a:p>
            <a:pPr algn="ctr"/>
            <a:r>
              <a:rPr lang="en-IN" sz="4400" b="1" dirty="0">
                <a:latin typeface="Times New Roman" pitchFamily="18" charset="0"/>
                <a:cs typeface="Times New Roman" pitchFamily="18" charset="0"/>
              </a:rPr>
              <a:t>PCB Track Layout</a:t>
            </a:r>
          </a:p>
        </p:txBody>
      </p:sp>
      <p:pic>
        <p:nvPicPr>
          <p:cNvPr id="1026" name="Picture 2" descr="C:\Users\Admin\Desktop\pcb layou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2413" y="2232298"/>
            <a:ext cx="9001000" cy="453650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8</a:t>
            </a:fld>
            <a:endParaRPr lang="en-IN" dirty="0"/>
          </a:p>
        </p:txBody>
      </p:sp>
      <p:sp>
        <p:nvSpPr>
          <p:cNvPr id="7" name="TextBox 6"/>
          <p:cNvSpPr txBox="1"/>
          <p:nvPr/>
        </p:nvSpPr>
        <p:spPr>
          <a:xfrm>
            <a:off x="1574777" y="1314434"/>
            <a:ext cx="6286544" cy="384721"/>
          </a:xfrm>
          <a:prstGeom prst="rect">
            <a:avLst/>
          </a:prstGeom>
          <a:noFill/>
        </p:spPr>
        <p:txBody>
          <a:bodyPr wrap="square" rtlCol="0">
            <a:spAutoFit/>
          </a:bodyPr>
          <a:lstStyle/>
          <a:p>
            <a:endParaRPr lang="en-IN" dirty="0">
              <a:latin typeface="Times New Roman" pitchFamily="18" charset="0"/>
              <a:cs typeface="Times New Roman" pitchFamily="18" charset="0"/>
            </a:endParaRPr>
          </a:p>
        </p:txBody>
      </p:sp>
      <p:sp>
        <p:nvSpPr>
          <p:cNvPr id="8" name="TextBox 7"/>
          <p:cNvSpPr txBox="1"/>
          <p:nvPr/>
        </p:nvSpPr>
        <p:spPr>
          <a:xfrm>
            <a:off x="6733133" y="2880370"/>
            <a:ext cx="298871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PCB</a:t>
            </a:r>
            <a:endParaRPr lang="en-IN" sz="4400" b="1" dirty="0">
              <a:latin typeface="Times New Roman" pitchFamily="18" charset="0"/>
              <a:cs typeface="Times New Roman" pitchFamily="18" charset="0"/>
            </a:endParaRPr>
          </a:p>
        </p:txBody>
      </p:sp>
      <p:pic>
        <p:nvPicPr>
          <p:cNvPr id="3075" name="Picture 3" descr="C:\Users\Admin\Desktop\WP_20170910_23_22_59_Pro (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179140">
            <a:off x="460746" y="1506794"/>
            <a:ext cx="6272387" cy="513194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FC2A6F-1A1D-45F4-99AF-D9995C2F2A97}" type="slidenum">
              <a:rPr lang="en-IN" smtClean="0"/>
              <a:pPr/>
              <a:t>9</a:t>
            </a:fld>
            <a:endParaRPr lang="en-IN" dirty="0"/>
          </a:p>
        </p:txBody>
      </p:sp>
      <p:sp>
        <p:nvSpPr>
          <p:cNvPr id="5" name="TextBox 4"/>
          <p:cNvSpPr txBox="1"/>
          <p:nvPr/>
        </p:nvSpPr>
        <p:spPr>
          <a:xfrm>
            <a:off x="0" y="1242996"/>
            <a:ext cx="9721850"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Product Snapshots</a:t>
            </a:r>
          </a:p>
        </p:txBody>
      </p:sp>
      <p:pic>
        <p:nvPicPr>
          <p:cNvPr id="4098" name="Picture 2" descr="C:\Users\Admin\Desktop\IMG_20170910_13402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4741" y="2177926"/>
            <a:ext cx="2952328" cy="471518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newsflash/>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383</TotalTime>
  <Words>491</Words>
  <Application>Microsoft Office PowerPoint</Application>
  <PresentationFormat>Custom</PresentationFormat>
  <Paragraphs>67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A Presentation on,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dc:title>
  <dc:creator>Vinayak</dc:creator>
  <cp:lastModifiedBy>Student</cp:lastModifiedBy>
  <cp:revision>48</cp:revision>
  <dcterms:created xsi:type="dcterms:W3CDTF">2017-07-09T04:45:45Z</dcterms:created>
  <dcterms:modified xsi:type="dcterms:W3CDTF">2017-09-11T04:25:43Z</dcterms:modified>
</cp:coreProperties>
</file>