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89" r:id="rId4"/>
    <p:sldId id="287" r:id="rId5"/>
    <p:sldId id="290" r:id="rId6"/>
    <p:sldId id="296" r:id="rId7"/>
    <p:sldId id="292" r:id="rId8"/>
    <p:sldId id="294" r:id="rId9"/>
    <p:sldId id="293" r:id="rId10"/>
    <p:sldId id="295" r:id="rId11"/>
    <p:sldId id="304" r:id="rId12"/>
    <p:sldId id="291" r:id="rId13"/>
    <p:sldId id="300" r:id="rId14"/>
    <p:sldId id="297" r:id="rId15"/>
    <p:sldId id="299" r:id="rId16"/>
    <p:sldId id="301" r:id="rId17"/>
    <p:sldId id="302" r:id="rId18"/>
    <p:sldId id="298" r:id="rId19"/>
    <p:sldId id="303" r:id="rId20"/>
    <p:sldId id="269" r:id="rId2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latin typeface="Century Gothic"/>
        <a:ea typeface="Century Gothic"/>
        <a:cs typeface="Century Gothic"/>
        <a:sym typeface="Century Gothic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latin typeface="Century Gothic"/>
        <a:ea typeface="Century Gothic"/>
        <a:cs typeface="Century Gothic"/>
        <a:sym typeface="Century Gothic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latin typeface="Century Gothic"/>
        <a:ea typeface="Century Gothic"/>
        <a:cs typeface="Century Gothic"/>
        <a:sym typeface="Century Gothic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latin typeface="Century Gothic"/>
        <a:ea typeface="Century Gothic"/>
        <a:cs typeface="Century Gothic"/>
        <a:sym typeface="Century Gothic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latin typeface="Century Gothic"/>
        <a:ea typeface="Century Gothic"/>
        <a:cs typeface="Century Gothic"/>
        <a:sym typeface="Century Gothic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latin typeface="Century Gothic"/>
        <a:ea typeface="Century Gothic"/>
        <a:cs typeface="Century Gothic"/>
        <a:sym typeface="Century Gothic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latin typeface="Century Gothic"/>
        <a:ea typeface="Century Gothic"/>
        <a:cs typeface="Century Gothic"/>
        <a:sym typeface="Century Gothic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latin typeface="Century Gothic"/>
        <a:ea typeface="Century Gothic"/>
        <a:cs typeface="Century Gothic"/>
        <a:sym typeface="Century Gothic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latin typeface="Century Gothic"/>
        <a:ea typeface="Century Gothic"/>
        <a:cs typeface="Century Gothic"/>
        <a:sym typeface="Century Gothic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4C3C2611-4C71-4FC5-86AE-919BDF0F9419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2F5"/>
          </a:solidFill>
        </a:fill>
      </a:tcStyle>
    </a:wholeTbl>
    <a:band2H>
      <a:tcTxStyle/>
      <a:tcStyle>
        <a:tcBdr/>
        <a:fill>
          <a:solidFill>
            <a:srgbClr val="E7F1FA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DF0"/>
          </a:solidFill>
        </a:fill>
      </a:tcStyle>
    </a:wholeTbl>
    <a:band2H>
      <a:tcTxStyle/>
      <a:tcStyle>
        <a:tcBdr/>
        <a:fill>
          <a:solidFill>
            <a:srgbClr val="E7F6F8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E0DF"/>
          </a:solidFill>
        </a:fill>
      </a:tcStyle>
    </a:wholeTbl>
    <a:band2H>
      <a:tcTxStyle/>
      <a:tcStyle>
        <a:tcBdr/>
        <a:fill>
          <a:solidFill>
            <a:srgbClr val="EAF0EF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6" autoAdjust="0"/>
    <p:restoredTop sz="87034" autoAdjust="0"/>
  </p:normalViewPr>
  <p:slideViewPr>
    <p:cSldViewPr>
      <p:cViewPr varScale="1">
        <p:scale>
          <a:sx n="63" d="100"/>
          <a:sy n="63" d="100"/>
        </p:scale>
        <p:origin x="-948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66" name="Shape 63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49067" name="Shape 63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8068807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535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gradFill flip="none" rotWithShape="1">
          <a:gsLst>
            <a:gs pos="0">
              <a:srgbClr val="E2DBCA"/>
            </a:gs>
            <a:gs pos="77000">
              <a:srgbClr val="C9C2B1"/>
            </a:gs>
            <a:gs pos="100000">
              <a:srgbClr val="C1BBAB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0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8581" name="Rectangle 9"/>
          <p:cNvSpPr/>
          <p:nvPr/>
        </p:nvSpPr>
        <p:spPr>
          <a:xfrm>
            <a:off x="1307869" y="1267730"/>
            <a:ext cx="9576263" cy="43079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rotWithShape="0">
              <a:srgbClr val="000000">
                <a:alpha val="66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048582" name="Rectangle 10"/>
          <p:cNvSpPr/>
          <p:nvPr/>
        </p:nvSpPr>
        <p:spPr>
          <a:xfrm>
            <a:off x="1447800" y="1411614"/>
            <a:ext cx="9296401" cy="4034771"/>
          </a:xfrm>
          <a:prstGeom prst="rect">
            <a:avLst/>
          </a:prstGeom>
          <a:ln w="6350" cap="sq">
            <a:solidFill>
              <a:srgbClr val="40404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8583" name="Rectangle 14"/>
          <p:cNvSpPr/>
          <p:nvPr/>
        </p:nvSpPr>
        <p:spPr>
          <a:xfrm>
            <a:off x="5135879" y="1267729"/>
            <a:ext cx="1920241" cy="731521"/>
          </a:xfrm>
          <a:prstGeom prst="rect">
            <a:avLst/>
          </a:prstGeom>
          <a:solidFill>
            <a:srgbClr val="E3DED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7" name="Group 3"/>
          <p:cNvGrpSpPr/>
          <p:nvPr/>
        </p:nvGrpSpPr>
        <p:grpSpPr>
          <a:xfrm>
            <a:off x="5250179" y="1267729"/>
            <a:ext cx="1691641" cy="645296"/>
            <a:chOff x="0" y="0"/>
            <a:chExt cx="1691640" cy="645295"/>
          </a:xfrm>
        </p:grpSpPr>
        <p:sp>
          <p:nvSpPr>
            <p:cNvPr id="1048584" name="Straight Connector 16"/>
            <p:cNvSpPr/>
            <p:nvPr/>
          </p:nvSpPr>
          <p:spPr>
            <a:xfrm flipH="1">
              <a:off x="0" y="-1"/>
              <a:ext cx="1" cy="640081"/>
            </a:xfrm>
            <a:prstGeom prst="line">
              <a:avLst/>
            </a:prstGeom>
            <a:solidFill>
              <a:srgbClr val="262626"/>
            </a:solidFill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585" name="Straight Connector 17"/>
            <p:cNvSpPr/>
            <p:nvPr/>
          </p:nvSpPr>
          <p:spPr>
            <a:xfrm>
              <a:off x="1691639" y="-1"/>
              <a:ext cx="1" cy="640081"/>
            </a:xfrm>
            <a:prstGeom prst="line">
              <a:avLst/>
            </a:prstGeom>
            <a:solidFill>
              <a:srgbClr val="262626"/>
            </a:solidFill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586" name="Straight Connector 18"/>
            <p:cNvSpPr/>
            <p:nvPr/>
          </p:nvSpPr>
          <p:spPr>
            <a:xfrm>
              <a:off x="0" y="645295"/>
              <a:ext cx="1691641" cy="1"/>
            </a:xfrm>
            <a:prstGeom prst="line">
              <a:avLst/>
            </a:prstGeom>
            <a:solidFill>
              <a:srgbClr val="262626"/>
            </a:solidFill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048587" name="Title Text"/>
          <p:cNvSpPr txBox="1">
            <a:spLocks noGrp="1"/>
          </p:cNvSpPr>
          <p:nvPr>
            <p:ph type="title"/>
          </p:nvPr>
        </p:nvSpPr>
        <p:spPr>
          <a:xfrm>
            <a:off x="1561707" y="2091263"/>
            <a:ext cx="9068587" cy="2590801"/>
          </a:xfrm>
          <a:prstGeom prst="rect">
            <a:avLst/>
          </a:prstGeom>
        </p:spPr>
        <p:txBody>
          <a:bodyPr/>
          <a:lstStyle>
            <a:lvl1pPr algn="ctr">
              <a:lnSpc>
                <a:spcPct val="83000"/>
              </a:lnSpc>
              <a:defRPr sz="7200" cap="all" spc="-100"/>
            </a:lvl1pPr>
          </a:lstStyle>
          <a:p>
            <a:r>
              <a:t>Title Text</a:t>
            </a:r>
          </a:p>
        </p:txBody>
      </p:sp>
      <p:sp>
        <p:nvSpPr>
          <p:cNvPr id="104858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62100" y="4682061"/>
            <a:ext cx="9070848" cy="457202"/>
          </a:xfrm>
          <a:prstGeom prst="rect">
            <a:avLst/>
          </a:prstGeom>
        </p:spPr>
        <p:txBody>
          <a:bodyPr>
            <a:normAutofit fontScale="43750" lnSpcReduction="20000"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 sz="1600" spc="80"/>
            </a:lvl1pPr>
            <a:lvl2pPr marL="0" indent="457200" algn="ctr">
              <a:spcBef>
                <a:spcPts val="0"/>
              </a:spcBef>
              <a:buClrTx/>
              <a:buSzTx/>
              <a:buFontTx/>
              <a:buNone/>
              <a:defRPr sz="1600" spc="80"/>
            </a:lvl2pPr>
            <a:lvl3pPr marL="0" indent="914400" algn="ctr">
              <a:spcBef>
                <a:spcPts val="0"/>
              </a:spcBef>
              <a:buClrTx/>
              <a:buSzTx/>
              <a:buFontTx/>
              <a:buNone/>
              <a:defRPr sz="1600" spc="80"/>
            </a:lvl3pPr>
            <a:lvl4pPr marL="0" indent="1371600" algn="ctr">
              <a:spcBef>
                <a:spcPts val="0"/>
              </a:spcBef>
              <a:buClrTx/>
              <a:buSzTx/>
              <a:buFontTx/>
              <a:buNone/>
              <a:defRPr sz="1600" spc="80"/>
            </a:lvl4pPr>
            <a:lvl5pPr marL="0" indent="1828800" algn="ctr">
              <a:spcBef>
                <a:spcPts val="0"/>
              </a:spcBef>
              <a:buClrTx/>
              <a:buSzTx/>
              <a:buFontTx/>
              <a:buNone/>
              <a:defRPr sz="1600" spc="8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858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473893" y="5196839"/>
            <a:ext cx="244907" cy="2438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bg>
      <p:bgPr>
        <a:gradFill flip="none" rotWithShape="1">
          <a:gsLst>
            <a:gs pos="0">
              <a:srgbClr val="FFFFFF"/>
            </a:gs>
            <a:gs pos="100000">
              <a:srgbClr val="DFE8C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22"/>
          <p:cNvGrpSpPr/>
          <p:nvPr/>
        </p:nvGrpSpPr>
        <p:grpSpPr>
          <a:xfrm>
            <a:off x="0" y="228599"/>
            <a:ext cx="2851518" cy="6638630"/>
            <a:chOff x="0" y="0"/>
            <a:chExt cx="2851516" cy="6638628"/>
          </a:xfrm>
        </p:grpSpPr>
        <p:sp>
          <p:nvSpPr>
            <p:cNvPr id="1048593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594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595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596" name="Freeform 14"/>
            <p:cNvSpPr/>
            <p:nvPr/>
          </p:nvSpPr>
          <p:spPr>
            <a:xfrm>
              <a:off x="959824" y="6275198"/>
              <a:ext cx="171465" cy="363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597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598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599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600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601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602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603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604" name="Freeform 22"/>
            <p:cNvSpPr/>
            <p:nvPr/>
          </p:nvSpPr>
          <p:spPr>
            <a:xfrm>
              <a:off x="849863" y="6016139"/>
              <a:ext cx="238559" cy="622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44" name="Group 9"/>
          <p:cNvGrpSpPr/>
          <p:nvPr/>
        </p:nvGrpSpPr>
        <p:grpSpPr>
          <a:xfrm>
            <a:off x="27221" y="-786"/>
            <a:ext cx="2356674" cy="6854040"/>
            <a:chOff x="0" y="0"/>
            <a:chExt cx="2356673" cy="6854039"/>
          </a:xfrm>
        </p:grpSpPr>
        <p:sp>
          <p:nvSpPr>
            <p:cNvPr id="1048605" name="Freeform 27"/>
            <p:cNvSpPr/>
            <p:nvPr/>
          </p:nvSpPr>
          <p:spPr>
            <a:xfrm>
              <a:off x="0" y="-1"/>
              <a:ext cx="494327" cy="4401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606" name="Freeform 28"/>
            <p:cNvSpPr/>
            <p:nvPr/>
          </p:nvSpPr>
          <p:spPr>
            <a:xfrm>
              <a:off x="523067" y="4317258"/>
              <a:ext cx="423436" cy="1580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607" name="Freeform 29"/>
            <p:cNvSpPr/>
            <p:nvPr/>
          </p:nvSpPr>
          <p:spPr>
            <a:xfrm>
              <a:off x="979074" y="5863468"/>
              <a:ext cx="431100" cy="990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608" name="Freeform 30"/>
            <p:cNvSpPr/>
            <p:nvPr/>
          </p:nvSpPr>
          <p:spPr>
            <a:xfrm>
              <a:off x="494326" y="4365158"/>
              <a:ext cx="551808" cy="2235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609" name="Freeform 31"/>
            <p:cNvSpPr/>
            <p:nvPr/>
          </p:nvSpPr>
          <p:spPr>
            <a:xfrm>
              <a:off x="444311" y="1289983"/>
              <a:ext cx="170725" cy="3027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610" name="Freeform 32"/>
            <p:cNvSpPr/>
            <p:nvPr/>
          </p:nvSpPr>
          <p:spPr>
            <a:xfrm>
              <a:off x="1084453" y="6572386"/>
              <a:ext cx="134120" cy="281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611" name="Freeform 33"/>
            <p:cNvSpPr/>
            <p:nvPr/>
          </p:nvSpPr>
          <p:spPr>
            <a:xfrm>
              <a:off x="475166" y="4108415"/>
              <a:ext cx="82390" cy="511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612" name="Freeform 34"/>
            <p:cNvSpPr/>
            <p:nvPr/>
          </p:nvSpPr>
          <p:spPr>
            <a:xfrm>
              <a:off x="946501" y="3146585"/>
              <a:ext cx="1410173" cy="2716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613" name="Freeform 35"/>
            <p:cNvSpPr/>
            <p:nvPr/>
          </p:nvSpPr>
          <p:spPr>
            <a:xfrm>
              <a:off x="1046133" y="6601126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614" name="Freeform 36"/>
            <p:cNvSpPr/>
            <p:nvPr/>
          </p:nvSpPr>
          <p:spPr>
            <a:xfrm>
              <a:off x="946501" y="5897956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615" name="Freeform 37"/>
            <p:cNvSpPr/>
            <p:nvPr/>
          </p:nvSpPr>
          <p:spPr>
            <a:xfrm>
              <a:off x="946501" y="5773415"/>
              <a:ext cx="38321" cy="228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616" name="Freeform 38"/>
            <p:cNvSpPr/>
            <p:nvPr/>
          </p:nvSpPr>
          <p:spPr>
            <a:xfrm>
              <a:off x="979074" y="6323307"/>
              <a:ext cx="210760" cy="530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048617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766F54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8618" name="Title Text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8" cy="1280891"/>
          </a:xfrm>
          <a:prstGeom prst="rect">
            <a:avLst/>
          </a:prstGeom>
        </p:spPr>
        <p:txBody>
          <a:bodyPr anchor="t"/>
          <a:lstStyle>
            <a:lvl1pPr defTabSz="457200">
              <a:lnSpc>
                <a:spcPct val="100000"/>
              </a:lnSpc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1048619" name="Body Level One…"/>
          <p:cNvSpPr txBox="1">
            <a:spLocks noGrp="1"/>
          </p:cNvSpPr>
          <p:nvPr>
            <p:ph type="body" idx="1"/>
          </p:nvPr>
        </p:nvSpPr>
        <p:spPr>
          <a:xfrm>
            <a:off x="2589211" y="2133600"/>
            <a:ext cx="8915401" cy="3777623"/>
          </a:xfrm>
          <a:prstGeom prst="rect">
            <a:avLst/>
          </a:prstGeom>
        </p:spPr>
        <p:txBody>
          <a:bodyPr/>
          <a:lstStyle>
            <a:lvl1pPr marL="342900" indent="-342900" defTabSz="457200">
              <a:spcBef>
                <a:spcPts val="1000"/>
              </a:spcBef>
              <a:buClr>
                <a:srgbClr val="A53010"/>
              </a:buClr>
              <a:buFontTx/>
              <a:buChar char=""/>
              <a:defRPr>
                <a:solidFill>
                  <a:srgbClr val="404040"/>
                </a:solidFill>
              </a:defRPr>
            </a:lvl1pPr>
            <a:lvl2pPr marL="778668" indent="-321468" defTabSz="457200">
              <a:spcBef>
                <a:spcPts val="1000"/>
              </a:spcBef>
              <a:buClr>
                <a:srgbClr val="A53010"/>
              </a:buClr>
              <a:buFontTx/>
              <a:buChar char=""/>
              <a:defRPr>
                <a:solidFill>
                  <a:srgbClr val="404040"/>
                </a:solidFill>
              </a:defRPr>
            </a:lvl2pPr>
            <a:lvl3pPr marL="1208314" indent="-293914" defTabSz="457200">
              <a:spcBef>
                <a:spcPts val="1000"/>
              </a:spcBef>
              <a:buClr>
                <a:srgbClr val="A53010"/>
              </a:buClr>
              <a:buFontTx/>
              <a:buChar char=""/>
              <a:defRPr>
                <a:solidFill>
                  <a:srgbClr val="404040"/>
                </a:solidFill>
              </a:defRPr>
            </a:lvl3pPr>
            <a:lvl4pPr marL="1714500" indent="-342900" defTabSz="457200">
              <a:spcBef>
                <a:spcPts val="1000"/>
              </a:spcBef>
              <a:buClr>
                <a:srgbClr val="A53010"/>
              </a:buClr>
              <a:buFontTx/>
              <a:buChar char=""/>
              <a:defRPr>
                <a:solidFill>
                  <a:srgbClr val="404040"/>
                </a:solidFill>
              </a:defRPr>
            </a:lvl4pPr>
            <a:lvl5pPr marL="2171700" indent="-342900" defTabSz="457200">
              <a:spcBef>
                <a:spcPts val="1000"/>
              </a:spcBef>
              <a:buClr>
                <a:srgbClr val="A53010"/>
              </a:buClr>
              <a:buFontTx/>
              <a:buChar char=""/>
              <a:defRPr>
                <a:solidFill>
                  <a:srgbClr val="40404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8620" name="Freeform 11"/>
          <p:cNvSpPr/>
          <p:nvPr/>
        </p:nvSpPr>
        <p:spPr>
          <a:xfrm flipV="1">
            <a:off x="-4189" y="71437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rgbClr val="A5301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862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25905" y="772224"/>
            <a:ext cx="385675" cy="396241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rgbClr val="FEFFFF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bg>
      <p:bgPr>
        <a:gradFill flip="none" rotWithShape="1">
          <a:gsLst>
            <a:gs pos="0">
              <a:srgbClr val="FFFFFF"/>
            </a:gs>
            <a:gs pos="100000">
              <a:srgbClr val="DFE8C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22"/>
          <p:cNvGrpSpPr/>
          <p:nvPr/>
        </p:nvGrpSpPr>
        <p:grpSpPr>
          <a:xfrm>
            <a:off x="0" y="228599"/>
            <a:ext cx="2851518" cy="6638630"/>
            <a:chOff x="0" y="0"/>
            <a:chExt cx="2851516" cy="6638628"/>
          </a:xfrm>
        </p:grpSpPr>
        <p:sp>
          <p:nvSpPr>
            <p:cNvPr id="1048876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877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878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879" name="Freeform 14"/>
            <p:cNvSpPr/>
            <p:nvPr/>
          </p:nvSpPr>
          <p:spPr>
            <a:xfrm>
              <a:off x="959824" y="6275198"/>
              <a:ext cx="171465" cy="363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880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881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882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883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884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885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886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887" name="Freeform 22"/>
            <p:cNvSpPr/>
            <p:nvPr/>
          </p:nvSpPr>
          <p:spPr>
            <a:xfrm>
              <a:off x="849863" y="6016139"/>
              <a:ext cx="238559" cy="622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86" name="Group 9"/>
          <p:cNvGrpSpPr/>
          <p:nvPr/>
        </p:nvGrpSpPr>
        <p:grpSpPr>
          <a:xfrm>
            <a:off x="27221" y="-786"/>
            <a:ext cx="2356674" cy="6854040"/>
            <a:chOff x="0" y="0"/>
            <a:chExt cx="2356673" cy="6854039"/>
          </a:xfrm>
        </p:grpSpPr>
        <p:sp>
          <p:nvSpPr>
            <p:cNvPr id="1048888" name="Freeform 27"/>
            <p:cNvSpPr/>
            <p:nvPr/>
          </p:nvSpPr>
          <p:spPr>
            <a:xfrm>
              <a:off x="0" y="-1"/>
              <a:ext cx="494327" cy="4401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889" name="Freeform 28"/>
            <p:cNvSpPr/>
            <p:nvPr/>
          </p:nvSpPr>
          <p:spPr>
            <a:xfrm>
              <a:off x="523067" y="4317258"/>
              <a:ext cx="423436" cy="1580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890" name="Freeform 29"/>
            <p:cNvSpPr/>
            <p:nvPr/>
          </p:nvSpPr>
          <p:spPr>
            <a:xfrm>
              <a:off x="979074" y="5863468"/>
              <a:ext cx="431100" cy="990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891" name="Freeform 30"/>
            <p:cNvSpPr/>
            <p:nvPr/>
          </p:nvSpPr>
          <p:spPr>
            <a:xfrm>
              <a:off x="494326" y="4365158"/>
              <a:ext cx="551808" cy="2235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892" name="Freeform 31"/>
            <p:cNvSpPr/>
            <p:nvPr/>
          </p:nvSpPr>
          <p:spPr>
            <a:xfrm>
              <a:off x="444311" y="1289983"/>
              <a:ext cx="170725" cy="3027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893" name="Freeform 32"/>
            <p:cNvSpPr/>
            <p:nvPr/>
          </p:nvSpPr>
          <p:spPr>
            <a:xfrm>
              <a:off x="1084453" y="6572386"/>
              <a:ext cx="134120" cy="281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894" name="Freeform 33"/>
            <p:cNvSpPr/>
            <p:nvPr/>
          </p:nvSpPr>
          <p:spPr>
            <a:xfrm>
              <a:off x="475166" y="4108415"/>
              <a:ext cx="82390" cy="511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895" name="Freeform 34"/>
            <p:cNvSpPr/>
            <p:nvPr/>
          </p:nvSpPr>
          <p:spPr>
            <a:xfrm>
              <a:off x="946501" y="3146585"/>
              <a:ext cx="1410173" cy="2716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896" name="Freeform 35"/>
            <p:cNvSpPr/>
            <p:nvPr/>
          </p:nvSpPr>
          <p:spPr>
            <a:xfrm>
              <a:off x="1046133" y="6601126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897" name="Freeform 36"/>
            <p:cNvSpPr/>
            <p:nvPr/>
          </p:nvSpPr>
          <p:spPr>
            <a:xfrm>
              <a:off x="946501" y="5897956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898" name="Freeform 37"/>
            <p:cNvSpPr/>
            <p:nvPr/>
          </p:nvSpPr>
          <p:spPr>
            <a:xfrm>
              <a:off x="946501" y="5773415"/>
              <a:ext cx="38321" cy="228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899" name="Freeform 38"/>
            <p:cNvSpPr/>
            <p:nvPr/>
          </p:nvSpPr>
          <p:spPr>
            <a:xfrm>
              <a:off x="979074" y="6323307"/>
              <a:ext cx="210760" cy="530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048900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766F54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8901" name="Title Text"/>
          <p:cNvSpPr txBox="1">
            <a:spLocks noGrp="1"/>
          </p:cNvSpPr>
          <p:nvPr>
            <p:ph type="title"/>
          </p:nvPr>
        </p:nvSpPr>
        <p:spPr>
          <a:xfrm>
            <a:off x="2589211" y="2058749"/>
            <a:ext cx="8915401" cy="1468801"/>
          </a:xfrm>
          <a:prstGeom prst="rect">
            <a:avLst/>
          </a:prstGeom>
        </p:spPr>
        <p:txBody>
          <a:bodyPr anchor="b"/>
          <a:lstStyle>
            <a:lvl1pPr defTabSz="457200">
              <a:lnSpc>
                <a:spcPct val="100000"/>
              </a:lnSpc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104890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589211" y="3530129"/>
            <a:ext cx="8915401" cy="860401"/>
          </a:xfrm>
          <a:prstGeom prst="rect">
            <a:avLst/>
          </a:prstGeom>
        </p:spPr>
        <p:txBody>
          <a:bodyPr>
            <a:normAutofit fontScale="45000" lnSpcReduction="20000"/>
          </a:bodyPr>
          <a:lstStyle>
            <a:lvl1pPr marL="0" indent="0" defTabSz="457200">
              <a:spcBef>
                <a:spcPts val="1000"/>
              </a:spcBef>
              <a:buClrTx/>
              <a:buSzTx/>
              <a:buFontTx/>
              <a:buNone/>
              <a:defRPr sz="2000">
                <a:solidFill>
                  <a:srgbClr val="595959"/>
                </a:solidFill>
              </a:defRPr>
            </a:lvl1pPr>
            <a:lvl2pPr marL="0" indent="457200" defTabSz="457200">
              <a:spcBef>
                <a:spcPts val="1000"/>
              </a:spcBef>
              <a:buClrTx/>
              <a:buSzTx/>
              <a:buFontTx/>
              <a:buNone/>
              <a:defRPr sz="2000">
                <a:solidFill>
                  <a:srgbClr val="595959"/>
                </a:solidFill>
              </a:defRPr>
            </a:lvl2pPr>
            <a:lvl3pPr marL="0" indent="914400" defTabSz="457200">
              <a:spcBef>
                <a:spcPts val="1000"/>
              </a:spcBef>
              <a:buClrTx/>
              <a:buSzTx/>
              <a:buFontTx/>
              <a:buNone/>
              <a:defRPr sz="2000">
                <a:solidFill>
                  <a:srgbClr val="595959"/>
                </a:solidFill>
              </a:defRPr>
            </a:lvl3pPr>
            <a:lvl4pPr marL="0" indent="1371600" defTabSz="457200">
              <a:spcBef>
                <a:spcPts val="1000"/>
              </a:spcBef>
              <a:buClrTx/>
              <a:buSzTx/>
              <a:buFontTx/>
              <a:buNone/>
              <a:defRPr sz="2000">
                <a:solidFill>
                  <a:srgbClr val="595959"/>
                </a:solidFill>
              </a:defRPr>
            </a:lvl4pPr>
            <a:lvl5pPr marL="0" indent="1828800" defTabSz="457200">
              <a:spcBef>
                <a:spcPts val="1000"/>
              </a:spcBef>
              <a:buClrTx/>
              <a:buSzTx/>
              <a:buFontTx/>
              <a:buNone/>
              <a:defRPr sz="2000">
                <a:solidFill>
                  <a:srgbClr val="59595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8903" name="Freeform 11"/>
          <p:cNvSpPr/>
          <p:nvPr/>
        </p:nvSpPr>
        <p:spPr>
          <a:xfrm flipV="1">
            <a:off x="-4189" y="317817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rgbClr val="A5301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89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25905" y="3228581"/>
            <a:ext cx="385675" cy="396241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rgbClr val="FEFFFF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bg>
      <p:bgPr>
        <a:gradFill flip="none" rotWithShape="1">
          <a:gsLst>
            <a:gs pos="0">
              <a:srgbClr val="FFFFFF"/>
            </a:gs>
            <a:gs pos="100000">
              <a:srgbClr val="DFE8C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22"/>
          <p:cNvGrpSpPr/>
          <p:nvPr/>
        </p:nvGrpSpPr>
        <p:grpSpPr>
          <a:xfrm>
            <a:off x="0" y="228599"/>
            <a:ext cx="2851518" cy="6638630"/>
            <a:chOff x="0" y="0"/>
            <a:chExt cx="2851516" cy="6638628"/>
          </a:xfrm>
        </p:grpSpPr>
        <p:sp>
          <p:nvSpPr>
            <p:cNvPr id="1048678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679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680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681" name="Freeform 14"/>
            <p:cNvSpPr/>
            <p:nvPr/>
          </p:nvSpPr>
          <p:spPr>
            <a:xfrm>
              <a:off x="959824" y="6275198"/>
              <a:ext cx="171465" cy="363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682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683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684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685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686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687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688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689" name="Freeform 22"/>
            <p:cNvSpPr/>
            <p:nvPr/>
          </p:nvSpPr>
          <p:spPr>
            <a:xfrm>
              <a:off x="849863" y="6016139"/>
              <a:ext cx="238559" cy="622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63" name="Group 9"/>
          <p:cNvGrpSpPr/>
          <p:nvPr/>
        </p:nvGrpSpPr>
        <p:grpSpPr>
          <a:xfrm>
            <a:off x="27221" y="-786"/>
            <a:ext cx="2356674" cy="6854040"/>
            <a:chOff x="0" y="0"/>
            <a:chExt cx="2356673" cy="6854039"/>
          </a:xfrm>
        </p:grpSpPr>
        <p:sp>
          <p:nvSpPr>
            <p:cNvPr id="1048690" name="Freeform 27"/>
            <p:cNvSpPr/>
            <p:nvPr/>
          </p:nvSpPr>
          <p:spPr>
            <a:xfrm>
              <a:off x="0" y="-1"/>
              <a:ext cx="494327" cy="4401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691" name="Freeform 28"/>
            <p:cNvSpPr/>
            <p:nvPr/>
          </p:nvSpPr>
          <p:spPr>
            <a:xfrm>
              <a:off x="523067" y="4317258"/>
              <a:ext cx="423436" cy="1580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692" name="Freeform 29"/>
            <p:cNvSpPr/>
            <p:nvPr/>
          </p:nvSpPr>
          <p:spPr>
            <a:xfrm>
              <a:off x="979074" y="5863468"/>
              <a:ext cx="431100" cy="990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693" name="Freeform 30"/>
            <p:cNvSpPr/>
            <p:nvPr/>
          </p:nvSpPr>
          <p:spPr>
            <a:xfrm>
              <a:off x="494326" y="4365158"/>
              <a:ext cx="551808" cy="2235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694" name="Freeform 31"/>
            <p:cNvSpPr/>
            <p:nvPr/>
          </p:nvSpPr>
          <p:spPr>
            <a:xfrm>
              <a:off x="444311" y="1289983"/>
              <a:ext cx="170725" cy="3027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695" name="Freeform 32"/>
            <p:cNvSpPr/>
            <p:nvPr/>
          </p:nvSpPr>
          <p:spPr>
            <a:xfrm>
              <a:off x="1084453" y="6572386"/>
              <a:ext cx="134120" cy="281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696" name="Freeform 33"/>
            <p:cNvSpPr/>
            <p:nvPr/>
          </p:nvSpPr>
          <p:spPr>
            <a:xfrm>
              <a:off x="475166" y="4108415"/>
              <a:ext cx="82390" cy="511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697" name="Freeform 34"/>
            <p:cNvSpPr/>
            <p:nvPr/>
          </p:nvSpPr>
          <p:spPr>
            <a:xfrm>
              <a:off x="946501" y="3146585"/>
              <a:ext cx="1410173" cy="2716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698" name="Freeform 35"/>
            <p:cNvSpPr/>
            <p:nvPr/>
          </p:nvSpPr>
          <p:spPr>
            <a:xfrm>
              <a:off x="1046133" y="6601126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699" name="Freeform 36"/>
            <p:cNvSpPr/>
            <p:nvPr/>
          </p:nvSpPr>
          <p:spPr>
            <a:xfrm>
              <a:off x="946501" y="5897956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700" name="Freeform 37"/>
            <p:cNvSpPr/>
            <p:nvPr/>
          </p:nvSpPr>
          <p:spPr>
            <a:xfrm>
              <a:off x="946501" y="5773415"/>
              <a:ext cx="38321" cy="228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701" name="Freeform 38"/>
            <p:cNvSpPr/>
            <p:nvPr/>
          </p:nvSpPr>
          <p:spPr>
            <a:xfrm>
              <a:off x="979074" y="6323307"/>
              <a:ext cx="210760" cy="530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048702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766F54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8703" name="Title Text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8" cy="1280891"/>
          </a:xfrm>
          <a:prstGeom prst="rect">
            <a:avLst/>
          </a:prstGeom>
        </p:spPr>
        <p:txBody>
          <a:bodyPr anchor="t"/>
          <a:lstStyle>
            <a:lvl1pPr defTabSz="457200">
              <a:lnSpc>
                <a:spcPct val="100000"/>
              </a:lnSpc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104870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589211" y="2133600"/>
            <a:ext cx="4313865" cy="3777623"/>
          </a:xfrm>
          <a:prstGeom prst="rect">
            <a:avLst/>
          </a:prstGeom>
        </p:spPr>
        <p:txBody>
          <a:bodyPr/>
          <a:lstStyle>
            <a:lvl1pPr marL="342900" indent="-342900" defTabSz="457200">
              <a:spcBef>
                <a:spcPts val="1000"/>
              </a:spcBef>
              <a:buClr>
                <a:srgbClr val="A53010"/>
              </a:buClr>
              <a:buFontTx/>
              <a:buChar char=""/>
              <a:defRPr>
                <a:solidFill>
                  <a:srgbClr val="404040"/>
                </a:solidFill>
              </a:defRPr>
            </a:lvl1pPr>
            <a:lvl2pPr marL="778668" indent="-321468" defTabSz="457200">
              <a:spcBef>
                <a:spcPts val="1000"/>
              </a:spcBef>
              <a:buClr>
                <a:srgbClr val="A53010"/>
              </a:buClr>
              <a:buFontTx/>
              <a:buChar char=""/>
              <a:defRPr>
                <a:solidFill>
                  <a:srgbClr val="404040"/>
                </a:solidFill>
              </a:defRPr>
            </a:lvl2pPr>
            <a:lvl3pPr marL="1208314" indent="-293914" defTabSz="457200">
              <a:spcBef>
                <a:spcPts val="1000"/>
              </a:spcBef>
              <a:buClr>
                <a:srgbClr val="A53010"/>
              </a:buClr>
              <a:buFontTx/>
              <a:buChar char=""/>
              <a:defRPr>
                <a:solidFill>
                  <a:srgbClr val="404040"/>
                </a:solidFill>
              </a:defRPr>
            </a:lvl3pPr>
            <a:lvl4pPr marL="1714500" indent="-342900" defTabSz="457200">
              <a:spcBef>
                <a:spcPts val="1000"/>
              </a:spcBef>
              <a:buClr>
                <a:srgbClr val="A53010"/>
              </a:buClr>
              <a:buFontTx/>
              <a:buChar char=""/>
              <a:defRPr>
                <a:solidFill>
                  <a:srgbClr val="404040"/>
                </a:solidFill>
              </a:defRPr>
            </a:lvl4pPr>
            <a:lvl5pPr marL="2171700" indent="-342900" defTabSz="457200">
              <a:spcBef>
                <a:spcPts val="1000"/>
              </a:spcBef>
              <a:buClr>
                <a:srgbClr val="A53010"/>
              </a:buClr>
              <a:buFontTx/>
              <a:buChar char=""/>
              <a:defRPr>
                <a:solidFill>
                  <a:srgbClr val="40404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8705" name="Freeform 11"/>
          <p:cNvSpPr/>
          <p:nvPr/>
        </p:nvSpPr>
        <p:spPr>
          <a:xfrm flipV="1">
            <a:off x="-4189" y="71437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rgbClr val="A5301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870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25905" y="772224"/>
            <a:ext cx="385675" cy="396241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rgbClr val="FEFFFF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bg>
      <p:bgPr>
        <a:gradFill flip="none" rotWithShape="1">
          <a:gsLst>
            <a:gs pos="0">
              <a:srgbClr val="FFFFFF"/>
            </a:gs>
            <a:gs pos="100000">
              <a:srgbClr val="DFE8C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22"/>
          <p:cNvGrpSpPr/>
          <p:nvPr/>
        </p:nvGrpSpPr>
        <p:grpSpPr>
          <a:xfrm>
            <a:off x="0" y="228599"/>
            <a:ext cx="2851518" cy="6638630"/>
            <a:chOff x="0" y="0"/>
            <a:chExt cx="2851516" cy="6638628"/>
          </a:xfrm>
        </p:grpSpPr>
        <p:sp>
          <p:nvSpPr>
            <p:cNvPr id="1049002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9003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9004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9005" name="Freeform 14"/>
            <p:cNvSpPr/>
            <p:nvPr/>
          </p:nvSpPr>
          <p:spPr>
            <a:xfrm>
              <a:off x="959824" y="6275198"/>
              <a:ext cx="171465" cy="363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9006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9007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9008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9009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9010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9011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9012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9013" name="Freeform 22"/>
            <p:cNvSpPr/>
            <p:nvPr/>
          </p:nvSpPr>
          <p:spPr>
            <a:xfrm>
              <a:off x="849863" y="6016139"/>
              <a:ext cx="238559" cy="622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00" name="Group 9"/>
          <p:cNvGrpSpPr/>
          <p:nvPr/>
        </p:nvGrpSpPr>
        <p:grpSpPr>
          <a:xfrm>
            <a:off x="27221" y="-786"/>
            <a:ext cx="2356674" cy="6854040"/>
            <a:chOff x="0" y="0"/>
            <a:chExt cx="2356673" cy="6854039"/>
          </a:xfrm>
        </p:grpSpPr>
        <p:sp>
          <p:nvSpPr>
            <p:cNvPr id="1049014" name="Freeform 27"/>
            <p:cNvSpPr/>
            <p:nvPr/>
          </p:nvSpPr>
          <p:spPr>
            <a:xfrm>
              <a:off x="0" y="-1"/>
              <a:ext cx="494327" cy="4401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9015" name="Freeform 28"/>
            <p:cNvSpPr/>
            <p:nvPr/>
          </p:nvSpPr>
          <p:spPr>
            <a:xfrm>
              <a:off x="523067" y="4317258"/>
              <a:ext cx="423436" cy="1580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9016" name="Freeform 29"/>
            <p:cNvSpPr/>
            <p:nvPr/>
          </p:nvSpPr>
          <p:spPr>
            <a:xfrm>
              <a:off x="979074" y="5863468"/>
              <a:ext cx="431100" cy="990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9017" name="Freeform 30"/>
            <p:cNvSpPr/>
            <p:nvPr/>
          </p:nvSpPr>
          <p:spPr>
            <a:xfrm>
              <a:off x="494326" y="4365158"/>
              <a:ext cx="551808" cy="2235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9018" name="Freeform 31"/>
            <p:cNvSpPr/>
            <p:nvPr/>
          </p:nvSpPr>
          <p:spPr>
            <a:xfrm>
              <a:off x="444311" y="1289983"/>
              <a:ext cx="170725" cy="3027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9019" name="Freeform 32"/>
            <p:cNvSpPr/>
            <p:nvPr/>
          </p:nvSpPr>
          <p:spPr>
            <a:xfrm>
              <a:off x="1084453" y="6572386"/>
              <a:ext cx="134120" cy="281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9020" name="Freeform 33"/>
            <p:cNvSpPr/>
            <p:nvPr/>
          </p:nvSpPr>
          <p:spPr>
            <a:xfrm>
              <a:off x="475166" y="4108415"/>
              <a:ext cx="82390" cy="511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9021" name="Freeform 34"/>
            <p:cNvSpPr/>
            <p:nvPr/>
          </p:nvSpPr>
          <p:spPr>
            <a:xfrm>
              <a:off x="946501" y="3146585"/>
              <a:ext cx="1410173" cy="2716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9022" name="Freeform 35"/>
            <p:cNvSpPr/>
            <p:nvPr/>
          </p:nvSpPr>
          <p:spPr>
            <a:xfrm>
              <a:off x="1046133" y="6601126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9023" name="Freeform 36"/>
            <p:cNvSpPr/>
            <p:nvPr/>
          </p:nvSpPr>
          <p:spPr>
            <a:xfrm>
              <a:off x="946501" y="5897956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9024" name="Freeform 37"/>
            <p:cNvSpPr/>
            <p:nvPr/>
          </p:nvSpPr>
          <p:spPr>
            <a:xfrm>
              <a:off x="946501" y="5773415"/>
              <a:ext cx="38321" cy="228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9025" name="Freeform 38"/>
            <p:cNvSpPr/>
            <p:nvPr/>
          </p:nvSpPr>
          <p:spPr>
            <a:xfrm>
              <a:off x="979074" y="6323307"/>
              <a:ext cx="210760" cy="530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049026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766F54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9027" name="Title Text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8" cy="1280891"/>
          </a:xfrm>
          <a:prstGeom prst="rect">
            <a:avLst/>
          </a:prstGeom>
        </p:spPr>
        <p:txBody>
          <a:bodyPr anchor="t"/>
          <a:lstStyle>
            <a:lvl1pPr defTabSz="457200">
              <a:lnSpc>
                <a:spcPct val="100000"/>
              </a:lnSpc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104902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939372" y="1972703"/>
            <a:ext cx="3992733" cy="576263"/>
          </a:xfrm>
          <a:prstGeom prst="rect">
            <a:avLst/>
          </a:prstGeom>
        </p:spPr>
        <p:txBody>
          <a:bodyPr anchor="b">
            <a:normAutofit fontScale="25000" lnSpcReduction="20000"/>
          </a:bodyPr>
          <a:lstStyle>
            <a:lvl1pPr marL="0" indent="0" defTabSz="4572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404040"/>
                </a:solidFill>
              </a:defRPr>
            </a:lvl1pPr>
            <a:lvl2pPr marL="0" indent="457200" defTabSz="4572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404040"/>
                </a:solidFill>
              </a:defRPr>
            </a:lvl2pPr>
            <a:lvl3pPr marL="0" indent="914400" defTabSz="4572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404040"/>
                </a:solidFill>
              </a:defRPr>
            </a:lvl3pPr>
            <a:lvl4pPr marL="0" indent="1371600" defTabSz="4572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404040"/>
                </a:solidFill>
              </a:defRPr>
            </a:lvl4pPr>
            <a:lvl5pPr marL="0" indent="1828800" defTabSz="4572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40404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902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506628" y="1969474"/>
            <a:ext cx="3999001" cy="576263"/>
          </a:xfrm>
          <a:prstGeom prst="rect">
            <a:avLst/>
          </a:prstGeom>
        </p:spPr>
        <p:txBody>
          <a:bodyPr anchor="b"/>
          <a:lstStyle/>
          <a:p>
            <a:pPr marL="0" indent="0" defTabSz="4572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404040"/>
                </a:solidFill>
              </a:defRPr>
            </a:pPr>
            <a:endParaRPr/>
          </a:p>
        </p:txBody>
      </p:sp>
      <p:sp>
        <p:nvSpPr>
          <p:cNvPr id="1049030" name="Freeform 11"/>
          <p:cNvSpPr/>
          <p:nvPr/>
        </p:nvSpPr>
        <p:spPr>
          <a:xfrm flipV="1">
            <a:off x="-4189" y="71437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rgbClr val="A5301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90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25905" y="772224"/>
            <a:ext cx="385675" cy="396241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rgbClr val="FEFFFF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bg>
      <p:bgPr>
        <a:gradFill flip="none" rotWithShape="1">
          <a:gsLst>
            <a:gs pos="0">
              <a:srgbClr val="FFFFFF"/>
            </a:gs>
            <a:gs pos="100000">
              <a:srgbClr val="DFE8C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22"/>
          <p:cNvGrpSpPr/>
          <p:nvPr/>
        </p:nvGrpSpPr>
        <p:grpSpPr>
          <a:xfrm>
            <a:off x="0" y="228599"/>
            <a:ext cx="2851518" cy="6638630"/>
            <a:chOff x="0" y="0"/>
            <a:chExt cx="2851516" cy="6638628"/>
          </a:xfrm>
        </p:grpSpPr>
        <p:sp>
          <p:nvSpPr>
            <p:cNvPr id="1048774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775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776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777" name="Freeform 14"/>
            <p:cNvSpPr/>
            <p:nvPr/>
          </p:nvSpPr>
          <p:spPr>
            <a:xfrm>
              <a:off x="959824" y="6275198"/>
              <a:ext cx="171465" cy="363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778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779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780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781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782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783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784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785" name="Freeform 22"/>
            <p:cNvSpPr/>
            <p:nvPr/>
          </p:nvSpPr>
          <p:spPr>
            <a:xfrm>
              <a:off x="849863" y="6016139"/>
              <a:ext cx="238559" cy="622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73" name="Group 9"/>
          <p:cNvGrpSpPr/>
          <p:nvPr/>
        </p:nvGrpSpPr>
        <p:grpSpPr>
          <a:xfrm>
            <a:off x="27221" y="-786"/>
            <a:ext cx="2356674" cy="6854040"/>
            <a:chOff x="0" y="0"/>
            <a:chExt cx="2356673" cy="6854039"/>
          </a:xfrm>
        </p:grpSpPr>
        <p:sp>
          <p:nvSpPr>
            <p:cNvPr id="1048786" name="Freeform 27"/>
            <p:cNvSpPr/>
            <p:nvPr/>
          </p:nvSpPr>
          <p:spPr>
            <a:xfrm>
              <a:off x="0" y="-1"/>
              <a:ext cx="494327" cy="4401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787" name="Freeform 28"/>
            <p:cNvSpPr/>
            <p:nvPr/>
          </p:nvSpPr>
          <p:spPr>
            <a:xfrm>
              <a:off x="523067" y="4317258"/>
              <a:ext cx="423436" cy="1580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788" name="Freeform 29"/>
            <p:cNvSpPr/>
            <p:nvPr/>
          </p:nvSpPr>
          <p:spPr>
            <a:xfrm>
              <a:off x="979074" y="5863468"/>
              <a:ext cx="431100" cy="990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789" name="Freeform 30"/>
            <p:cNvSpPr/>
            <p:nvPr/>
          </p:nvSpPr>
          <p:spPr>
            <a:xfrm>
              <a:off x="494326" y="4365158"/>
              <a:ext cx="551808" cy="2235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790" name="Freeform 31"/>
            <p:cNvSpPr/>
            <p:nvPr/>
          </p:nvSpPr>
          <p:spPr>
            <a:xfrm>
              <a:off x="444311" y="1289983"/>
              <a:ext cx="170725" cy="3027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791" name="Freeform 32"/>
            <p:cNvSpPr/>
            <p:nvPr/>
          </p:nvSpPr>
          <p:spPr>
            <a:xfrm>
              <a:off x="1084453" y="6572386"/>
              <a:ext cx="134120" cy="281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792" name="Freeform 33"/>
            <p:cNvSpPr/>
            <p:nvPr/>
          </p:nvSpPr>
          <p:spPr>
            <a:xfrm>
              <a:off x="475166" y="4108415"/>
              <a:ext cx="82390" cy="511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793" name="Freeform 34"/>
            <p:cNvSpPr/>
            <p:nvPr/>
          </p:nvSpPr>
          <p:spPr>
            <a:xfrm>
              <a:off x="946501" y="3146585"/>
              <a:ext cx="1410173" cy="2716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794" name="Freeform 35"/>
            <p:cNvSpPr/>
            <p:nvPr/>
          </p:nvSpPr>
          <p:spPr>
            <a:xfrm>
              <a:off x="1046133" y="6601126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795" name="Freeform 36"/>
            <p:cNvSpPr/>
            <p:nvPr/>
          </p:nvSpPr>
          <p:spPr>
            <a:xfrm>
              <a:off x="946501" y="5897956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796" name="Freeform 37"/>
            <p:cNvSpPr/>
            <p:nvPr/>
          </p:nvSpPr>
          <p:spPr>
            <a:xfrm>
              <a:off x="946501" y="5773415"/>
              <a:ext cx="38321" cy="228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797" name="Freeform 38"/>
            <p:cNvSpPr/>
            <p:nvPr/>
          </p:nvSpPr>
          <p:spPr>
            <a:xfrm>
              <a:off x="979074" y="6323307"/>
              <a:ext cx="210760" cy="530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048798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766F54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8799" name="Title Text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8" cy="1280891"/>
          </a:xfrm>
          <a:prstGeom prst="rect">
            <a:avLst/>
          </a:prstGeom>
        </p:spPr>
        <p:txBody>
          <a:bodyPr anchor="t"/>
          <a:lstStyle>
            <a:lvl1pPr defTabSz="457200">
              <a:lnSpc>
                <a:spcPct val="100000"/>
              </a:lnSpc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1048800" name="Freeform 11"/>
          <p:cNvSpPr/>
          <p:nvPr/>
        </p:nvSpPr>
        <p:spPr>
          <a:xfrm flipV="1">
            <a:off x="-4189" y="71437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rgbClr val="A5301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880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25905" y="772224"/>
            <a:ext cx="385675" cy="396241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rgbClr val="FEFFFF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gradFill flip="none" rotWithShape="1">
          <a:gsLst>
            <a:gs pos="0">
              <a:srgbClr val="FFFFFF"/>
            </a:gs>
            <a:gs pos="100000">
              <a:srgbClr val="DFE8C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22"/>
          <p:cNvGrpSpPr/>
          <p:nvPr/>
        </p:nvGrpSpPr>
        <p:grpSpPr>
          <a:xfrm>
            <a:off x="0" y="228599"/>
            <a:ext cx="2851518" cy="6638630"/>
            <a:chOff x="0" y="0"/>
            <a:chExt cx="2851516" cy="6638628"/>
          </a:xfrm>
        </p:grpSpPr>
        <p:sp>
          <p:nvSpPr>
            <p:cNvPr id="1049039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9040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9041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9042" name="Freeform 14"/>
            <p:cNvSpPr/>
            <p:nvPr/>
          </p:nvSpPr>
          <p:spPr>
            <a:xfrm>
              <a:off x="959824" y="6275198"/>
              <a:ext cx="171465" cy="363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9043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9044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9045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9046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9047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9048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9049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9050" name="Freeform 22"/>
            <p:cNvSpPr/>
            <p:nvPr/>
          </p:nvSpPr>
          <p:spPr>
            <a:xfrm>
              <a:off x="849863" y="6016139"/>
              <a:ext cx="238559" cy="622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04" name="Group 9"/>
          <p:cNvGrpSpPr/>
          <p:nvPr/>
        </p:nvGrpSpPr>
        <p:grpSpPr>
          <a:xfrm>
            <a:off x="27221" y="-786"/>
            <a:ext cx="2356674" cy="6854040"/>
            <a:chOff x="0" y="0"/>
            <a:chExt cx="2356673" cy="6854039"/>
          </a:xfrm>
        </p:grpSpPr>
        <p:sp>
          <p:nvSpPr>
            <p:cNvPr id="1049051" name="Freeform 27"/>
            <p:cNvSpPr/>
            <p:nvPr/>
          </p:nvSpPr>
          <p:spPr>
            <a:xfrm>
              <a:off x="0" y="-1"/>
              <a:ext cx="494327" cy="4401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9052" name="Freeform 28"/>
            <p:cNvSpPr/>
            <p:nvPr/>
          </p:nvSpPr>
          <p:spPr>
            <a:xfrm>
              <a:off x="523067" y="4317258"/>
              <a:ext cx="423436" cy="1580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9053" name="Freeform 29"/>
            <p:cNvSpPr/>
            <p:nvPr/>
          </p:nvSpPr>
          <p:spPr>
            <a:xfrm>
              <a:off x="979074" y="5863468"/>
              <a:ext cx="431100" cy="990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9054" name="Freeform 30"/>
            <p:cNvSpPr/>
            <p:nvPr/>
          </p:nvSpPr>
          <p:spPr>
            <a:xfrm>
              <a:off x="494326" y="4365158"/>
              <a:ext cx="551808" cy="2235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9055" name="Freeform 31"/>
            <p:cNvSpPr/>
            <p:nvPr/>
          </p:nvSpPr>
          <p:spPr>
            <a:xfrm>
              <a:off x="444311" y="1289983"/>
              <a:ext cx="170725" cy="3027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9056" name="Freeform 32"/>
            <p:cNvSpPr/>
            <p:nvPr/>
          </p:nvSpPr>
          <p:spPr>
            <a:xfrm>
              <a:off x="1084453" y="6572386"/>
              <a:ext cx="134120" cy="281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9057" name="Freeform 33"/>
            <p:cNvSpPr/>
            <p:nvPr/>
          </p:nvSpPr>
          <p:spPr>
            <a:xfrm>
              <a:off x="475166" y="4108415"/>
              <a:ext cx="82390" cy="511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9058" name="Freeform 34"/>
            <p:cNvSpPr/>
            <p:nvPr/>
          </p:nvSpPr>
          <p:spPr>
            <a:xfrm>
              <a:off x="946501" y="3146585"/>
              <a:ext cx="1410173" cy="2716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9059" name="Freeform 35"/>
            <p:cNvSpPr/>
            <p:nvPr/>
          </p:nvSpPr>
          <p:spPr>
            <a:xfrm>
              <a:off x="1046133" y="6601126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9060" name="Freeform 36"/>
            <p:cNvSpPr/>
            <p:nvPr/>
          </p:nvSpPr>
          <p:spPr>
            <a:xfrm>
              <a:off x="946501" y="5897956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9061" name="Freeform 37"/>
            <p:cNvSpPr/>
            <p:nvPr/>
          </p:nvSpPr>
          <p:spPr>
            <a:xfrm>
              <a:off x="946501" y="5773415"/>
              <a:ext cx="38321" cy="228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9062" name="Freeform 38"/>
            <p:cNvSpPr/>
            <p:nvPr/>
          </p:nvSpPr>
          <p:spPr>
            <a:xfrm>
              <a:off x="979074" y="6323307"/>
              <a:ext cx="210760" cy="530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049063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766F54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9064" name="Freeform 11"/>
          <p:cNvSpPr/>
          <p:nvPr/>
        </p:nvSpPr>
        <p:spPr>
          <a:xfrm flipV="1">
            <a:off x="-4189" y="71437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rgbClr val="A5301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90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25905" y="772224"/>
            <a:ext cx="385675" cy="396241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rgbClr val="FEFFFF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bg>
      <p:bgPr>
        <a:gradFill flip="none" rotWithShape="1">
          <a:gsLst>
            <a:gs pos="0">
              <a:srgbClr val="FFFFFF"/>
            </a:gs>
            <a:gs pos="100000">
              <a:srgbClr val="DFE8C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22"/>
          <p:cNvGrpSpPr/>
          <p:nvPr/>
        </p:nvGrpSpPr>
        <p:grpSpPr>
          <a:xfrm>
            <a:off x="0" y="228599"/>
            <a:ext cx="2851518" cy="6638630"/>
            <a:chOff x="0" y="0"/>
            <a:chExt cx="2851516" cy="6638628"/>
          </a:xfrm>
        </p:grpSpPr>
        <p:sp>
          <p:nvSpPr>
            <p:cNvPr id="1048846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847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848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849" name="Freeform 14"/>
            <p:cNvSpPr/>
            <p:nvPr/>
          </p:nvSpPr>
          <p:spPr>
            <a:xfrm>
              <a:off x="959824" y="6275198"/>
              <a:ext cx="171465" cy="363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850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851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852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853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854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855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856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857" name="Freeform 22"/>
            <p:cNvSpPr/>
            <p:nvPr/>
          </p:nvSpPr>
          <p:spPr>
            <a:xfrm>
              <a:off x="849863" y="6016139"/>
              <a:ext cx="238559" cy="622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83" name="Group 9"/>
          <p:cNvGrpSpPr/>
          <p:nvPr/>
        </p:nvGrpSpPr>
        <p:grpSpPr>
          <a:xfrm>
            <a:off x="27221" y="-786"/>
            <a:ext cx="2356674" cy="6854040"/>
            <a:chOff x="0" y="0"/>
            <a:chExt cx="2356673" cy="6854039"/>
          </a:xfrm>
        </p:grpSpPr>
        <p:sp>
          <p:nvSpPr>
            <p:cNvPr id="1048858" name="Freeform 27"/>
            <p:cNvSpPr/>
            <p:nvPr/>
          </p:nvSpPr>
          <p:spPr>
            <a:xfrm>
              <a:off x="0" y="-1"/>
              <a:ext cx="494327" cy="4401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859" name="Freeform 28"/>
            <p:cNvSpPr/>
            <p:nvPr/>
          </p:nvSpPr>
          <p:spPr>
            <a:xfrm>
              <a:off x="523067" y="4317258"/>
              <a:ext cx="423436" cy="1580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860" name="Freeform 29"/>
            <p:cNvSpPr/>
            <p:nvPr/>
          </p:nvSpPr>
          <p:spPr>
            <a:xfrm>
              <a:off x="979074" y="5863468"/>
              <a:ext cx="431100" cy="990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861" name="Freeform 30"/>
            <p:cNvSpPr/>
            <p:nvPr/>
          </p:nvSpPr>
          <p:spPr>
            <a:xfrm>
              <a:off x="494326" y="4365158"/>
              <a:ext cx="551808" cy="2235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862" name="Freeform 31"/>
            <p:cNvSpPr/>
            <p:nvPr/>
          </p:nvSpPr>
          <p:spPr>
            <a:xfrm>
              <a:off x="444311" y="1289983"/>
              <a:ext cx="170725" cy="3027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863" name="Freeform 32"/>
            <p:cNvSpPr/>
            <p:nvPr/>
          </p:nvSpPr>
          <p:spPr>
            <a:xfrm>
              <a:off x="1084453" y="6572386"/>
              <a:ext cx="134120" cy="281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864" name="Freeform 33"/>
            <p:cNvSpPr/>
            <p:nvPr/>
          </p:nvSpPr>
          <p:spPr>
            <a:xfrm>
              <a:off x="475166" y="4108415"/>
              <a:ext cx="82390" cy="511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865" name="Freeform 34"/>
            <p:cNvSpPr/>
            <p:nvPr/>
          </p:nvSpPr>
          <p:spPr>
            <a:xfrm>
              <a:off x="946501" y="3146585"/>
              <a:ext cx="1410173" cy="2716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866" name="Freeform 35"/>
            <p:cNvSpPr/>
            <p:nvPr/>
          </p:nvSpPr>
          <p:spPr>
            <a:xfrm>
              <a:off x="1046133" y="6601126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867" name="Freeform 36"/>
            <p:cNvSpPr/>
            <p:nvPr/>
          </p:nvSpPr>
          <p:spPr>
            <a:xfrm>
              <a:off x="946501" y="5897956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868" name="Freeform 37"/>
            <p:cNvSpPr/>
            <p:nvPr/>
          </p:nvSpPr>
          <p:spPr>
            <a:xfrm>
              <a:off x="946501" y="5773415"/>
              <a:ext cx="38321" cy="228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869" name="Freeform 38"/>
            <p:cNvSpPr/>
            <p:nvPr/>
          </p:nvSpPr>
          <p:spPr>
            <a:xfrm>
              <a:off x="979074" y="6323307"/>
              <a:ext cx="210760" cy="530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048870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766F54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8871" name="Title Text"/>
          <p:cNvSpPr txBox="1">
            <a:spLocks noGrp="1"/>
          </p:cNvSpPr>
          <p:nvPr>
            <p:ph type="title"/>
          </p:nvPr>
        </p:nvSpPr>
        <p:spPr>
          <a:xfrm>
            <a:off x="2589211" y="446087"/>
            <a:ext cx="3505200" cy="976313"/>
          </a:xfrm>
          <a:prstGeom prst="rect">
            <a:avLst/>
          </a:prstGeom>
        </p:spPr>
        <p:txBody>
          <a:bodyPr anchor="b"/>
          <a:lstStyle>
            <a:lvl1pPr defTabSz="457200">
              <a:lnSpc>
                <a:spcPct val="100000"/>
              </a:lnSpc>
              <a:defRPr sz="2000"/>
            </a:lvl1pPr>
          </a:lstStyle>
          <a:p>
            <a:r>
              <a:t>Title Text</a:t>
            </a:r>
          </a:p>
        </p:txBody>
      </p:sp>
      <p:sp>
        <p:nvSpPr>
          <p:cNvPr id="104887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323012" y="446087"/>
            <a:ext cx="5181601" cy="5414964"/>
          </a:xfrm>
          <a:prstGeom prst="rect">
            <a:avLst/>
          </a:prstGeom>
        </p:spPr>
        <p:txBody>
          <a:bodyPr anchor="ctr"/>
          <a:lstStyle>
            <a:lvl1pPr marL="342900" indent="-342900" defTabSz="457200">
              <a:spcBef>
                <a:spcPts val="1000"/>
              </a:spcBef>
              <a:buClr>
                <a:srgbClr val="A53010"/>
              </a:buClr>
              <a:buFontTx/>
              <a:buChar char=""/>
              <a:defRPr>
                <a:solidFill>
                  <a:srgbClr val="404040"/>
                </a:solidFill>
              </a:defRPr>
            </a:lvl1pPr>
            <a:lvl2pPr marL="778668" indent="-321468" defTabSz="457200">
              <a:spcBef>
                <a:spcPts val="1000"/>
              </a:spcBef>
              <a:buClr>
                <a:srgbClr val="A53010"/>
              </a:buClr>
              <a:buFontTx/>
              <a:buChar char=""/>
              <a:defRPr>
                <a:solidFill>
                  <a:srgbClr val="404040"/>
                </a:solidFill>
              </a:defRPr>
            </a:lvl2pPr>
            <a:lvl3pPr marL="1208314" indent="-293914" defTabSz="457200">
              <a:spcBef>
                <a:spcPts val="1000"/>
              </a:spcBef>
              <a:buClr>
                <a:srgbClr val="A53010"/>
              </a:buClr>
              <a:buFontTx/>
              <a:buChar char=""/>
              <a:defRPr>
                <a:solidFill>
                  <a:srgbClr val="404040"/>
                </a:solidFill>
              </a:defRPr>
            </a:lvl3pPr>
            <a:lvl4pPr marL="1714500" indent="-342900" defTabSz="457200">
              <a:spcBef>
                <a:spcPts val="1000"/>
              </a:spcBef>
              <a:buClr>
                <a:srgbClr val="A53010"/>
              </a:buClr>
              <a:buFontTx/>
              <a:buChar char=""/>
              <a:defRPr>
                <a:solidFill>
                  <a:srgbClr val="404040"/>
                </a:solidFill>
              </a:defRPr>
            </a:lvl4pPr>
            <a:lvl5pPr marL="2171700" indent="-342900" defTabSz="457200">
              <a:spcBef>
                <a:spcPts val="1000"/>
              </a:spcBef>
              <a:buClr>
                <a:srgbClr val="A53010"/>
              </a:buClr>
              <a:buFontTx/>
              <a:buChar char=""/>
              <a:defRPr>
                <a:solidFill>
                  <a:srgbClr val="40404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887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589211" y="1598613"/>
            <a:ext cx="3505199" cy="4262436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1000"/>
              </a:spcBef>
              <a:buClrTx/>
              <a:buSzTx/>
              <a:buFontTx/>
              <a:buNone/>
              <a:defRPr sz="1400">
                <a:solidFill>
                  <a:srgbClr val="404040"/>
                </a:solidFill>
              </a:defRPr>
            </a:pPr>
            <a:endParaRPr/>
          </a:p>
        </p:txBody>
      </p:sp>
      <p:sp>
        <p:nvSpPr>
          <p:cNvPr id="1048874" name="Freeform 11"/>
          <p:cNvSpPr/>
          <p:nvPr/>
        </p:nvSpPr>
        <p:spPr>
          <a:xfrm flipV="1">
            <a:off x="-4189" y="71437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rgbClr val="A5301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887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25905" y="772224"/>
            <a:ext cx="385675" cy="396241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rgbClr val="FEFFFF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bg>
      <p:bgPr>
        <a:gradFill flip="none" rotWithShape="1">
          <a:gsLst>
            <a:gs pos="0">
              <a:srgbClr val="FFFFFF"/>
            </a:gs>
            <a:gs pos="100000">
              <a:srgbClr val="DFE8C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22"/>
          <p:cNvGrpSpPr/>
          <p:nvPr/>
        </p:nvGrpSpPr>
        <p:grpSpPr>
          <a:xfrm>
            <a:off x="0" y="228599"/>
            <a:ext cx="2851518" cy="6638630"/>
            <a:chOff x="0" y="0"/>
            <a:chExt cx="2851516" cy="6638628"/>
          </a:xfrm>
        </p:grpSpPr>
        <p:sp>
          <p:nvSpPr>
            <p:cNvPr id="1048646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647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648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649" name="Freeform 14"/>
            <p:cNvSpPr/>
            <p:nvPr/>
          </p:nvSpPr>
          <p:spPr>
            <a:xfrm>
              <a:off x="959824" y="6275198"/>
              <a:ext cx="171465" cy="363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650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651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652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653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654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655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656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657" name="Freeform 22"/>
            <p:cNvSpPr/>
            <p:nvPr/>
          </p:nvSpPr>
          <p:spPr>
            <a:xfrm>
              <a:off x="849863" y="6016139"/>
              <a:ext cx="238559" cy="622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59" name="Group 9"/>
          <p:cNvGrpSpPr/>
          <p:nvPr/>
        </p:nvGrpSpPr>
        <p:grpSpPr>
          <a:xfrm>
            <a:off x="27221" y="-786"/>
            <a:ext cx="2356674" cy="6854040"/>
            <a:chOff x="0" y="0"/>
            <a:chExt cx="2356673" cy="6854039"/>
          </a:xfrm>
        </p:grpSpPr>
        <p:sp>
          <p:nvSpPr>
            <p:cNvPr id="1048658" name="Freeform 27"/>
            <p:cNvSpPr/>
            <p:nvPr/>
          </p:nvSpPr>
          <p:spPr>
            <a:xfrm>
              <a:off x="0" y="-1"/>
              <a:ext cx="494327" cy="4401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659" name="Freeform 28"/>
            <p:cNvSpPr/>
            <p:nvPr/>
          </p:nvSpPr>
          <p:spPr>
            <a:xfrm>
              <a:off x="523067" y="4317258"/>
              <a:ext cx="423436" cy="1580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660" name="Freeform 29"/>
            <p:cNvSpPr/>
            <p:nvPr/>
          </p:nvSpPr>
          <p:spPr>
            <a:xfrm>
              <a:off x="979074" y="5863468"/>
              <a:ext cx="431100" cy="990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661" name="Freeform 30"/>
            <p:cNvSpPr/>
            <p:nvPr/>
          </p:nvSpPr>
          <p:spPr>
            <a:xfrm>
              <a:off x="494326" y="4365158"/>
              <a:ext cx="551808" cy="2235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662" name="Freeform 31"/>
            <p:cNvSpPr/>
            <p:nvPr/>
          </p:nvSpPr>
          <p:spPr>
            <a:xfrm>
              <a:off x="444311" y="1289983"/>
              <a:ext cx="170725" cy="3027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663" name="Freeform 32"/>
            <p:cNvSpPr/>
            <p:nvPr/>
          </p:nvSpPr>
          <p:spPr>
            <a:xfrm>
              <a:off x="1084453" y="6572386"/>
              <a:ext cx="134120" cy="281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664" name="Freeform 33"/>
            <p:cNvSpPr/>
            <p:nvPr/>
          </p:nvSpPr>
          <p:spPr>
            <a:xfrm>
              <a:off x="475166" y="4108415"/>
              <a:ext cx="82390" cy="511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665" name="Freeform 34"/>
            <p:cNvSpPr/>
            <p:nvPr/>
          </p:nvSpPr>
          <p:spPr>
            <a:xfrm>
              <a:off x="946501" y="3146585"/>
              <a:ext cx="1410173" cy="2716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666" name="Freeform 35"/>
            <p:cNvSpPr/>
            <p:nvPr/>
          </p:nvSpPr>
          <p:spPr>
            <a:xfrm>
              <a:off x="1046133" y="6601126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667" name="Freeform 36"/>
            <p:cNvSpPr/>
            <p:nvPr/>
          </p:nvSpPr>
          <p:spPr>
            <a:xfrm>
              <a:off x="946501" y="5897956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668" name="Freeform 37"/>
            <p:cNvSpPr/>
            <p:nvPr/>
          </p:nvSpPr>
          <p:spPr>
            <a:xfrm>
              <a:off x="946501" y="5773415"/>
              <a:ext cx="38321" cy="228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669" name="Freeform 38"/>
            <p:cNvSpPr/>
            <p:nvPr/>
          </p:nvSpPr>
          <p:spPr>
            <a:xfrm>
              <a:off x="979074" y="6323307"/>
              <a:ext cx="210760" cy="530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048670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766F54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8671" name="Title Text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1" cy="566738"/>
          </a:xfrm>
          <a:prstGeom prst="rect">
            <a:avLst/>
          </a:prstGeom>
        </p:spPr>
        <p:txBody>
          <a:bodyPr anchor="b"/>
          <a:lstStyle>
            <a:lvl1pPr defTabSz="457200">
              <a:lnSpc>
                <a:spcPct val="100000"/>
              </a:lnSpc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1048672" name="Picture Placeholder 2"/>
          <p:cNvSpPr>
            <a:spLocks noGrp="1"/>
          </p:cNvSpPr>
          <p:nvPr>
            <p:ph type="pic" idx="13"/>
          </p:nvPr>
        </p:nvSpPr>
        <p:spPr>
          <a:xfrm>
            <a:off x="2589211" y="634965"/>
            <a:ext cx="8915401" cy="38549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04867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589213" y="5367337"/>
            <a:ext cx="8915401" cy="493713"/>
          </a:xfrm>
          <a:prstGeom prst="rect">
            <a:avLst/>
          </a:prstGeom>
        </p:spPr>
        <p:txBody>
          <a:bodyPr>
            <a:normAutofit fontScale="33333" lnSpcReduction="20000"/>
          </a:bodyPr>
          <a:lstStyle>
            <a:lvl1pPr marL="0" indent="0" defTabSz="457200">
              <a:spcBef>
                <a:spcPts val="1000"/>
              </a:spcBef>
              <a:buClrTx/>
              <a:buSzTx/>
              <a:buFontTx/>
              <a:buNone/>
              <a:defRPr sz="1200">
                <a:solidFill>
                  <a:srgbClr val="404040"/>
                </a:solidFill>
              </a:defRPr>
            </a:lvl1pPr>
            <a:lvl2pPr marL="0" indent="457200" defTabSz="457200">
              <a:spcBef>
                <a:spcPts val="1000"/>
              </a:spcBef>
              <a:buClrTx/>
              <a:buSzTx/>
              <a:buFontTx/>
              <a:buNone/>
              <a:defRPr sz="1200">
                <a:solidFill>
                  <a:srgbClr val="404040"/>
                </a:solidFill>
              </a:defRPr>
            </a:lvl2pPr>
            <a:lvl3pPr marL="0" indent="914400" defTabSz="457200">
              <a:spcBef>
                <a:spcPts val="1000"/>
              </a:spcBef>
              <a:buClrTx/>
              <a:buSzTx/>
              <a:buFontTx/>
              <a:buNone/>
              <a:defRPr sz="1200">
                <a:solidFill>
                  <a:srgbClr val="404040"/>
                </a:solidFill>
              </a:defRPr>
            </a:lvl3pPr>
            <a:lvl4pPr marL="0" indent="1371600" defTabSz="457200">
              <a:spcBef>
                <a:spcPts val="1000"/>
              </a:spcBef>
              <a:buClrTx/>
              <a:buSzTx/>
              <a:buFontTx/>
              <a:buNone/>
              <a:defRPr sz="1200">
                <a:solidFill>
                  <a:srgbClr val="404040"/>
                </a:solidFill>
              </a:defRPr>
            </a:lvl4pPr>
            <a:lvl5pPr marL="0" indent="1828800" defTabSz="457200">
              <a:spcBef>
                <a:spcPts val="1000"/>
              </a:spcBef>
              <a:buClrTx/>
              <a:buSzTx/>
              <a:buFontTx/>
              <a:buNone/>
              <a:defRPr sz="1200">
                <a:solidFill>
                  <a:srgbClr val="40404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8674" name="Freeform 11"/>
          <p:cNvSpPr/>
          <p:nvPr/>
        </p:nvSpPr>
        <p:spPr>
          <a:xfrm flipV="1">
            <a:off x="-4189" y="491172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rgbClr val="A5301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867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25905" y="4967529"/>
            <a:ext cx="385675" cy="396241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rgbClr val="FEFFFF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aption">
    <p:bg>
      <p:bgPr>
        <a:gradFill flip="none" rotWithShape="1">
          <a:gsLst>
            <a:gs pos="0">
              <a:srgbClr val="FFFFFF"/>
            </a:gs>
            <a:gs pos="100000">
              <a:srgbClr val="DFE8C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22"/>
          <p:cNvGrpSpPr/>
          <p:nvPr/>
        </p:nvGrpSpPr>
        <p:grpSpPr>
          <a:xfrm>
            <a:off x="0" y="228599"/>
            <a:ext cx="2851518" cy="6638630"/>
            <a:chOff x="0" y="0"/>
            <a:chExt cx="2851516" cy="6638628"/>
          </a:xfrm>
        </p:grpSpPr>
        <p:sp>
          <p:nvSpPr>
            <p:cNvPr id="1048816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817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818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819" name="Freeform 14"/>
            <p:cNvSpPr/>
            <p:nvPr/>
          </p:nvSpPr>
          <p:spPr>
            <a:xfrm>
              <a:off x="959824" y="6275198"/>
              <a:ext cx="171465" cy="363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820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821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822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823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824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825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826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827" name="Freeform 22"/>
            <p:cNvSpPr/>
            <p:nvPr/>
          </p:nvSpPr>
          <p:spPr>
            <a:xfrm>
              <a:off x="849863" y="6016139"/>
              <a:ext cx="238559" cy="622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79" name="Group 9"/>
          <p:cNvGrpSpPr/>
          <p:nvPr/>
        </p:nvGrpSpPr>
        <p:grpSpPr>
          <a:xfrm>
            <a:off x="27221" y="-786"/>
            <a:ext cx="2356674" cy="6854040"/>
            <a:chOff x="0" y="0"/>
            <a:chExt cx="2356673" cy="6854039"/>
          </a:xfrm>
        </p:grpSpPr>
        <p:sp>
          <p:nvSpPr>
            <p:cNvPr id="1048828" name="Freeform 27"/>
            <p:cNvSpPr/>
            <p:nvPr/>
          </p:nvSpPr>
          <p:spPr>
            <a:xfrm>
              <a:off x="0" y="-1"/>
              <a:ext cx="494327" cy="4401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829" name="Freeform 28"/>
            <p:cNvSpPr/>
            <p:nvPr/>
          </p:nvSpPr>
          <p:spPr>
            <a:xfrm>
              <a:off x="523067" y="4317258"/>
              <a:ext cx="423436" cy="1580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830" name="Freeform 29"/>
            <p:cNvSpPr/>
            <p:nvPr/>
          </p:nvSpPr>
          <p:spPr>
            <a:xfrm>
              <a:off x="979074" y="5863468"/>
              <a:ext cx="431100" cy="990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831" name="Freeform 30"/>
            <p:cNvSpPr/>
            <p:nvPr/>
          </p:nvSpPr>
          <p:spPr>
            <a:xfrm>
              <a:off x="494326" y="4365158"/>
              <a:ext cx="551808" cy="2235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832" name="Freeform 31"/>
            <p:cNvSpPr/>
            <p:nvPr/>
          </p:nvSpPr>
          <p:spPr>
            <a:xfrm>
              <a:off x="444311" y="1289983"/>
              <a:ext cx="170725" cy="3027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833" name="Freeform 32"/>
            <p:cNvSpPr/>
            <p:nvPr/>
          </p:nvSpPr>
          <p:spPr>
            <a:xfrm>
              <a:off x="1084453" y="6572386"/>
              <a:ext cx="134120" cy="281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834" name="Freeform 33"/>
            <p:cNvSpPr/>
            <p:nvPr/>
          </p:nvSpPr>
          <p:spPr>
            <a:xfrm>
              <a:off x="475166" y="4108415"/>
              <a:ext cx="82390" cy="511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835" name="Freeform 34"/>
            <p:cNvSpPr/>
            <p:nvPr/>
          </p:nvSpPr>
          <p:spPr>
            <a:xfrm>
              <a:off x="946501" y="3146585"/>
              <a:ext cx="1410173" cy="2716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836" name="Freeform 35"/>
            <p:cNvSpPr/>
            <p:nvPr/>
          </p:nvSpPr>
          <p:spPr>
            <a:xfrm>
              <a:off x="1046133" y="6601126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837" name="Freeform 36"/>
            <p:cNvSpPr/>
            <p:nvPr/>
          </p:nvSpPr>
          <p:spPr>
            <a:xfrm>
              <a:off x="946501" y="5897956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838" name="Freeform 37"/>
            <p:cNvSpPr/>
            <p:nvPr/>
          </p:nvSpPr>
          <p:spPr>
            <a:xfrm>
              <a:off x="946501" y="5773415"/>
              <a:ext cx="38321" cy="228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839" name="Freeform 38"/>
            <p:cNvSpPr/>
            <p:nvPr/>
          </p:nvSpPr>
          <p:spPr>
            <a:xfrm>
              <a:off x="979074" y="6323307"/>
              <a:ext cx="210760" cy="530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048840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766F54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8841" name="Title Text"/>
          <p:cNvSpPr txBox="1">
            <a:spLocks noGrp="1"/>
          </p:cNvSpPr>
          <p:nvPr>
            <p:ph type="title"/>
          </p:nvPr>
        </p:nvSpPr>
        <p:spPr>
          <a:xfrm>
            <a:off x="2589211" y="609600"/>
            <a:ext cx="8915401" cy="3117040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</a:lvl1pPr>
          </a:lstStyle>
          <a:p>
            <a:r>
              <a:t>Title Text</a:t>
            </a:r>
          </a:p>
        </p:txBody>
      </p:sp>
      <p:sp>
        <p:nvSpPr>
          <p:cNvPr id="104884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589211" y="4354045"/>
            <a:ext cx="8915401" cy="1555865"/>
          </a:xfrm>
          <a:prstGeom prst="rect">
            <a:avLst/>
          </a:prstGeom>
        </p:spPr>
        <p:txBody>
          <a:bodyPr anchor="ctr">
            <a:normAutofit fontScale="88889" lnSpcReduction="20000"/>
          </a:bodyPr>
          <a:lstStyle>
            <a:lvl1pPr marL="0" indent="0" defTabSz="457200">
              <a:spcBef>
                <a:spcPts val="1000"/>
              </a:spcBef>
              <a:buClrTx/>
              <a:buSzTx/>
              <a:buFontTx/>
              <a:buNone/>
              <a:defRPr>
                <a:solidFill>
                  <a:srgbClr val="595959"/>
                </a:solidFill>
              </a:defRPr>
            </a:lvl1pPr>
            <a:lvl2pPr marL="0" indent="457200" defTabSz="457200">
              <a:spcBef>
                <a:spcPts val="1000"/>
              </a:spcBef>
              <a:buClrTx/>
              <a:buSzTx/>
              <a:buFontTx/>
              <a:buNone/>
              <a:defRPr>
                <a:solidFill>
                  <a:srgbClr val="595959"/>
                </a:solidFill>
              </a:defRPr>
            </a:lvl2pPr>
            <a:lvl3pPr marL="0" indent="914400" defTabSz="457200">
              <a:spcBef>
                <a:spcPts val="1000"/>
              </a:spcBef>
              <a:buClrTx/>
              <a:buSzTx/>
              <a:buFontTx/>
              <a:buNone/>
              <a:defRPr>
                <a:solidFill>
                  <a:srgbClr val="595959"/>
                </a:solidFill>
              </a:defRPr>
            </a:lvl3pPr>
            <a:lvl4pPr marL="0" indent="1371600" defTabSz="457200">
              <a:spcBef>
                <a:spcPts val="1000"/>
              </a:spcBef>
              <a:buClrTx/>
              <a:buSzTx/>
              <a:buFontTx/>
              <a:buNone/>
              <a:defRPr>
                <a:solidFill>
                  <a:srgbClr val="595959"/>
                </a:solidFill>
              </a:defRPr>
            </a:lvl4pPr>
            <a:lvl5pPr marL="0" indent="1828800" defTabSz="457200">
              <a:spcBef>
                <a:spcPts val="1000"/>
              </a:spcBef>
              <a:buClrTx/>
              <a:buSzTx/>
              <a:buFontTx/>
              <a:buNone/>
              <a:defRPr>
                <a:solidFill>
                  <a:srgbClr val="59595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8843" name="Freeform 11"/>
          <p:cNvSpPr/>
          <p:nvPr/>
        </p:nvSpPr>
        <p:spPr>
          <a:xfrm flipV="1">
            <a:off x="-4189" y="317817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rgbClr val="A5301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88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25905" y="3228581"/>
            <a:ext cx="385675" cy="396241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rgbClr val="FEFFFF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with Caption">
    <p:bg>
      <p:bgPr>
        <a:gradFill flip="none" rotWithShape="1">
          <a:gsLst>
            <a:gs pos="0">
              <a:srgbClr val="FFFFFF"/>
            </a:gs>
            <a:gs pos="100000">
              <a:srgbClr val="DFE8C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22"/>
          <p:cNvGrpSpPr/>
          <p:nvPr/>
        </p:nvGrpSpPr>
        <p:grpSpPr>
          <a:xfrm>
            <a:off x="0" y="228599"/>
            <a:ext cx="2851518" cy="6638630"/>
            <a:chOff x="0" y="0"/>
            <a:chExt cx="2851516" cy="6638628"/>
          </a:xfrm>
        </p:grpSpPr>
        <p:sp>
          <p:nvSpPr>
            <p:cNvPr id="1048938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939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940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941" name="Freeform 14"/>
            <p:cNvSpPr/>
            <p:nvPr/>
          </p:nvSpPr>
          <p:spPr>
            <a:xfrm>
              <a:off x="959824" y="6275198"/>
              <a:ext cx="171465" cy="363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942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943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944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945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946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947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948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949" name="Freeform 22"/>
            <p:cNvSpPr/>
            <p:nvPr/>
          </p:nvSpPr>
          <p:spPr>
            <a:xfrm>
              <a:off x="849863" y="6016139"/>
              <a:ext cx="238559" cy="622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93" name="Group 9"/>
          <p:cNvGrpSpPr/>
          <p:nvPr/>
        </p:nvGrpSpPr>
        <p:grpSpPr>
          <a:xfrm>
            <a:off x="27221" y="-786"/>
            <a:ext cx="2356674" cy="6854040"/>
            <a:chOff x="0" y="0"/>
            <a:chExt cx="2356673" cy="6854039"/>
          </a:xfrm>
        </p:grpSpPr>
        <p:sp>
          <p:nvSpPr>
            <p:cNvPr id="1048950" name="Freeform 27"/>
            <p:cNvSpPr/>
            <p:nvPr/>
          </p:nvSpPr>
          <p:spPr>
            <a:xfrm>
              <a:off x="0" y="-1"/>
              <a:ext cx="494327" cy="4401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951" name="Freeform 28"/>
            <p:cNvSpPr/>
            <p:nvPr/>
          </p:nvSpPr>
          <p:spPr>
            <a:xfrm>
              <a:off x="523067" y="4317258"/>
              <a:ext cx="423436" cy="1580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952" name="Freeform 29"/>
            <p:cNvSpPr/>
            <p:nvPr/>
          </p:nvSpPr>
          <p:spPr>
            <a:xfrm>
              <a:off x="979074" y="5863468"/>
              <a:ext cx="431100" cy="990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953" name="Freeform 30"/>
            <p:cNvSpPr/>
            <p:nvPr/>
          </p:nvSpPr>
          <p:spPr>
            <a:xfrm>
              <a:off x="494326" y="4365158"/>
              <a:ext cx="551808" cy="2235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954" name="Freeform 31"/>
            <p:cNvSpPr/>
            <p:nvPr/>
          </p:nvSpPr>
          <p:spPr>
            <a:xfrm>
              <a:off x="444311" y="1289983"/>
              <a:ext cx="170725" cy="3027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955" name="Freeform 32"/>
            <p:cNvSpPr/>
            <p:nvPr/>
          </p:nvSpPr>
          <p:spPr>
            <a:xfrm>
              <a:off x="1084453" y="6572386"/>
              <a:ext cx="134120" cy="281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956" name="Freeform 33"/>
            <p:cNvSpPr/>
            <p:nvPr/>
          </p:nvSpPr>
          <p:spPr>
            <a:xfrm>
              <a:off x="475166" y="4108415"/>
              <a:ext cx="82390" cy="511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957" name="Freeform 34"/>
            <p:cNvSpPr/>
            <p:nvPr/>
          </p:nvSpPr>
          <p:spPr>
            <a:xfrm>
              <a:off x="946501" y="3146585"/>
              <a:ext cx="1410173" cy="2716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958" name="Freeform 35"/>
            <p:cNvSpPr/>
            <p:nvPr/>
          </p:nvSpPr>
          <p:spPr>
            <a:xfrm>
              <a:off x="1046133" y="6601126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959" name="Freeform 36"/>
            <p:cNvSpPr/>
            <p:nvPr/>
          </p:nvSpPr>
          <p:spPr>
            <a:xfrm>
              <a:off x="946501" y="5897956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960" name="Freeform 37"/>
            <p:cNvSpPr/>
            <p:nvPr/>
          </p:nvSpPr>
          <p:spPr>
            <a:xfrm>
              <a:off x="946501" y="5773415"/>
              <a:ext cx="38321" cy="228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961" name="Freeform 38"/>
            <p:cNvSpPr/>
            <p:nvPr/>
          </p:nvSpPr>
          <p:spPr>
            <a:xfrm>
              <a:off x="979074" y="6323307"/>
              <a:ext cx="210760" cy="530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048962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766F54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8963" name="Title Text"/>
          <p:cNvSpPr txBox="1">
            <a:spLocks noGrp="1"/>
          </p:cNvSpPr>
          <p:nvPr>
            <p:ph type="title"/>
          </p:nvPr>
        </p:nvSpPr>
        <p:spPr>
          <a:xfrm>
            <a:off x="2849948" y="609600"/>
            <a:ext cx="8393927" cy="2895600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</a:lvl1pPr>
          </a:lstStyle>
          <a:p>
            <a:r>
              <a:t>Title Text</a:t>
            </a:r>
          </a:p>
        </p:txBody>
      </p:sp>
      <p:sp>
        <p:nvSpPr>
          <p:cNvPr id="104896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275012" y="3505200"/>
            <a:ext cx="7536555" cy="381000"/>
          </a:xfrm>
          <a:prstGeom prst="rect">
            <a:avLst/>
          </a:prstGeom>
        </p:spPr>
        <p:txBody>
          <a:bodyPr anchor="ctr">
            <a:normAutofit fontScale="25000" lnSpcReduction="20000"/>
          </a:bodyPr>
          <a:lstStyle>
            <a:lvl1pPr marL="0" indent="0" defTabSz="457200">
              <a:spcBef>
                <a:spcPts val="1000"/>
              </a:spcBef>
              <a:buClrTx/>
              <a:buSzTx/>
              <a:buFontTx/>
              <a:buNone/>
              <a:defRPr sz="1600">
                <a:solidFill>
                  <a:srgbClr val="808080"/>
                </a:solidFill>
              </a:defRPr>
            </a:lvl1pPr>
            <a:lvl2pPr marL="0" indent="457200" defTabSz="457200">
              <a:spcBef>
                <a:spcPts val="1000"/>
              </a:spcBef>
              <a:buClrTx/>
              <a:buSzTx/>
              <a:buFontTx/>
              <a:buNone/>
              <a:defRPr sz="1600">
                <a:solidFill>
                  <a:srgbClr val="808080"/>
                </a:solidFill>
              </a:defRPr>
            </a:lvl2pPr>
            <a:lvl3pPr marL="0" indent="914400" defTabSz="457200">
              <a:spcBef>
                <a:spcPts val="1000"/>
              </a:spcBef>
              <a:buClrTx/>
              <a:buSzTx/>
              <a:buFontTx/>
              <a:buNone/>
              <a:defRPr sz="1600">
                <a:solidFill>
                  <a:srgbClr val="808080"/>
                </a:solidFill>
              </a:defRPr>
            </a:lvl3pPr>
            <a:lvl4pPr marL="0" indent="1371600" defTabSz="457200">
              <a:spcBef>
                <a:spcPts val="1000"/>
              </a:spcBef>
              <a:buClrTx/>
              <a:buSzTx/>
              <a:buFontTx/>
              <a:buNone/>
              <a:defRPr sz="1600">
                <a:solidFill>
                  <a:srgbClr val="808080"/>
                </a:solidFill>
              </a:defRPr>
            </a:lvl4pPr>
            <a:lvl5pPr marL="0" indent="1828800" defTabSz="457200">
              <a:spcBef>
                <a:spcPts val="1000"/>
              </a:spcBef>
              <a:buClrTx/>
              <a:buSzTx/>
              <a:buFontTx/>
              <a:buNone/>
              <a:defRPr sz="1600">
                <a:solidFill>
                  <a:srgbClr val="80808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896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89211" y="4354045"/>
            <a:ext cx="8915401" cy="1555865"/>
          </a:xfrm>
          <a:prstGeom prst="rect">
            <a:avLst/>
          </a:prstGeom>
        </p:spPr>
        <p:txBody>
          <a:bodyPr anchor="ctr"/>
          <a:lstStyle/>
          <a:p>
            <a:pPr marL="0" indent="0" defTabSz="457200">
              <a:spcBef>
                <a:spcPts val="1000"/>
              </a:spcBef>
              <a:buClrTx/>
              <a:buSzTx/>
              <a:buFontTx/>
              <a:buNone/>
              <a:defRPr>
                <a:solidFill>
                  <a:srgbClr val="595959"/>
                </a:solidFill>
              </a:defRPr>
            </a:pPr>
            <a:endParaRPr/>
          </a:p>
        </p:txBody>
      </p:sp>
      <p:sp>
        <p:nvSpPr>
          <p:cNvPr id="1048966" name="Freeform 11"/>
          <p:cNvSpPr/>
          <p:nvPr/>
        </p:nvSpPr>
        <p:spPr>
          <a:xfrm flipV="1">
            <a:off x="-4189" y="317817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rgbClr val="A5301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8967" name="TextBox 13"/>
          <p:cNvSpPr txBox="1"/>
          <p:nvPr/>
        </p:nvSpPr>
        <p:spPr>
          <a:xfrm>
            <a:off x="2513372" y="297774"/>
            <a:ext cx="518161" cy="1285238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A5301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“</a:t>
            </a:r>
          </a:p>
        </p:txBody>
      </p:sp>
      <p:sp>
        <p:nvSpPr>
          <p:cNvPr id="1048968" name="TextBox 14"/>
          <p:cNvSpPr txBox="1"/>
          <p:nvPr/>
        </p:nvSpPr>
        <p:spPr>
          <a:xfrm>
            <a:off x="11160571" y="2555074"/>
            <a:ext cx="518161" cy="1285240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A5301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”</a:t>
            </a:r>
          </a:p>
        </p:txBody>
      </p:sp>
      <p:sp>
        <p:nvSpPr>
          <p:cNvPr id="10489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25905" y="3228581"/>
            <a:ext cx="385675" cy="396241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rgbClr val="FEFFFF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bg>
      <p:bgPr>
        <a:gradFill flip="none" rotWithShape="1">
          <a:gsLst>
            <a:gs pos="0">
              <a:srgbClr val="E2DBCA"/>
            </a:gs>
            <a:gs pos="77000">
              <a:srgbClr val="C9C2B1"/>
            </a:gs>
            <a:gs pos="100000">
              <a:srgbClr val="C1BBAB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8803" name="Rectangle 22"/>
          <p:cNvSpPr/>
          <p:nvPr/>
        </p:nvSpPr>
        <p:spPr>
          <a:xfrm>
            <a:off x="1307869" y="1267730"/>
            <a:ext cx="9576263" cy="43079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rotWithShape="0">
              <a:srgbClr val="000000">
                <a:alpha val="66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048804" name="Rectangle 23"/>
          <p:cNvSpPr/>
          <p:nvPr/>
        </p:nvSpPr>
        <p:spPr>
          <a:xfrm>
            <a:off x="1447800" y="1411614"/>
            <a:ext cx="9296400" cy="4034771"/>
          </a:xfrm>
          <a:prstGeom prst="rect">
            <a:avLst/>
          </a:prstGeom>
          <a:ln w="6350" cap="sq">
            <a:solidFill>
              <a:srgbClr val="40404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8805" name="Rectangle 29"/>
          <p:cNvSpPr/>
          <p:nvPr/>
        </p:nvSpPr>
        <p:spPr>
          <a:xfrm>
            <a:off x="5135879" y="1267729"/>
            <a:ext cx="1920241" cy="731521"/>
          </a:xfrm>
          <a:prstGeom prst="rect">
            <a:avLst/>
          </a:prstGeom>
          <a:solidFill>
            <a:srgbClr val="E3DED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5" name="Group 30"/>
          <p:cNvGrpSpPr/>
          <p:nvPr/>
        </p:nvGrpSpPr>
        <p:grpSpPr>
          <a:xfrm>
            <a:off x="5250179" y="1267729"/>
            <a:ext cx="1691641" cy="645296"/>
            <a:chOff x="0" y="0"/>
            <a:chExt cx="1691640" cy="645295"/>
          </a:xfrm>
        </p:grpSpPr>
        <p:sp>
          <p:nvSpPr>
            <p:cNvPr id="1048806" name="Straight Connector 31"/>
            <p:cNvSpPr/>
            <p:nvPr/>
          </p:nvSpPr>
          <p:spPr>
            <a:xfrm flipH="1">
              <a:off x="0" y="-1"/>
              <a:ext cx="1" cy="640081"/>
            </a:xfrm>
            <a:prstGeom prst="line">
              <a:avLst/>
            </a:prstGeom>
            <a:solidFill>
              <a:srgbClr val="262626"/>
            </a:solidFill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807" name="Straight Connector 32"/>
            <p:cNvSpPr/>
            <p:nvPr/>
          </p:nvSpPr>
          <p:spPr>
            <a:xfrm>
              <a:off x="1691639" y="-1"/>
              <a:ext cx="1" cy="640081"/>
            </a:xfrm>
            <a:prstGeom prst="line">
              <a:avLst/>
            </a:prstGeom>
            <a:solidFill>
              <a:srgbClr val="262626"/>
            </a:solidFill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808" name="Straight Connector 33"/>
            <p:cNvSpPr/>
            <p:nvPr/>
          </p:nvSpPr>
          <p:spPr>
            <a:xfrm>
              <a:off x="0" y="645295"/>
              <a:ext cx="1691641" cy="1"/>
            </a:xfrm>
            <a:prstGeom prst="line">
              <a:avLst/>
            </a:prstGeom>
            <a:solidFill>
              <a:srgbClr val="262626"/>
            </a:solidFill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048809" name="Title Text"/>
          <p:cNvSpPr txBox="1">
            <a:spLocks noGrp="1"/>
          </p:cNvSpPr>
          <p:nvPr>
            <p:ph type="title"/>
          </p:nvPr>
        </p:nvSpPr>
        <p:spPr>
          <a:xfrm>
            <a:off x="1563622" y="2094308"/>
            <a:ext cx="9070849" cy="2587753"/>
          </a:xfrm>
          <a:prstGeom prst="rect">
            <a:avLst/>
          </a:prstGeom>
        </p:spPr>
        <p:txBody>
          <a:bodyPr/>
          <a:lstStyle>
            <a:lvl1pPr algn="ctr">
              <a:lnSpc>
                <a:spcPct val="83000"/>
              </a:lnSpc>
              <a:defRPr sz="7200" cap="all" spc="-100"/>
            </a:lvl1pPr>
          </a:lstStyle>
          <a:p>
            <a:r>
              <a:t>Title Text</a:t>
            </a:r>
          </a:p>
        </p:txBody>
      </p:sp>
      <p:sp>
        <p:nvSpPr>
          <p:cNvPr id="104881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63624" y="4682061"/>
            <a:ext cx="9070848" cy="457201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0" indent="0" algn="ctr">
              <a:buClrTx/>
              <a:buSzTx/>
              <a:buFontTx/>
              <a:buNone/>
              <a:defRPr sz="1600"/>
            </a:lvl1pPr>
            <a:lvl2pPr marL="0" indent="457200" algn="ctr">
              <a:buClrTx/>
              <a:buSzTx/>
              <a:buFontTx/>
              <a:buNone/>
              <a:defRPr sz="1600"/>
            </a:lvl2pPr>
            <a:lvl3pPr marL="0" indent="914400" algn="ctr">
              <a:buClrTx/>
              <a:buSzTx/>
              <a:buFontTx/>
              <a:buNone/>
              <a:defRPr sz="1600"/>
            </a:lvl3pPr>
            <a:lvl4pPr marL="0" indent="1371600" algn="ctr">
              <a:buClrTx/>
              <a:buSzTx/>
              <a:buFontTx/>
              <a:buNone/>
              <a:defRPr sz="1600"/>
            </a:lvl4pPr>
            <a:lvl5pPr marL="0" indent="1828800" algn="ctr">
              <a:buClrTx/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88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471861" y="5195819"/>
            <a:ext cx="244908" cy="2438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ame Card">
    <p:bg>
      <p:bgPr>
        <a:gradFill flip="none" rotWithShape="1">
          <a:gsLst>
            <a:gs pos="0">
              <a:srgbClr val="FFFFFF"/>
            </a:gs>
            <a:gs pos="100000">
              <a:srgbClr val="DFE8C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22"/>
          <p:cNvGrpSpPr/>
          <p:nvPr/>
        </p:nvGrpSpPr>
        <p:grpSpPr>
          <a:xfrm>
            <a:off x="0" y="228599"/>
            <a:ext cx="2851518" cy="6638630"/>
            <a:chOff x="0" y="0"/>
            <a:chExt cx="2851516" cy="6638628"/>
          </a:xfrm>
        </p:grpSpPr>
        <p:sp>
          <p:nvSpPr>
            <p:cNvPr id="1048707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708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709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710" name="Freeform 14"/>
            <p:cNvSpPr/>
            <p:nvPr/>
          </p:nvSpPr>
          <p:spPr>
            <a:xfrm>
              <a:off x="959824" y="6275198"/>
              <a:ext cx="171465" cy="363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711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712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713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714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715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716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717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718" name="Freeform 22"/>
            <p:cNvSpPr/>
            <p:nvPr/>
          </p:nvSpPr>
          <p:spPr>
            <a:xfrm>
              <a:off x="849863" y="6016139"/>
              <a:ext cx="238559" cy="622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66" name="Group 9"/>
          <p:cNvGrpSpPr/>
          <p:nvPr/>
        </p:nvGrpSpPr>
        <p:grpSpPr>
          <a:xfrm>
            <a:off x="27221" y="-786"/>
            <a:ext cx="2356674" cy="6854040"/>
            <a:chOff x="0" y="0"/>
            <a:chExt cx="2356673" cy="6854039"/>
          </a:xfrm>
        </p:grpSpPr>
        <p:sp>
          <p:nvSpPr>
            <p:cNvPr id="1048719" name="Freeform 27"/>
            <p:cNvSpPr/>
            <p:nvPr/>
          </p:nvSpPr>
          <p:spPr>
            <a:xfrm>
              <a:off x="0" y="-1"/>
              <a:ext cx="494327" cy="4401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720" name="Freeform 28"/>
            <p:cNvSpPr/>
            <p:nvPr/>
          </p:nvSpPr>
          <p:spPr>
            <a:xfrm>
              <a:off x="523067" y="4317258"/>
              <a:ext cx="423436" cy="1580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721" name="Freeform 29"/>
            <p:cNvSpPr/>
            <p:nvPr/>
          </p:nvSpPr>
          <p:spPr>
            <a:xfrm>
              <a:off x="979074" y="5863468"/>
              <a:ext cx="431100" cy="990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722" name="Freeform 30"/>
            <p:cNvSpPr/>
            <p:nvPr/>
          </p:nvSpPr>
          <p:spPr>
            <a:xfrm>
              <a:off x="494326" y="4365158"/>
              <a:ext cx="551808" cy="2235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723" name="Freeform 31"/>
            <p:cNvSpPr/>
            <p:nvPr/>
          </p:nvSpPr>
          <p:spPr>
            <a:xfrm>
              <a:off x="444311" y="1289983"/>
              <a:ext cx="170725" cy="3027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724" name="Freeform 32"/>
            <p:cNvSpPr/>
            <p:nvPr/>
          </p:nvSpPr>
          <p:spPr>
            <a:xfrm>
              <a:off x="1084453" y="6572386"/>
              <a:ext cx="134120" cy="281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725" name="Freeform 33"/>
            <p:cNvSpPr/>
            <p:nvPr/>
          </p:nvSpPr>
          <p:spPr>
            <a:xfrm>
              <a:off x="475166" y="4108415"/>
              <a:ext cx="82390" cy="511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726" name="Freeform 34"/>
            <p:cNvSpPr/>
            <p:nvPr/>
          </p:nvSpPr>
          <p:spPr>
            <a:xfrm>
              <a:off x="946501" y="3146585"/>
              <a:ext cx="1410173" cy="2716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727" name="Freeform 35"/>
            <p:cNvSpPr/>
            <p:nvPr/>
          </p:nvSpPr>
          <p:spPr>
            <a:xfrm>
              <a:off x="1046133" y="6601126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728" name="Freeform 36"/>
            <p:cNvSpPr/>
            <p:nvPr/>
          </p:nvSpPr>
          <p:spPr>
            <a:xfrm>
              <a:off x="946501" y="5897956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729" name="Freeform 37"/>
            <p:cNvSpPr/>
            <p:nvPr/>
          </p:nvSpPr>
          <p:spPr>
            <a:xfrm>
              <a:off x="946501" y="5773415"/>
              <a:ext cx="38321" cy="228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730" name="Freeform 38"/>
            <p:cNvSpPr/>
            <p:nvPr/>
          </p:nvSpPr>
          <p:spPr>
            <a:xfrm>
              <a:off x="979074" y="6323307"/>
              <a:ext cx="210760" cy="530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048731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766F54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8732" name="Title Text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1" cy="2724845"/>
          </a:xfrm>
          <a:prstGeom prst="rect">
            <a:avLst/>
          </a:prstGeom>
        </p:spPr>
        <p:txBody>
          <a:bodyPr anchor="b"/>
          <a:lstStyle>
            <a:lvl1pPr defTabSz="457200">
              <a:lnSpc>
                <a:spcPct val="100000"/>
              </a:lnSpc>
            </a:lvl1pPr>
          </a:lstStyle>
          <a:p>
            <a:r>
              <a:t>Title Text</a:t>
            </a:r>
          </a:p>
        </p:txBody>
      </p:sp>
      <p:sp>
        <p:nvSpPr>
          <p:cNvPr id="104873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589213" y="5181600"/>
            <a:ext cx="8915401" cy="729622"/>
          </a:xfrm>
          <a:prstGeom prst="rect">
            <a:avLst/>
          </a:prstGeom>
        </p:spPr>
        <p:txBody>
          <a:bodyPr>
            <a:normAutofit fontScale="38889" lnSpcReduction="20000"/>
          </a:bodyPr>
          <a:lstStyle>
            <a:lvl1pPr marL="0" indent="0" defTabSz="457200">
              <a:spcBef>
                <a:spcPts val="1000"/>
              </a:spcBef>
              <a:buClrTx/>
              <a:buSzTx/>
              <a:buFontTx/>
              <a:buNone/>
              <a:defRPr>
                <a:solidFill>
                  <a:srgbClr val="595959"/>
                </a:solidFill>
              </a:defRPr>
            </a:lvl1pPr>
            <a:lvl2pPr marL="778668" indent="-321468" defTabSz="457200">
              <a:spcBef>
                <a:spcPts val="1000"/>
              </a:spcBef>
              <a:buClrTx/>
              <a:buFontTx/>
              <a:buChar char=""/>
              <a:defRPr>
                <a:solidFill>
                  <a:srgbClr val="595959"/>
                </a:solidFill>
              </a:defRPr>
            </a:lvl2pPr>
            <a:lvl3pPr marL="1208314" indent="-293914" defTabSz="457200">
              <a:spcBef>
                <a:spcPts val="1000"/>
              </a:spcBef>
              <a:buClrTx/>
              <a:buFontTx/>
              <a:buChar char=""/>
              <a:defRPr>
                <a:solidFill>
                  <a:srgbClr val="595959"/>
                </a:solidFill>
              </a:defRPr>
            </a:lvl3pPr>
            <a:lvl4pPr marL="1714500" indent="-342900" defTabSz="457200">
              <a:spcBef>
                <a:spcPts val="1000"/>
              </a:spcBef>
              <a:buClrTx/>
              <a:buFontTx/>
              <a:buChar char=""/>
              <a:defRPr>
                <a:solidFill>
                  <a:srgbClr val="595959"/>
                </a:solidFill>
              </a:defRPr>
            </a:lvl4pPr>
            <a:lvl5pPr marL="2171700" indent="-342900" defTabSz="457200">
              <a:spcBef>
                <a:spcPts val="1000"/>
              </a:spcBef>
              <a:buClrTx/>
              <a:buFontTx/>
              <a:buChar char=""/>
              <a:defRPr>
                <a:solidFill>
                  <a:srgbClr val="59595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8734" name="Freeform 11"/>
          <p:cNvSpPr/>
          <p:nvPr/>
        </p:nvSpPr>
        <p:spPr>
          <a:xfrm flipV="1">
            <a:off x="-4189" y="491172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rgbClr val="A5301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87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25905" y="4967529"/>
            <a:ext cx="385675" cy="396241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rgbClr val="FEFFFF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Name Card">
    <p:bg>
      <p:bgPr>
        <a:gradFill flip="none" rotWithShape="1">
          <a:gsLst>
            <a:gs pos="0">
              <a:srgbClr val="FFFFFF"/>
            </a:gs>
            <a:gs pos="100000">
              <a:srgbClr val="DFE8C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22"/>
          <p:cNvGrpSpPr/>
          <p:nvPr/>
        </p:nvGrpSpPr>
        <p:grpSpPr>
          <a:xfrm>
            <a:off x="0" y="228599"/>
            <a:ext cx="2851518" cy="6638630"/>
            <a:chOff x="0" y="0"/>
            <a:chExt cx="2851516" cy="6638628"/>
          </a:xfrm>
        </p:grpSpPr>
        <p:sp>
          <p:nvSpPr>
            <p:cNvPr id="1048736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737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738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739" name="Freeform 14"/>
            <p:cNvSpPr/>
            <p:nvPr/>
          </p:nvSpPr>
          <p:spPr>
            <a:xfrm>
              <a:off x="959824" y="6275198"/>
              <a:ext cx="171465" cy="363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740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741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742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743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744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745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746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747" name="Freeform 22"/>
            <p:cNvSpPr/>
            <p:nvPr/>
          </p:nvSpPr>
          <p:spPr>
            <a:xfrm>
              <a:off x="849863" y="6016139"/>
              <a:ext cx="238559" cy="622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69" name="Group 9"/>
          <p:cNvGrpSpPr/>
          <p:nvPr/>
        </p:nvGrpSpPr>
        <p:grpSpPr>
          <a:xfrm>
            <a:off x="27221" y="-786"/>
            <a:ext cx="2356674" cy="6854040"/>
            <a:chOff x="0" y="0"/>
            <a:chExt cx="2356673" cy="6854039"/>
          </a:xfrm>
        </p:grpSpPr>
        <p:sp>
          <p:nvSpPr>
            <p:cNvPr id="1048748" name="Freeform 27"/>
            <p:cNvSpPr/>
            <p:nvPr/>
          </p:nvSpPr>
          <p:spPr>
            <a:xfrm>
              <a:off x="0" y="-1"/>
              <a:ext cx="494327" cy="4401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749" name="Freeform 28"/>
            <p:cNvSpPr/>
            <p:nvPr/>
          </p:nvSpPr>
          <p:spPr>
            <a:xfrm>
              <a:off x="523067" y="4317258"/>
              <a:ext cx="423436" cy="1580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750" name="Freeform 29"/>
            <p:cNvSpPr/>
            <p:nvPr/>
          </p:nvSpPr>
          <p:spPr>
            <a:xfrm>
              <a:off x="979074" y="5863468"/>
              <a:ext cx="431100" cy="990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751" name="Freeform 30"/>
            <p:cNvSpPr/>
            <p:nvPr/>
          </p:nvSpPr>
          <p:spPr>
            <a:xfrm>
              <a:off x="494326" y="4365158"/>
              <a:ext cx="551808" cy="2235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752" name="Freeform 31"/>
            <p:cNvSpPr/>
            <p:nvPr/>
          </p:nvSpPr>
          <p:spPr>
            <a:xfrm>
              <a:off x="444311" y="1289983"/>
              <a:ext cx="170725" cy="3027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753" name="Freeform 32"/>
            <p:cNvSpPr/>
            <p:nvPr/>
          </p:nvSpPr>
          <p:spPr>
            <a:xfrm>
              <a:off x="1084453" y="6572386"/>
              <a:ext cx="134120" cy="281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754" name="Freeform 33"/>
            <p:cNvSpPr/>
            <p:nvPr/>
          </p:nvSpPr>
          <p:spPr>
            <a:xfrm>
              <a:off x="475166" y="4108415"/>
              <a:ext cx="82390" cy="511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755" name="Freeform 34"/>
            <p:cNvSpPr/>
            <p:nvPr/>
          </p:nvSpPr>
          <p:spPr>
            <a:xfrm>
              <a:off x="946501" y="3146585"/>
              <a:ext cx="1410173" cy="2716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756" name="Freeform 35"/>
            <p:cNvSpPr/>
            <p:nvPr/>
          </p:nvSpPr>
          <p:spPr>
            <a:xfrm>
              <a:off x="1046133" y="6601126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757" name="Freeform 36"/>
            <p:cNvSpPr/>
            <p:nvPr/>
          </p:nvSpPr>
          <p:spPr>
            <a:xfrm>
              <a:off x="946501" y="5897956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758" name="Freeform 37"/>
            <p:cNvSpPr/>
            <p:nvPr/>
          </p:nvSpPr>
          <p:spPr>
            <a:xfrm>
              <a:off x="946501" y="5773415"/>
              <a:ext cx="38321" cy="228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759" name="Freeform 38"/>
            <p:cNvSpPr/>
            <p:nvPr/>
          </p:nvSpPr>
          <p:spPr>
            <a:xfrm>
              <a:off x="979074" y="6323307"/>
              <a:ext cx="210760" cy="530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048760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766F54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8761" name="Title Text"/>
          <p:cNvSpPr txBox="1">
            <a:spLocks noGrp="1"/>
          </p:cNvSpPr>
          <p:nvPr>
            <p:ph type="title"/>
          </p:nvPr>
        </p:nvSpPr>
        <p:spPr>
          <a:xfrm>
            <a:off x="2849948" y="609600"/>
            <a:ext cx="8393927" cy="2895600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</a:lvl1pPr>
          </a:lstStyle>
          <a:p>
            <a:r>
              <a:t>Title Text</a:t>
            </a:r>
          </a:p>
        </p:txBody>
      </p:sp>
      <p:sp>
        <p:nvSpPr>
          <p:cNvPr id="104876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589211" y="4343400"/>
            <a:ext cx="8915401" cy="838200"/>
          </a:xfrm>
          <a:prstGeom prst="rect">
            <a:avLst/>
          </a:prstGeom>
        </p:spPr>
        <p:txBody>
          <a:bodyPr anchor="b">
            <a:normAutofit fontScale="37500" lnSpcReduction="20000"/>
          </a:bodyPr>
          <a:lstStyle>
            <a:lvl1pPr marL="0" indent="0" defTabSz="4572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A53010"/>
                </a:solidFill>
              </a:defRPr>
            </a:lvl1pPr>
            <a:lvl2pPr marL="0" indent="457200" defTabSz="4572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A53010"/>
                </a:solidFill>
              </a:defRPr>
            </a:lvl2pPr>
            <a:lvl3pPr marL="0" indent="914400" defTabSz="4572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A53010"/>
                </a:solidFill>
              </a:defRPr>
            </a:lvl3pPr>
            <a:lvl4pPr marL="0" indent="1371600" defTabSz="4572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A53010"/>
                </a:solidFill>
              </a:defRPr>
            </a:lvl4pPr>
            <a:lvl5pPr marL="0" indent="1828800" defTabSz="4572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A5301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876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589213" y="5181599"/>
            <a:ext cx="8915401" cy="729624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1000"/>
              </a:spcBef>
              <a:buClrTx/>
              <a:buSzTx/>
              <a:buFontTx/>
              <a:buNone/>
              <a:defRPr>
                <a:solidFill>
                  <a:srgbClr val="595959"/>
                </a:solidFill>
              </a:defRPr>
            </a:pPr>
            <a:endParaRPr/>
          </a:p>
        </p:txBody>
      </p:sp>
      <p:sp>
        <p:nvSpPr>
          <p:cNvPr id="1048764" name="Freeform 11"/>
          <p:cNvSpPr/>
          <p:nvPr/>
        </p:nvSpPr>
        <p:spPr>
          <a:xfrm flipV="1">
            <a:off x="-4189" y="491172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rgbClr val="A5301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8765" name="TextBox 16"/>
          <p:cNvSpPr txBox="1"/>
          <p:nvPr/>
        </p:nvSpPr>
        <p:spPr>
          <a:xfrm>
            <a:off x="2513372" y="297774"/>
            <a:ext cx="518161" cy="1285238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A5301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“</a:t>
            </a:r>
          </a:p>
        </p:txBody>
      </p:sp>
      <p:sp>
        <p:nvSpPr>
          <p:cNvPr id="1048766" name="TextBox 17"/>
          <p:cNvSpPr txBox="1"/>
          <p:nvPr/>
        </p:nvSpPr>
        <p:spPr>
          <a:xfrm>
            <a:off x="11160571" y="2555074"/>
            <a:ext cx="518161" cy="1285240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A5301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”</a:t>
            </a:r>
          </a:p>
        </p:txBody>
      </p:sp>
      <p:sp>
        <p:nvSpPr>
          <p:cNvPr id="104876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25905" y="4967529"/>
            <a:ext cx="385675" cy="396241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rgbClr val="FEFFFF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rue or False">
    <p:bg>
      <p:bgPr>
        <a:gradFill flip="none" rotWithShape="1">
          <a:gsLst>
            <a:gs pos="0">
              <a:srgbClr val="FFFFFF"/>
            </a:gs>
            <a:gs pos="100000">
              <a:srgbClr val="DFE8C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22"/>
          <p:cNvGrpSpPr/>
          <p:nvPr/>
        </p:nvGrpSpPr>
        <p:grpSpPr>
          <a:xfrm>
            <a:off x="0" y="228599"/>
            <a:ext cx="2851518" cy="6638630"/>
            <a:chOff x="0" y="0"/>
            <a:chExt cx="2851516" cy="6638628"/>
          </a:xfrm>
        </p:grpSpPr>
        <p:sp>
          <p:nvSpPr>
            <p:cNvPr id="1048905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906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907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908" name="Freeform 14"/>
            <p:cNvSpPr/>
            <p:nvPr/>
          </p:nvSpPr>
          <p:spPr>
            <a:xfrm>
              <a:off x="959824" y="6275198"/>
              <a:ext cx="171465" cy="363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909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910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911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912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913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914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915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916" name="Freeform 22"/>
            <p:cNvSpPr/>
            <p:nvPr/>
          </p:nvSpPr>
          <p:spPr>
            <a:xfrm>
              <a:off x="849863" y="6016139"/>
              <a:ext cx="238559" cy="622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89" name="Group 9"/>
          <p:cNvGrpSpPr/>
          <p:nvPr/>
        </p:nvGrpSpPr>
        <p:grpSpPr>
          <a:xfrm>
            <a:off x="27221" y="-786"/>
            <a:ext cx="2356674" cy="6854040"/>
            <a:chOff x="0" y="0"/>
            <a:chExt cx="2356673" cy="6854039"/>
          </a:xfrm>
        </p:grpSpPr>
        <p:sp>
          <p:nvSpPr>
            <p:cNvPr id="1048917" name="Freeform 27"/>
            <p:cNvSpPr/>
            <p:nvPr/>
          </p:nvSpPr>
          <p:spPr>
            <a:xfrm>
              <a:off x="0" y="-1"/>
              <a:ext cx="494327" cy="4401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918" name="Freeform 28"/>
            <p:cNvSpPr/>
            <p:nvPr/>
          </p:nvSpPr>
          <p:spPr>
            <a:xfrm>
              <a:off x="523067" y="4317258"/>
              <a:ext cx="423436" cy="1580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919" name="Freeform 29"/>
            <p:cNvSpPr/>
            <p:nvPr/>
          </p:nvSpPr>
          <p:spPr>
            <a:xfrm>
              <a:off x="979074" y="5863468"/>
              <a:ext cx="431100" cy="990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920" name="Freeform 30"/>
            <p:cNvSpPr/>
            <p:nvPr/>
          </p:nvSpPr>
          <p:spPr>
            <a:xfrm>
              <a:off x="494326" y="4365158"/>
              <a:ext cx="551808" cy="2235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921" name="Freeform 31"/>
            <p:cNvSpPr/>
            <p:nvPr/>
          </p:nvSpPr>
          <p:spPr>
            <a:xfrm>
              <a:off x="444311" y="1289983"/>
              <a:ext cx="170725" cy="3027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922" name="Freeform 32"/>
            <p:cNvSpPr/>
            <p:nvPr/>
          </p:nvSpPr>
          <p:spPr>
            <a:xfrm>
              <a:off x="1084453" y="6572386"/>
              <a:ext cx="134120" cy="281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923" name="Freeform 33"/>
            <p:cNvSpPr/>
            <p:nvPr/>
          </p:nvSpPr>
          <p:spPr>
            <a:xfrm>
              <a:off x="475166" y="4108415"/>
              <a:ext cx="82390" cy="511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924" name="Freeform 34"/>
            <p:cNvSpPr/>
            <p:nvPr/>
          </p:nvSpPr>
          <p:spPr>
            <a:xfrm>
              <a:off x="946501" y="3146585"/>
              <a:ext cx="1410173" cy="2716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925" name="Freeform 35"/>
            <p:cNvSpPr/>
            <p:nvPr/>
          </p:nvSpPr>
          <p:spPr>
            <a:xfrm>
              <a:off x="1046133" y="6601126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926" name="Freeform 36"/>
            <p:cNvSpPr/>
            <p:nvPr/>
          </p:nvSpPr>
          <p:spPr>
            <a:xfrm>
              <a:off x="946501" y="5897956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927" name="Freeform 37"/>
            <p:cNvSpPr/>
            <p:nvPr/>
          </p:nvSpPr>
          <p:spPr>
            <a:xfrm>
              <a:off x="946501" y="5773415"/>
              <a:ext cx="38321" cy="228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928" name="Freeform 38"/>
            <p:cNvSpPr/>
            <p:nvPr/>
          </p:nvSpPr>
          <p:spPr>
            <a:xfrm>
              <a:off x="979074" y="6323307"/>
              <a:ext cx="210760" cy="530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048929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766F54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8930" name="Title Text"/>
          <p:cNvSpPr txBox="1">
            <a:spLocks noGrp="1"/>
          </p:cNvSpPr>
          <p:nvPr>
            <p:ph type="title"/>
          </p:nvPr>
        </p:nvSpPr>
        <p:spPr>
          <a:xfrm>
            <a:off x="2589211" y="627407"/>
            <a:ext cx="8915401" cy="2880020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</a:lvl1pPr>
          </a:lstStyle>
          <a:p>
            <a:r>
              <a:t>Title Text</a:t>
            </a:r>
          </a:p>
        </p:txBody>
      </p:sp>
      <p:sp>
        <p:nvSpPr>
          <p:cNvPr id="104893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589211" y="4343400"/>
            <a:ext cx="8915401" cy="838200"/>
          </a:xfrm>
          <a:prstGeom prst="rect">
            <a:avLst/>
          </a:prstGeom>
        </p:spPr>
        <p:txBody>
          <a:bodyPr anchor="b">
            <a:normAutofit fontScale="37500" lnSpcReduction="20000"/>
          </a:bodyPr>
          <a:lstStyle>
            <a:lvl1pPr marL="0" indent="0" defTabSz="4572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A53010"/>
                </a:solidFill>
              </a:defRPr>
            </a:lvl1pPr>
            <a:lvl2pPr marL="0" indent="457200" defTabSz="4572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A53010"/>
                </a:solidFill>
              </a:defRPr>
            </a:lvl2pPr>
            <a:lvl3pPr marL="0" indent="914400" defTabSz="4572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A53010"/>
                </a:solidFill>
              </a:defRPr>
            </a:lvl3pPr>
            <a:lvl4pPr marL="0" indent="1371600" defTabSz="4572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A53010"/>
                </a:solidFill>
              </a:defRPr>
            </a:lvl4pPr>
            <a:lvl5pPr marL="0" indent="1828800" defTabSz="4572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A5301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893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589213" y="5181599"/>
            <a:ext cx="8915401" cy="729624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1000"/>
              </a:spcBef>
              <a:buClrTx/>
              <a:buSzTx/>
              <a:buFontTx/>
              <a:buNone/>
              <a:defRPr>
                <a:solidFill>
                  <a:srgbClr val="595959"/>
                </a:solidFill>
              </a:defRPr>
            </a:pPr>
            <a:endParaRPr/>
          </a:p>
        </p:txBody>
      </p:sp>
      <p:sp>
        <p:nvSpPr>
          <p:cNvPr id="1048933" name="Freeform 11"/>
          <p:cNvSpPr/>
          <p:nvPr/>
        </p:nvSpPr>
        <p:spPr>
          <a:xfrm flipV="1">
            <a:off x="-4189" y="491172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rgbClr val="A5301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89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25905" y="4967529"/>
            <a:ext cx="385675" cy="396241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rgbClr val="FEFFFF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4900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66800" y="2103120"/>
            <a:ext cx="4754880" cy="3749041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90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488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69847" y="2074334"/>
            <a:ext cx="4754881" cy="640081"/>
          </a:xfrm>
          <a:prstGeom prst="rect">
            <a:avLst/>
          </a:prstGeom>
        </p:spPr>
        <p:txBody>
          <a:bodyPr anchor="ctr">
            <a:normAutofit fontScale="52632" lnSpcReduction="20000"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 sz="1900">
                <a:solidFill>
                  <a:srgbClr val="1485A4"/>
                </a:solidFill>
              </a:defRPr>
            </a:lvl1pPr>
            <a:lvl2pPr marL="0" indent="457200" algn="ctr">
              <a:spcBef>
                <a:spcPts val="0"/>
              </a:spcBef>
              <a:buClrTx/>
              <a:buSzTx/>
              <a:buFontTx/>
              <a:buNone/>
              <a:defRPr sz="1900">
                <a:solidFill>
                  <a:srgbClr val="1485A4"/>
                </a:solidFill>
              </a:defRPr>
            </a:lvl2pPr>
            <a:lvl3pPr marL="0" indent="914400" algn="ctr">
              <a:spcBef>
                <a:spcPts val="0"/>
              </a:spcBef>
              <a:buClrTx/>
              <a:buSzTx/>
              <a:buFontTx/>
              <a:buNone/>
              <a:defRPr sz="1900">
                <a:solidFill>
                  <a:srgbClr val="1485A4"/>
                </a:solidFill>
              </a:defRPr>
            </a:lvl3pPr>
            <a:lvl4pPr marL="0" indent="1371600" algn="ctr">
              <a:spcBef>
                <a:spcPts val="0"/>
              </a:spcBef>
              <a:buClrTx/>
              <a:buSzTx/>
              <a:buFontTx/>
              <a:buNone/>
              <a:defRPr sz="1900">
                <a:solidFill>
                  <a:srgbClr val="1485A4"/>
                </a:solidFill>
              </a:defRPr>
            </a:lvl4pPr>
            <a:lvl5pPr marL="0" indent="1828800" algn="ctr">
              <a:spcBef>
                <a:spcPts val="0"/>
              </a:spcBef>
              <a:buClrTx/>
              <a:buSzTx/>
              <a:buFontTx/>
              <a:buNone/>
              <a:defRPr sz="1900">
                <a:solidFill>
                  <a:srgbClr val="1485A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88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73367" y="2074334"/>
            <a:ext cx="4754881" cy="6400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spcBef>
                <a:spcPts val="0"/>
              </a:spcBef>
              <a:buClrTx/>
              <a:buSzTx/>
              <a:buFontTx/>
              <a:buNone/>
              <a:defRPr sz="1900">
                <a:solidFill>
                  <a:srgbClr val="1485A4"/>
                </a:solidFill>
              </a:defRPr>
            </a:pPr>
            <a:endParaRPr/>
          </a:p>
        </p:txBody>
      </p:sp>
      <p:sp>
        <p:nvSpPr>
          <p:cNvPr id="10488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486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2" name="Rectangle 15"/>
          <p:cNvSpPr/>
          <p:nvPr/>
        </p:nvSpPr>
        <p:spPr>
          <a:xfrm>
            <a:off x="245528" y="237744"/>
            <a:ext cx="8531354" cy="6382512"/>
          </a:xfrm>
          <a:prstGeom prst="rect">
            <a:avLst/>
          </a:prstGeom>
          <a:solidFill>
            <a:srgbClr val="E3DED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9033" name="Rectangle 14"/>
          <p:cNvSpPr/>
          <p:nvPr/>
        </p:nvSpPr>
        <p:spPr>
          <a:xfrm>
            <a:off x="9020385" y="237744"/>
            <a:ext cx="2926081" cy="638251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9034" name="Title Text"/>
          <p:cNvSpPr txBox="1">
            <a:spLocks noGrp="1"/>
          </p:cNvSpPr>
          <p:nvPr>
            <p:ph type="title"/>
          </p:nvPr>
        </p:nvSpPr>
        <p:spPr>
          <a:xfrm>
            <a:off x="9296400" y="607391"/>
            <a:ext cx="2430780" cy="1645922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049035" name="Body Level One…"/>
          <p:cNvSpPr txBox="1">
            <a:spLocks noGrp="1"/>
          </p:cNvSpPr>
          <p:nvPr>
            <p:ph type="body" idx="1"/>
          </p:nvPr>
        </p:nvSpPr>
        <p:spPr>
          <a:xfrm>
            <a:off x="685800" y="609600"/>
            <a:ext cx="7772400" cy="53340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90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296400" y="2286000"/>
            <a:ext cx="2430780" cy="35052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ts val="800"/>
              </a:spcBef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49037" name="Rectangle 11"/>
          <p:cNvSpPr/>
          <p:nvPr/>
        </p:nvSpPr>
        <p:spPr>
          <a:xfrm>
            <a:off x="9157545" y="374903"/>
            <a:ext cx="2651761" cy="6108194"/>
          </a:xfrm>
          <a:prstGeom prst="rect">
            <a:avLst/>
          </a:prstGeom>
          <a:ln w="6350" cap="sq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903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11810" y="6253481"/>
            <a:ext cx="244908" cy="2438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Rectangle 13"/>
          <p:cNvSpPr/>
          <p:nvPr/>
        </p:nvSpPr>
        <p:spPr>
          <a:xfrm>
            <a:off x="9020385" y="237744"/>
            <a:ext cx="2926081" cy="638251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8769" name="Title Text"/>
          <p:cNvSpPr txBox="1">
            <a:spLocks noGrp="1"/>
          </p:cNvSpPr>
          <p:nvPr>
            <p:ph type="title"/>
          </p:nvPr>
        </p:nvSpPr>
        <p:spPr>
          <a:xfrm>
            <a:off x="9296400" y="603504"/>
            <a:ext cx="2432305" cy="1645921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048770" name="Picture Placeholder 2"/>
          <p:cNvSpPr>
            <a:spLocks noGrp="1"/>
          </p:cNvSpPr>
          <p:nvPr>
            <p:ph type="pic" idx="13"/>
          </p:nvPr>
        </p:nvSpPr>
        <p:spPr>
          <a:xfrm>
            <a:off x="228599" y="237743"/>
            <a:ext cx="8531353" cy="638251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04877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296400" y="2286000"/>
            <a:ext cx="2432305" cy="350215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800"/>
              </a:spcBef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1pPr>
            <a:lvl2pPr marL="0" indent="457200">
              <a:lnSpc>
                <a:spcPct val="110000"/>
              </a:lnSpc>
              <a:spcBef>
                <a:spcPts val="800"/>
              </a:spcBef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2pPr>
            <a:lvl3pPr marL="0" indent="914400">
              <a:lnSpc>
                <a:spcPct val="110000"/>
              </a:lnSpc>
              <a:spcBef>
                <a:spcPts val="800"/>
              </a:spcBef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3pPr>
            <a:lvl4pPr marL="0" indent="1371600">
              <a:lnSpc>
                <a:spcPct val="110000"/>
              </a:lnSpc>
              <a:spcBef>
                <a:spcPts val="800"/>
              </a:spcBef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4pPr>
            <a:lvl5pPr marL="0" indent="1828800">
              <a:lnSpc>
                <a:spcPct val="110000"/>
              </a:lnSpc>
              <a:spcBef>
                <a:spcPts val="800"/>
              </a:spcBef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8772" name="Rectangle 9"/>
          <p:cNvSpPr/>
          <p:nvPr/>
        </p:nvSpPr>
        <p:spPr>
          <a:xfrm>
            <a:off x="9157545" y="374903"/>
            <a:ext cx="2651761" cy="6108194"/>
          </a:xfrm>
          <a:prstGeom prst="rect">
            <a:avLst/>
          </a:prstGeom>
          <a:ln w="6350" cap="sq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877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14861" y="6257544"/>
            <a:ext cx="244908" cy="2438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bg>
      <p:bgPr>
        <a:gradFill flip="none" rotWithShape="1">
          <a:gsLst>
            <a:gs pos="0">
              <a:srgbClr val="FFFFFF"/>
            </a:gs>
            <a:gs pos="100000">
              <a:srgbClr val="DFE8C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22"/>
          <p:cNvGrpSpPr/>
          <p:nvPr/>
        </p:nvGrpSpPr>
        <p:grpSpPr>
          <a:xfrm>
            <a:off x="0" y="228599"/>
            <a:ext cx="2851518" cy="6638630"/>
            <a:chOff x="0" y="0"/>
            <a:chExt cx="2851516" cy="6638628"/>
          </a:xfrm>
        </p:grpSpPr>
        <p:sp>
          <p:nvSpPr>
            <p:cNvPr id="1048970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971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972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973" name="Freeform 14"/>
            <p:cNvSpPr/>
            <p:nvPr/>
          </p:nvSpPr>
          <p:spPr>
            <a:xfrm>
              <a:off x="959824" y="6275198"/>
              <a:ext cx="171465" cy="363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974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975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976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977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978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979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980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981" name="Freeform 22"/>
            <p:cNvSpPr/>
            <p:nvPr/>
          </p:nvSpPr>
          <p:spPr>
            <a:xfrm>
              <a:off x="849863" y="6016139"/>
              <a:ext cx="238559" cy="622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96" name="Group 9"/>
          <p:cNvGrpSpPr/>
          <p:nvPr/>
        </p:nvGrpSpPr>
        <p:grpSpPr>
          <a:xfrm>
            <a:off x="27221" y="-786"/>
            <a:ext cx="2356674" cy="6854040"/>
            <a:chOff x="0" y="0"/>
            <a:chExt cx="2356673" cy="6854039"/>
          </a:xfrm>
        </p:grpSpPr>
        <p:sp>
          <p:nvSpPr>
            <p:cNvPr id="1048982" name="Freeform 27"/>
            <p:cNvSpPr/>
            <p:nvPr/>
          </p:nvSpPr>
          <p:spPr>
            <a:xfrm>
              <a:off x="0" y="-1"/>
              <a:ext cx="494327" cy="4401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983" name="Freeform 28"/>
            <p:cNvSpPr/>
            <p:nvPr/>
          </p:nvSpPr>
          <p:spPr>
            <a:xfrm>
              <a:off x="523067" y="4317258"/>
              <a:ext cx="423436" cy="1580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984" name="Freeform 29"/>
            <p:cNvSpPr/>
            <p:nvPr/>
          </p:nvSpPr>
          <p:spPr>
            <a:xfrm>
              <a:off x="979074" y="5863468"/>
              <a:ext cx="431100" cy="990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985" name="Freeform 30"/>
            <p:cNvSpPr/>
            <p:nvPr/>
          </p:nvSpPr>
          <p:spPr>
            <a:xfrm>
              <a:off x="494326" y="4365158"/>
              <a:ext cx="551808" cy="2235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986" name="Freeform 31"/>
            <p:cNvSpPr/>
            <p:nvPr/>
          </p:nvSpPr>
          <p:spPr>
            <a:xfrm>
              <a:off x="444311" y="1289983"/>
              <a:ext cx="170725" cy="3027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987" name="Freeform 32"/>
            <p:cNvSpPr/>
            <p:nvPr/>
          </p:nvSpPr>
          <p:spPr>
            <a:xfrm>
              <a:off x="1084453" y="6572386"/>
              <a:ext cx="134120" cy="281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988" name="Freeform 33"/>
            <p:cNvSpPr/>
            <p:nvPr/>
          </p:nvSpPr>
          <p:spPr>
            <a:xfrm>
              <a:off x="475166" y="4108415"/>
              <a:ext cx="82390" cy="511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989" name="Freeform 34"/>
            <p:cNvSpPr/>
            <p:nvPr/>
          </p:nvSpPr>
          <p:spPr>
            <a:xfrm>
              <a:off x="946501" y="3146585"/>
              <a:ext cx="1410173" cy="2716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990" name="Freeform 35"/>
            <p:cNvSpPr/>
            <p:nvPr/>
          </p:nvSpPr>
          <p:spPr>
            <a:xfrm>
              <a:off x="1046133" y="6601126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991" name="Freeform 36"/>
            <p:cNvSpPr/>
            <p:nvPr/>
          </p:nvSpPr>
          <p:spPr>
            <a:xfrm>
              <a:off x="946501" y="5897956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992" name="Freeform 37"/>
            <p:cNvSpPr/>
            <p:nvPr/>
          </p:nvSpPr>
          <p:spPr>
            <a:xfrm>
              <a:off x="946501" y="5773415"/>
              <a:ext cx="38321" cy="228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8993" name="Freeform 38"/>
            <p:cNvSpPr/>
            <p:nvPr/>
          </p:nvSpPr>
          <p:spPr>
            <a:xfrm>
              <a:off x="979074" y="6323307"/>
              <a:ext cx="210760" cy="530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048994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766F54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8995" name="Title Text"/>
          <p:cNvSpPr txBox="1">
            <a:spLocks noGrp="1"/>
          </p:cNvSpPr>
          <p:nvPr>
            <p:ph type="title"/>
          </p:nvPr>
        </p:nvSpPr>
        <p:spPr>
          <a:xfrm>
            <a:off x="2589213" y="2514600"/>
            <a:ext cx="8915400" cy="2262782"/>
          </a:xfrm>
          <a:prstGeom prst="rect">
            <a:avLst/>
          </a:prstGeom>
        </p:spPr>
        <p:txBody>
          <a:bodyPr anchor="b"/>
          <a:lstStyle>
            <a:lvl1pPr defTabSz="457200">
              <a:lnSpc>
                <a:spcPct val="100000"/>
              </a:lnSpc>
              <a:defRPr sz="5400"/>
            </a:lvl1pPr>
          </a:lstStyle>
          <a:p>
            <a:r>
              <a:t>Title Text</a:t>
            </a:r>
          </a:p>
        </p:txBody>
      </p:sp>
      <p:sp>
        <p:nvSpPr>
          <p:cNvPr id="104899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589213" y="4777378"/>
            <a:ext cx="8915400" cy="1126284"/>
          </a:xfrm>
          <a:prstGeom prst="rect">
            <a:avLst/>
          </a:prstGeom>
        </p:spPr>
        <p:txBody>
          <a:bodyPr>
            <a:normAutofit fontScale="66667" lnSpcReduction="20000"/>
          </a:bodyPr>
          <a:lstStyle>
            <a:lvl1pPr marL="0" indent="0" defTabSz="457200">
              <a:spcBef>
                <a:spcPts val="1000"/>
              </a:spcBef>
              <a:buClrTx/>
              <a:buSzTx/>
              <a:buFontTx/>
              <a:buNone/>
              <a:defRPr>
                <a:solidFill>
                  <a:srgbClr val="595959"/>
                </a:solidFill>
              </a:defRPr>
            </a:lvl1pPr>
            <a:lvl2pPr marL="0" indent="457200" defTabSz="457200">
              <a:spcBef>
                <a:spcPts val="1000"/>
              </a:spcBef>
              <a:buClrTx/>
              <a:buSzTx/>
              <a:buFontTx/>
              <a:buNone/>
              <a:defRPr>
                <a:solidFill>
                  <a:srgbClr val="595959"/>
                </a:solidFill>
              </a:defRPr>
            </a:lvl2pPr>
            <a:lvl3pPr marL="0" indent="914400" defTabSz="457200">
              <a:spcBef>
                <a:spcPts val="1000"/>
              </a:spcBef>
              <a:buClrTx/>
              <a:buSzTx/>
              <a:buFontTx/>
              <a:buNone/>
              <a:defRPr>
                <a:solidFill>
                  <a:srgbClr val="595959"/>
                </a:solidFill>
              </a:defRPr>
            </a:lvl3pPr>
            <a:lvl4pPr marL="0" indent="1371600" defTabSz="457200">
              <a:spcBef>
                <a:spcPts val="1000"/>
              </a:spcBef>
              <a:buClrTx/>
              <a:buSzTx/>
              <a:buFontTx/>
              <a:buNone/>
              <a:defRPr>
                <a:solidFill>
                  <a:srgbClr val="595959"/>
                </a:solidFill>
              </a:defRPr>
            </a:lvl4pPr>
            <a:lvl5pPr marL="0" indent="1828800" defTabSz="457200">
              <a:spcBef>
                <a:spcPts val="1000"/>
              </a:spcBef>
              <a:buClrTx/>
              <a:buSzTx/>
              <a:buFontTx/>
              <a:buNone/>
              <a:defRPr>
                <a:solidFill>
                  <a:srgbClr val="59595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8997" name="Freeform 6"/>
          <p:cNvSpPr/>
          <p:nvPr/>
        </p:nvSpPr>
        <p:spPr>
          <a:xfrm>
            <a:off x="-1" y="4323810"/>
            <a:ext cx="1742309" cy="7785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1" h="21600" extrusionOk="0">
                <a:moveTo>
                  <a:pt x="16665" y="21600"/>
                </a:moveTo>
                <a:cubicBezTo>
                  <a:pt x="16839" y="21600"/>
                  <a:pt x="16955" y="21470"/>
                  <a:pt x="17013" y="21340"/>
                </a:cubicBezTo>
                <a:cubicBezTo>
                  <a:pt x="17013" y="21210"/>
                  <a:pt x="17071" y="21210"/>
                  <a:pt x="17071" y="21210"/>
                </a:cubicBezTo>
                <a:cubicBezTo>
                  <a:pt x="21484" y="11320"/>
                  <a:pt x="21484" y="11320"/>
                  <a:pt x="21484" y="11320"/>
                </a:cubicBezTo>
                <a:cubicBezTo>
                  <a:pt x="21600" y="11060"/>
                  <a:pt x="21600" y="10540"/>
                  <a:pt x="21484" y="10149"/>
                </a:cubicBezTo>
                <a:cubicBezTo>
                  <a:pt x="17071" y="390"/>
                  <a:pt x="17071" y="390"/>
                  <a:pt x="17071" y="390"/>
                </a:cubicBezTo>
                <a:cubicBezTo>
                  <a:pt x="17071" y="260"/>
                  <a:pt x="17013" y="260"/>
                  <a:pt x="17013" y="260"/>
                </a:cubicBezTo>
                <a:cubicBezTo>
                  <a:pt x="16955" y="130"/>
                  <a:pt x="16839" y="0"/>
                  <a:pt x="1666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0"/>
                  <a:pt x="0" y="21600"/>
                  <a:pt x="0" y="21600"/>
                </a:cubicBezTo>
                <a:lnTo>
                  <a:pt x="16665" y="21600"/>
                </a:lnTo>
                <a:close/>
              </a:path>
            </a:pathLst>
          </a:custGeom>
          <a:solidFill>
            <a:srgbClr val="A5301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899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25905" y="4513982"/>
            <a:ext cx="385675" cy="396241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rgbClr val="FEFFFF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6"/>
          <p:cNvSpPr/>
          <p:nvPr/>
        </p:nvSpPr>
        <p:spPr>
          <a:xfrm>
            <a:off x="234695" y="237744"/>
            <a:ext cx="11722610" cy="6382512"/>
          </a:xfrm>
          <a:prstGeom prst="rect">
            <a:avLst/>
          </a:prstGeom>
          <a:solidFill>
            <a:srgbClr val="E3DED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8577" name="Title Text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1048578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857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88013" y="6338151"/>
            <a:ext cx="244908" cy="243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b">
            <a:spAutoFit/>
          </a:bodyPr>
          <a:lstStyle>
            <a:lvl1pPr algn="r">
              <a:defRPr sz="1000">
                <a:solidFill>
                  <a:srgbClr val="404040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800" b="0" i="0" u="none" strike="noStrike" cap="none" spc="0" baseline="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800" b="0" i="0" u="none" strike="noStrike" cap="none" spc="0" baseline="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800" b="0" i="0" u="none" strike="noStrike" cap="none" spc="0" baseline="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800" b="0" i="0" u="none" strike="noStrike" cap="none" spc="0" baseline="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800" b="0" i="0" u="none" strike="noStrike" cap="none" spc="0" baseline="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800" b="0" i="0" u="none" strike="noStrike" cap="none" spc="0" baseline="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800" b="0" i="0" u="none" strike="noStrike" cap="none" spc="0" baseline="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800" b="0" i="0" u="none" strike="noStrike" cap="none" spc="0" baseline="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800" b="0" i="0" u="none" strike="noStrike" cap="none" spc="0" baseline="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9pPr>
    </p:titleStyle>
    <p:bodyStyle>
      <a:lvl1pPr marL="182879" marR="0" indent="-182879" algn="l" defTabSz="914400" rtl="0" latinLnBrk="0">
        <a:lnSpc>
          <a:spcPct val="10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defRPr sz="1800" b="0" i="0" u="none" strike="noStrike" cap="none" spc="0" baseline="0">
          <a:solidFill>
            <a:srgbClr val="000000"/>
          </a:solidFill>
          <a:latin typeface="Century Gothic"/>
          <a:ea typeface="Century Gothic"/>
          <a:cs typeface="Century Gothic"/>
          <a:sym typeface="Century Gothic"/>
        </a:defRPr>
      </a:lvl1pPr>
      <a:lvl2pPr marL="480059" marR="0" indent="-205739" algn="l" defTabSz="914400" rtl="0" latinLnBrk="0">
        <a:lnSpc>
          <a:spcPct val="10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defRPr sz="1800" b="0" i="0" u="none" strike="noStrike" cap="none" spc="0" baseline="0">
          <a:solidFill>
            <a:srgbClr val="000000"/>
          </a:solidFill>
          <a:latin typeface="Century Gothic"/>
          <a:ea typeface="Century Gothic"/>
          <a:cs typeface="Century Gothic"/>
          <a:sym typeface="Century Gothic"/>
        </a:defRPr>
      </a:lvl2pPr>
      <a:lvl3pPr marL="783771" marR="0" indent="-235131" algn="l" defTabSz="914400" rtl="0" latinLnBrk="0">
        <a:lnSpc>
          <a:spcPct val="10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defRPr sz="1800" b="0" i="0" u="none" strike="noStrike" cap="none" spc="0" baseline="0">
          <a:solidFill>
            <a:srgbClr val="000000"/>
          </a:solidFill>
          <a:latin typeface="Century Gothic"/>
          <a:ea typeface="Century Gothic"/>
          <a:cs typeface="Century Gothic"/>
          <a:sym typeface="Century Gothic"/>
        </a:defRPr>
      </a:lvl3pPr>
      <a:lvl4pPr marL="1058091" marR="0" indent="-235131" algn="l" defTabSz="914400" rtl="0" latinLnBrk="0">
        <a:lnSpc>
          <a:spcPct val="10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defRPr sz="1800" b="0" i="0" u="none" strike="noStrike" cap="none" spc="0" baseline="0">
          <a:solidFill>
            <a:srgbClr val="000000"/>
          </a:solidFill>
          <a:latin typeface="Century Gothic"/>
          <a:ea typeface="Century Gothic"/>
          <a:cs typeface="Century Gothic"/>
          <a:sym typeface="Century Gothic"/>
        </a:defRPr>
      </a:lvl4pPr>
      <a:lvl5pPr marL="1332411" marR="0" indent="-235131" algn="l" defTabSz="914400" rtl="0" latinLnBrk="0">
        <a:lnSpc>
          <a:spcPct val="10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defRPr sz="1800" b="0" i="0" u="none" strike="noStrike" cap="none" spc="0" baseline="0">
          <a:solidFill>
            <a:srgbClr val="000000"/>
          </a:solidFill>
          <a:latin typeface="Century Gothic"/>
          <a:ea typeface="Century Gothic"/>
          <a:cs typeface="Century Gothic"/>
          <a:sym typeface="Century Gothic"/>
        </a:defRPr>
      </a:lvl5pPr>
      <a:lvl6pPr marL="1665314" marR="0" indent="-293914" algn="l" defTabSz="914400" rtl="0" latinLnBrk="0">
        <a:lnSpc>
          <a:spcPct val="10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defRPr sz="1800" b="0" i="0" u="none" strike="noStrike" cap="none" spc="0" baseline="0">
          <a:solidFill>
            <a:srgbClr val="000000"/>
          </a:solidFill>
          <a:latin typeface="Century Gothic"/>
          <a:ea typeface="Century Gothic"/>
          <a:cs typeface="Century Gothic"/>
          <a:sym typeface="Century Gothic"/>
        </a:defRPr>
      </a:lvl6pPr>
      <a:lvl7pPr marL="1965314" marR="0" indent="-293914" algn="l" defTabSz="914400" rtl="0" latinLnBrk="0">
        <a:lnSpc>
          <a:spcPct val="10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defRPr sz="1800" b="0" i="0" u="none" strike="noStrike" cap="none" spc="0" baseline="0">
          <a:solidFill>
            <a:srgbClr val="000000"/>
          </a:solidFill>
          <a:latin typeface="Century Gothic"/>
          <a:ea typeface="Century Gothic"/>
          <a:cs typeface="Century Gothic"/>
          <a:sym typeface="Century Gothic"/>
        </a:defRPr>
      </a:lvl7pPr>
      <a:lvl8pPr marL="2265314" marR="0" indent="-293914" algn="l" defTabSz="914400" rtl="0" latinLnBrk="0">
        <a:lnSpc>
          <a:spcPct val="10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defRPr sz="1800" b="0" i="0" u="none" strike="noStrike" cap="none" spc="0" baseline="0">
          <a:solidFill>
            <a:srgbClr val="000000"/>
          </a:solidFill>
          <a:latin typeface="Century Gothic"/>
          <a:ea typeface="Century Gothic"/>
          <a:cs typeface="Century Gothic"/>
          <a:sym typeface="Century Gothic"/>
        </a:defRPr>
      </a:lvl8pPr>
      <a:lvl9pPr marL="2565314" marR="0" indent="-293914" algn="l" defTabSz="914400" rtl="0" latinLnBrk="0">
        <a:lnSpc>
          <a:spcPct val="10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defRPr sz="1800" b="0" i="0" u="none" strike="noStrike" cap="none" spc="0" baseline="0">
          <a:solidFill>
            <a:srgbClr val="000000"/>
          </a:solidFill>
          <a:latin typeface="Century Gothic"/>
          <a:ea typeface="Century Gothic"/>
          <a:cs typeface="Century Gothic"/>
          <a:sym typeface="Century Gothic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latin typeface="+mn-lt"/>
          <a:ea typeface="+mn-ea"/>
          <a:cs typeface="+mn-cs"/>
          <a:sym typeface="Century Gothic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latin typeface="+mn-lt"/>
          <a:ea typeface="+mn-ea"/>
          <a:cs typeface="+mn-cs"/>
          <a:sym typeface="Century Gothic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latin typeface="+mn-lt"/>
          <a:ea typeface="+mn-ea"/>
          <a:cs typeface="+mn-cs"/>
          <a:sym typeface="Century Gothic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latin typeface="+mn-lt"/>
          <a:ea typeface="+mn-ea"/>
          <a:cs typeface="+mn-cs"/>
          <a:sym typeface="Century Gothic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latin typeface="+mn-lt"/>
          <a:ea typeface="+mn-ea"/>
          <a:cs typeface="+mn-cs"/>
          <a:sym typeface="Century Gothic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latin typeface="+mn-lt"/>
          <a:ea typeface="+mn-ea"/>
          <a:cs typeface="+mn-cs"/>
          <a:sym typeface="Century Gothic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latin typeface="+mn-lt"/>
          <a:ea typeface="+mn-ea"/>
          <a:cs typeface="+mn-cs"/>
          <a:sym typeface="Century Gothic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latin typeface="+mn-lt"/>
          <a:ea typeface="+mn-ea"/>
          <a:cs typeface="+mn-cs"/>
          <a:sym typeface="Century Gothic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 txBox="1">
            <a:spLocks noGrp="1"/>
          </p:cNvSpPr>
          <p:nvPr>
            <p:ph type="ctrTitle"/>
          </p:nvPr>
        </p:nvSpPr>
        <p:spPr>
          <a:xfrm>
            <a:off x="2279575" y="-315416"/>
            <a:ext cx="7772401" cy="37444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685800">
              <a:defRPr sz="1500" spc="-75"/>
            </a:pPr>
            <a:r>
              <a:rPr dirty="0">
                <a:latin typeface="Times New Roman" pitchFamily="18" charset="0"/>
                <a:cs typeface="Times New Roman" pitchFamily="18" charset="0"/>
              </a:rPr>
              <a:t/>
            </a:r>
            <a:br>
              <a:rPr dirty="0">
                <a:latin typeface="Times New Roman" pitchFamily="18" charset="0"/>
                <a:cs typeface="Times New Roman" pitchFamily="18" charset="0"/>
              </a:rPr>
            </a:br>
            <a:r>
              <a:rPr dirty="0">
                <a:latin typeface="Times New Roman" pitchFamily="18" charset="0"/>
                <a:cs typeface="Times New Roman" pitchFamily="18" charset="0"/>
              </a:rPr>
              <a:t/>
            </a:r>
            <a:br>
              <a:rPr dirty="0">
                <a:latin typeface="Times New Roman" pitchFamily="18" charset="0"/>
                <a:cs typeface="Times New Roman" pitchFamily="18" charset="0"/>
              </a:rPr>
            </a:br>
            <a:r>
              <a:rPr dirty="0">
                <a:latin typeface="Times New Roman" pitchFamily="18" charset="0"/>
                <a:cs typeface="Times New Roman" pitchFamily="18" charset="0"/>
              </a:rPr>
              <a:t/>
            </a:r>
            <a:br>
              <a:rPr dirty="0">
                <a:latin typeface="Times New Roman" pitchFamily="18" charset="0"/>
                <a:cs typeface="Times New Roman" pitchFamily="18" charset="0"/>
              </a:rPr>
            </a:br>
            <a:r>
              <a:rPr dirty="0">
                <a:latin typeface="Times New Roman" pitchFamily="18" charset="0"/>
                <a:cs typeface="Times New Roman" pitchFamily="18" charset="0"/>
              </a:rPr>
              <a:t/>
            </a:r>
            <a:br>
              <a:rPr dirty="0">
                <a:latin typeface="Times New Roman" pitchFamily="18" charset="0"/>
                <a:cs typeface="Times New Roman" pitchFamily="18" charset="0"/>
              </a:rPr>
            </a:br>
            <a:r>
              <a:rPr dirty="0">
                <a:latin typeface="Times New Roman" pitchFamily="18" charset="0"/>
                <a:cs typeface="Times New Roman" pitchFamily="18" charset="0"/>
              </a:rPr>
              <a:t/>
            </a:r>
            <a:br>
              <a:rPr dirty="0">
                <a:latin typeface="Times New Roman" pitchFamily="18" charset="0"/>
                <a:cs typeface="Times New Roman" pitchFamily="18" charset="0"/>
              </a:rPr>
            </a:br>
            <a:r>
              <a:rPr dirty="0">
                <a:latin typeface="Times New Roman" pitchFamily="18" charset="0"/>
                <a:cs typeface="Times New Roman" pitchFamily="18" charset="0"/>
              </a:rPr>
              <a:t/>
            </a:r>
            <a:br>
              <a:rPr dirty="0">
                <a:latin typeface="Times New Roman" pitchFamily="18" charset="0"/>
                <a:cs typeface="Times New Roman" pitchFamily="18" charset="0"/>
              </a:rPr>
            </a:br>
            <a:r>
              <a:rPr dirty="0">
                <a:latin typeface="Times New Roman" pitchFamily="18" charset="0"/>
                <a:cs typeface="Times New Roman" pitchFamily="18" charset="0"/>
              </a:rPr>
              <a:t/>
            </a:r>
            <a:br>
              <a:rPr dirty="0">
                <a:latin typeface="Times New Roman" pitchFamily="18" charset="0"/>
                <a:cs typeface="Times New Roman" pitchFamily="18" charset="0"/>
              </a:rPr>
            </a:br>
            <a:r>
              <a:rPr dirty="0">
                <a:latin typeface="Times New Roman" pitchFamily="18" charset="0"/>
                <a:cs typeface="Times New Roman" pitchFamily="18" charset="0"/>
              </a:rPr>
              <a:t/>
            </a:r>
            <a:br>
              <a:rPr dirty="0">
                <a:latin typeface="Times New Roman" pitchFamily="18" charset="0"/>
                <a:cs typeface="Times New Roman" pitchFamily="18" charset="0"/>
              </a:rPr>
            </a:br>
            <a:r>
              <a:rPr dirty="0">
                <a:latin typeface="Times New Roman" pitchFamily="18" charset="0"/>
                <a:cs typeface="Times New Roman" pitchFamily="18" charset="0"/>
              </a:rPr>
              <a:t/>
            </a:r>
            <a:br>
              <a:rPr dirty="0">
                <a:latin typeface="Times New Roman" pitchFamily="18" charset="0"/>
                <a:cs typeface="Times New Roman" pitchFamily="18" charset="0"/>
              </a:rPr>
            </a:br>
            <a:r>
              <a:rPr dirty="0">
                <a:latin typeface="Times New Roman" pitchFamily="18" charset="0"/>
                <a:cs typeface="Times New Roman" pitchFamily="18" charset="0"/>
              </a:rPr>
              <a:t/>
            </a:r>
            <a:br>
              <a:rPr dirty="0">
                <a:latin typeface="Times New Roman" pitchFamily="18" charset="0"/>
                <a:cs typeface="Times New Roman" pitchFamily="18" charset="0"/>
              </a:rPr>
            </a:br>
            <a:r>
              <a:rPr dirty="0">
                <a:latin typeface="Times New Roman" pitchFamily="18" charset="0"/>
                <a:cs typeface="Times New Roman" pitchFamily="18" charset="0"/>
              </a:rPr>
              <a:t/>
            </a:r>
            <a:br>
              <a:rPr dirty="0">
                <a:latin typeface="Times New Roman" pitchFamily="18" charset="0"/>
                <a:cs typeface="Times New Roman" pitchFamily="18" charset="0"/>
              </a:rPr>
            </a:br>
            <a:r>
              <a:rPr dirty="0">
                <a:latin typeface="Times New Roman" pitchFamily="18" charset="0"/>
                <a:cs typeface="Times New Roman" pitchFamily="18" charset="0"/>
              </a:rPr>
              <a:t/>
            </a:r>
            <a:br>
              <a:rPr dirty="0">
                <a:latin typeface="Times New Roman" pitchFamily="18" charset="0"/>
                <a:cs typeface="Times New Roman" pitchFamily="18" charset="0"/>
              </a:rPr>
            </a:br>
            <a:r>
              <a:rPr dirty="0">
                <a:latin typeface="Times New Roman" pitchFamily="18" charset="0"/>
                <a:cs typeface="Times New Roman" pitchFamily="18" charset="0"/>
              </a:rPr>
              <a:t/>
            </a:r>
            <a:br>
              <a:rPr dirty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sz="3300" b="1" dirty="0" smtClean="0">
                <a:latin typeface="Times New Roman" pitchFamily="18" charset="0"/>
                <a:ea typeface="+mj-ea"/>
                <a:cs typeface="Times New Roman" pitchFamily="18" charset="0"/>
                <a:sym typeface="Calibri"/>
              </a:rPr>
              <a:t>School </a:t>
            </a:r>
            <a:r>
              <a:rPr sz="3300" b="1" dirty="0">
                <a:latin typeface="Times New Roman" pitchFamily="18" charset="0"/>
                <a:ea typeface="+mj-ea"/>
                <a:cs typeface="Times New Roman" pitchFamily="18" charset="0"/>
                <a:sym typeface="Calibri"/>
              </a:rPr>
              <a:t>of Computer Engineering </a:t>
            </a:r>
            <a:r>
              <a:rPr lang="en-US" sz="3300" b="1" dirty="0" smtClean="0">
                <a:latin typeface="Times New Roman" pitchFamily="18" charset="0"/>
                <a:ea typeface="+mj-ea"/>
                <a:cs typeface="Times New Roman" pitchFamily="18" charset="0"/>
                <a:sym typeface="Calibri"/>
              </a:rPr>
              <a:t>AND</a:t>
            </a:r>
            <a:r>
              <a:rPr sz="3300" b="1" dirty="0" smtClean="0">
                <a:latin typeface="Times New Roman" pitchFamily="18" charset="0"/>
                <a:ea typeface="+mj-ea"/>
                <a:cs typeface="Times New Roman" pitchFamily="18" charset="0"/>
                <a:sym typeface="Calibri"/>
              </a:rPr>
              <a:t> </a:t>
            </a:r>
            <a:r>
              <a:rPr sz="3300" b="1" dirty="0">
                <a:latin typeface="Times New Roman" pitchFamily="18" charset="0"/>
                <a:ea typeface="+mj-ea"/>
                <a:cs typeface="Times New Roman" pitchFamily="18" charset="0"/>
                <a:sym typeface="Calibri"/>
              </a:rPr>
              <a:t>Technology</a:t>
            </a:r>
            <a:br>
              <a:rPr sz="3300" b="1" dirty="0">
                <a:latin typeface="Times New Roman" pitchFamily="18" charset="0"/>
                <a:ea typeface="+mj-ea"/>
                <a:cs typeface="Times New Roman" pitchFamily="18" charset="0"/>
                <a:sym typeface="Calibri"/>
              </a:rPr>
            </a:br>
            <a:endParaRPr sz="3300" b="1" dirty="0">
              <a:latin typeface="Times New Roman" pitchFamily="18" charset="0"/>
              <a:ea typeface="+mj-ea"/>
              <a:cs typeface="Times New Roman" pitchFamily="18" charset="0"/>
              <a:sym typeface="Calibri"/>
            </a:endParaRPr>
          </a:p>
        </p:txBody>
      </p:sp>
      <p:sp>
        <p:nvSpPr>
          <p:cNvPr id="1048591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3143339" y="3505200"/>
            <a:ext cx="6400801" cy="76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spc="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rPr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ROJECT P</a:t>
            </a:r>
            <a:r>
              <a:rPr dirty="0" smtClean="0">
                <a:latin typeface="Times New Roman" pitchFamily="18" charset="0"/>
                <a:cs typeface="Times New Roman" pitchFamily="18" charset="0"/>
              </a:rPr>
              <a:t>RESENTATION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592" name="TextBox 3"/>
          <p:cNvSpPr txBox="1"/>
          <p:nvPr/>
        </p:nvSpPr>
        <p:spPr>
          <a:xfrm>
            <a:off x="3045376" y="4114800"/>
            <a:ext cx="6461289" cy="169277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algn="ctr"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rPr sz="26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iranjan Vinod Patil</a:t>
            </a: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SCETBTB305</a:t>
            </a:r>
            <a:r>
              <a:rPr sz="26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endParaRPr sz="26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rPr sz="2600" b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2097152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981" y="1253873"/>
            <a:ext cx="3914445" cy="9559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 txBox="1">
            <a:spLocks noGrp="1"/>
          </p:cNvSpPr>
          <p:nvPr>
            <p:ph type="title"/>
          </p:nvPr>
        </p:nvSpPr>
        <p:spPr>
          <a:xfrm>
            <a:off x="2592925" y="624109"/>
            <a:ext cx="8911688" cy="1280892"/>
          </a:xfrm>
          <a:prstGeom prst="rect">
            <a:avLst/>
          </a:prstGeom>
        </p:spPr>
        <p:txBody>
          <a:bodyPr/>
          <a:lstStyle>
            <a:lvl1pPr>
              <a:defRPr sz="54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Module Description</a:t>
            </a:r>
            <a:endParaRPr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2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2592924" y="1600200"/>
            <a:ext cx="9065676" cy="4953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Font typeface="Wingdings 3"/>
              <a:buNone/>
              <a:defRPr sz="28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2.2 Feature Extraction: </a:t>
            </a: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token is given to the keywords and this token is now put under analysis.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2.3 Classification Phase: </a:t>
            </a:r>
          </a:p>
          <a:p>
            <a:pPr algn="just"/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Classification is done for two classes: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positive</a:t>
            </a: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negative</a:t>
            </a: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However, we can add more classes like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neutral, highly positive, highly negative</a:t>
            </a: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etc. We use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Textblob library </a:t>
            </a: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combination of NLTK &amp; Google Translator which used for </a:t>
            </a: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Classification </a:t>
            </a: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(by using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Naive Bayes</a:t>
            </a: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Decision Tree) </a:t>
            </a: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&amp;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Tokenization</a:t>
            </a: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(splitting text into words and sentences) </a:t>
            </a:r>
          </a:p>
          <a:p>
            <a:pPr algn="just"/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eriod" startAt="2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0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sz="2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6375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 txBox="1">
            <a:spLocks noGrp="1"/>
          </p:cNvSpPr>
          <p:nvPr>
            <p:ph type="title"/>
          </p:nvPr>
        </p:nvSpPr>
        <p:spPr>
          <a:xfrm>
            <a:off x="2592925" y="624109"/>
            <a:ext cx="8911688" cy="1280892"/>
          </a:xfrm>
          <a:prstGeom prst="rect">
            <a:avLst/>
          </a:prstGeom>
        </p:spPr>
        <p:txBody>
          <a:bodyPr/>
          <a:lstStyle>
            <a:lvl1pPr>
              <a:defRPr sz="54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GUI</a:t>
            </a:r>
            <a:endParaRPr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2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2592924" y="1600200"/>
            <a:ext cx="9065676" cy="4953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Font typeface="Wingdings 3"/>
              <a:buNone/>
              <a:defRPr sz="28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just">
              <a:lnSpc>
                <a:spcPct val="150000"/>
              </a:lnSpc>
            </a:pPr>
            <a:endParaRPr sz="2400" b="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676400"/>
            <a:ext cx="9372600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5243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 txBox="1">
            <a:spLocks noGrp="1"/>
          </p:cNvSpPr>
          <p:nvPr>
            <p:ph type="title"/>
          </p:nvPr>
        </p:nvSpPr>
        <p:spPr>
          <a:xfrm>
            <a:off x="2592925" y="624109"/>
            <a:ext cx="8911688" cy="1280892"/>
          </a:xfrm>
          <a:prstGeom prst="rect">
            <a:avLst/>
          </a:prstGeom>
        </p:spPr>
        <p:txBody>
          <a:bodyPr/>
          <a:lstStyle>
            <a:lvl1pPr>
              <a:defRPr sz="54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rPr b="1" dirty="0">
                <a:latin typeface="Times New Roman" pitchFamily="18" charset="0"/>
                <a:cs typeface="Times New Roman" pitchFamily="18" charset="0"/>
              </a:rPr>
              <a:t>Problem </a:t>
            </a:r>
            <a:r>
              <a:rPr b="1" dirty="0" smtClean="0">
                <a:latin typeface="Times New Roman" pitchFamily="18" charset="0"/>
                <a:cs typeface="Times New Roman" pitchFamily="18" charset="0"/>
              </a:rPr>
              <a:t>Statement/Title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- II</a:t>
            </a:r>
            <a:endParaRPr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2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2592924" y="1752600"/>
            <a:ext cx="9065676" cy="48006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>
              <a:buSzTx/>
              <a:buFont typeface="Wingdings 3"/>
              <a:buNone/>
              <a:defRPr sz="28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just"/>
            <a:r>
              <a:rPr lang="en-US" sz="3200" dirty="0" smtClean="0">
                <a:solidFill>
                  <a:schemeClr val="tx1"/>
                </a:solidFill>
              </a:rPr>
              <a:t>2. Text Summarization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Purpose: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600" b="0" dirty="0" smtClean="0">
                <a:solidFill>
                  <a:schemeClr val="tx1"/>
                </a:solidFill>
              </a:rPr>
              <a:t>Many </a:t>
            </a:r>
            <a:r>
              <a:rPr lang="en-US" sz="2600" b="0" dirty="0">
                <a:solidFill>
                  <a:schemeClr val="tx1"/>
                </a:solidFill>
              </a:rPr>
              <a:t>of those applications are for the platform which publishes articles on daily news, entertainment, sports. </a:t>
            </a:r>
            <a:endParaRPr lang="en-US" sz="2600" b="0" dirty="0" smtClean="0">
              <a:solidFill>
                <a:schemeClr val="tx1"/>
              </a:solidFill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600" b="0" dirty="0" smtClean="0">
                <a:solidFill>
                  <a:schemeClr val="tx1"/>
                </a:solidFill>
              </a:rPr>
              <a:t>With </a:t>
            </a:r>
            <a:r>
              <a:rPr lang="en-US" sz="2600" b="0" dirty="0">
                <a:solidFill>
                  <a:schemeClr val="tx1"/>
                </a:solidFill>
              </a:rPr>
              <a:t>our busy schedule, we prefer to read the summary of that article before we decide to jump in for reading entire article. </a:t>
            </a:r>
            <a:endParaRPr lang="en-US" sz="2600" b="0" dirty="0" smtClean="0">
              <a:solidFill>
                <a:schemeClr val="tx1"/>
              </a:solidFill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600" b="0" dirty="0" smtClean="0">
                <a:solidFill>
                  <a:schemeClr val="tx1"/>
                </a:solidFill>
              </a:rPr>
              <a:t>Reading </a:t>
            </a:r>
            <a:r>
              <a:rPr lang="en-US" sz="2600" b="0" dirty="0">
                <a:solidFill>
                  <a:schemeClr val="tx1"/>
                </a:solidFill>
              </a:rPr>
              <a:t>a summary help us to identify the interest area, gives a brief context of the story. </a:t>
            </a:r>
            <a:endParaRPr lang="en-US" sz="2600" b="0" dirty="0" smtClean="0">
              <a:solidFill>
                <a:schemeClr val="tx1"/>
              </a:solidFill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600" b="0" dirty="0" smtClean="0">
                <a:solidFill>
                  <a:schemeClr val="tx1"/>
                </a:solidFill>
              </a:rPr>
              <a:t>Summarization </a:t>
            </a:r>
            <a:r>
              <a:rPr lang="en-US" sz="2600" b="0" dirty="0">
                <a:solidFill>
                  <a:schemeClr val="tx1"/>
                </a:solidFill>
              </a:rPr>
              <a:t>can be defined as a task of producing a concise and fluent summary while preserving key information and overall meaning.</a:t>
            </a:r>
          </a:p>
          <a:p>
            <a:pPr algn="ctr"/>
            <a:endParaRPr lang="en-US" sz="3200" dirty="0"/>
          </a:p>
          <a:p>
            <a:pPr algn="just"/>
            <a:endParaRPr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1982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 txBox="1">
            <a:spLocks noGrp="1"/>
          </p:cNvSpPr>
          <p:nvPr>
            <p:ph type="title"/>
          </p:nvPr>
        </p:nvSpPr>
        <p:spPr>
          <a:xfrm>
            <a:off x="2592925" y="624109"/>
            <a:ext cx="8911688" cy="1280892"/>
          </a:xfrm>
          <a:prstGeom prst="rect">
            <a:avLst/>
          </a:prstGeom>
        </p:spPr>
        <p:txBody>
          <a:bodyPr/>
          <a:lstStyle>
            <a:lvl1pPr>
              <a:defRPr sz="54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Module Description</a:t>
            </a:r>
            <a:endParaRPr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2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2592924" y="1676400"/>
            <a:ext cx="9065676" cy="4876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Font typeface="Wingdings 3"/>
              <a:buNone/>
              <a:defRPr sz="28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How text summarization works?</a:t>
            </a:r>
          </a:p>
          <a:p>
            <a:pPr lvl="0"/>
            <a:r>
              <a:rPr lang="en-US" sz="2400" dirty="0" smtClean="0">
                <a:solidFill>
                  <a:schemeClr val="tx1"/>
                </a:solidFill>
              </a:rPr>
              <a:t>1. Abstractive </a:t>
            </a:r>
            <a:r>
              <a:rPr lang="en-US" sz="2400" dirty="0">
                <a:solidFill>
                  <a:schemeClr val="tx1"/>
                </a:solidFill>
              </a:rPr>
              <a:t>Summarization: </a:t>
            </a:r>
          </a:p>
          <a:p>
            <a:r>
              <a:rPr lang="en-US" sz="2400" b="0" dirty="0">
                <a:solidFill>
                  <a:schemeClr val="tx1"/>
                </a:solidFill>
              </a:rPr>
              <a:t>Input document → understand context → semantics → create own summary. </a:t>
            </a:r>
          </a:p>
          <a:p>
            <a:pPr lvl="0"/>
            <a:r>
              <a:rPr lang="en-US" sz="2400" dirty="0" smtClean="0">
                <a:solidFill>
                  <a:schemeClr val="tx1"/>
                </a:solidFill>
              </a:rPr>
              <a:t>2. Extractive </a:t>
            </a:r>
            <a:r>
              <a:rPr lang="en-US" sz="2400" dirty="0">
                <a:solidFill>
                  <a:schemeClr val="tx1"/>
                </a:solidFill>
              </a:rPr>
              <a:t>Summarization: </a:t>
            </a:r>
          </a:p>
          <a:p>
            <a:r>
              <a:rPr lang="en-US" sz="2400" b="0" dirty="0">
                <a:solidFill>
                  <a:schemeClr val="tx1"/>
                </a:solidFill>
              </a:rPr>
              <a:t>Input document → sentences similarity → weight sentences → select      sentences with higher rank. </a:t>
            </a:r>
          </a:p>
          <a:p>
            <a:pPr algn="just">
              <a:lnSpc>
                <a:spcPct val="150000"/>
              </a:lnSpc>
            </a:pPr>
            <a:endParaRPr sz="2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4145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 txBox="1">
            <a:spLocks noGrp="1"/>
          </p:cNvSpPr>
          <p:nvPr>
            <p:ph type="title"/>
          </p:nvPr>
        </p:nvSpPr>
        <p:spPr>
          <a:xfrm>
            <a:off x="2592925" y="624109"/>
            <a:ext cx="8911688" cy="1280892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54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Summarization Libraries Step</a:t>
            </a:r>
            <a:endParaRPr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2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2592924" y="1600200"/>
            <a:ext cx="9065676" cy="4953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Font typeface="Wingdings 3"/>
              <a:buNone/>
              <a:defRPr sz="28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457200" lvl="0" indent="-457200">
              <a:buFont typeface="+mj-lt"/>
              <a:buAutoNum type="arabicPeriod"/>
            </a:pPr>
            <a:r>
              <a:rPr lang="en-US" sz="2400" b="0" dirty="0">
                <a:solidFill>
                  <a:schemeClr val="tx1"/>
                </a:solidFill>
              </a:rPr>
              <a:t>Remove stop words for the analysis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b="0" dirty="0">
                <a:solidFill>
                  <a:schemeClr val="tx1"/>
                </a:solidFill>
              </a:rPr>
              <a:t>Create frequency table of words - how many times each word appears in the text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b="0" dirty="0">
                <a:solidFill>
                  <a:schemeClr val="tx1"/>
                </a:solidFill>
              </a:rPr>
              <a:t>Assign score to each sentence depending on the words it contains and the frequency table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b="0" dirty="0">
                <a:solidFill>
                  <a:schemeClr val="tx1"/>
                </a:solidFill>
              </a:rPr>
              <a:t>Build summary by adding every sentence above a certain score threshold.</a:t>
            </a:r>
          </a:p>
          <a:p>
            <a:pPr marL="457200" indent="-457200" algn="just"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NLTK &amp; </a:t>
            </a:r>
            <a:r>
              <a:rPr lang="en-US" sz="2400" dirty="0" err="1" smtClean="0">
                <a:solidFill>
                  <a:schemeClr val="tx1"/>
                </a:solidFill>
              </a:rPr>
              <a:t>SpaCy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smtClean="0">
                <a:solidFill>
                  <a:schemeClr val="tx1"/>
                </a:solidFill>
              </a:rPr>
              <a:t>working same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457200" indent="-457200" algn="just"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Sumy – Sentence frequently matching</a:t>
            </a:r>
          </a:p>
          <a:p>
            <a:pPr marL="457200" indent="-457200" algn="just">
              <a:buFont typeface="Wingdings" pitchFamily="2" charset="2"/>
              <a:buChar char="q"/>
            </a:pPr>
            <a:r>
              <a:rPr lang="en-US" sz="2400" dirty="0" err="1" smtClean="0">
                <a:solidFill>
                  <a:schemeClr val="tx1"/>
                </a:solidFill>
              </a:rPr>
              <a:t>Gensim</a:t>
            </a:r>
            <a:r>
              <a:rPr lang="en-US" sz="2400" dirty="0" smtClean="0">
                <a:solidFill>
                  <a:schemeClr val="tx1"/>
                </a:solidFill>
              </a:rPr>
              <a:t> – Text Rank Algorithm</a:t>
            </a:r>
            <a:endParaRPr lang="en-US" sz="2400" dirty="0">
              <a:solidFill>
                <a:schemeClr val="tx1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endParaRPr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0813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 txBox="1">
            <a:spLocks noGrp="1"/>
          </p:cNvSpPr>
          <p:nvPr>
            <p:ph type="title"/>
          </p:nvPr>
        </p:nvSpPr>
        <p:spPr>
          <a:xfrm>
            <a:off x="2592925" y="624109"/>
            <a:ext cx="8911688" cy="1052291"/>
          </a:xfrm>
          <a:prstGeom prst="rect">
            <a:avLst/>
          </a:prstGeom>
        </p:spPr>
        <p:txBody>
          <a:bodyPr/>
          <a:lstStyle>
            <a:lvl1pPr>
              <a:defRPr sz="54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Module Description</a:t>
            </a:r>
            <a:endParaRPr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2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2592924" y="1752600"/>
            <a:ext cx="9065676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Font typeface="Wingdings 3"/>
              <a:buNone/>
              <a:defRPr sz="28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sz="2400" dirty="0" err="1">
                <a:solidFill>
                  <a:schemeClr val="tx1"/>
                </a:solidFill>
              </a:rPr>
              <a:t>TextRank</a:t>
            </a:r>
            <a:r>
              <a:rPr lang="en-US" sz="2400" b="0" dirty="0">
                <a:solidFill>
                  <a:schemeClr val="tx1"/>
                </a:solidFill>
              </a:rPr>
              <a:t> is an </a:t>
            </a:r>
            <a:r>
              <a:rPr lang="en-US" sz="2400" dirty="0">
                <a:solidFill>
                  <a:schemeClr val="tx1"/>
                </a:solidFill>
              </a:rPr>
              <a:t>extractive and unsupervised</a:t>
            </a:r>
            <a:r>
              <a:rPr lang="en-US" sz="2400" b="0" dirty="0">
                <a:solidFill>
                  <a:schemeClr val="tx1"/>
                </a:solidFill>
              </a:rPr>
              <a:t> text summarization technique. </a:t>
            </a:r>
            <a:endParaRPr lang="en-US" sz="2400" b="0" dirty="0" smtClean="0">
              <a:solidFill>
                <a:schemeClr val="tx1"/>
              </a:solidFill>
            </a:endParaRPr>
          </a:p>
          <a:p>
            <a:r>
              <a:rPr lang="en-US" sz="2400" b="0" dirty="0">
                <a:solidFill>
                  <a:schemeClr val="tx1"/>
                </a:solidFill>
              </a:rPr>
              <a:t> </a:t>
            </a:r>
          </a:p>
          <a:p>
            <a:pPr algn="ctr"/>
            <a:endParaRPr sz="2400" b="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590800"/>
            <a:ext cx="8991600" cy="3962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09043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 txBox="1">
            <a:spLocks noGrp="1"/>
          </p:cNvSpPr>
          <p:nvPr>
            <p:ph type="title"/>
          </p:nvPr>
        </p:nvSpPr>
        <p:spPr>
          <a:xfrm>
            <a:off x="2592925" y="624109"/>
            <a:ext cx="8911688" cy="1052291"/>
          </a:xfrm>
          <a:prstGeom prst="rect">
            <a:avLst/>
          </a:prstGeom>
        </p:spPr>
        <p:txBody>
          <a:bodyPr/>
          <a:lstStyle>
            <a:lvl1pPr>
              <a:defRPr sz="54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GUI</a:t>
            </a:r>
            <a:endParaRPr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2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2592924" y="1752600"/>
            <a:ext cx="9065676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Font typeface="Wingdings 3"/>
              <a:buNone/>
              <a:defRPr sz="28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/>
            <a:endParaRPr sz="2400" b="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676400"/>
            <a:ext cx="9601201" cy="4876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71401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 txBox="1">
            <a:spLocks noGrp="1"/>
          </p:cNvSpPr>
          <p:nvPr>
            <p:ph type="title"/>
          </p:nvPr>
        </p:nvSpPr>
        <p:spPr>
          <a:xfrm>
            <a:off x="2592925" y="624109"/>
            <a:ext cx="8911688" cy="1052291"/>
          </a:xfrm>
          <a:prstGeom prst="rect">
            <a:avLst/>
          </a:prstGeom>
        </p:spPr>
        <p:txBody>
          <a:bodyPr/>
          <a:lstStyle>
            <a:lvl1pPr>
              <a:defRPr sz="54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GUI</a:t>
            </a:r>
            <a:endParaRPr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2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2592924" y="1752600"/>
            <a:ext cx="9065676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Font typeface="Wingdings 3"/>
              <a:buNone/>
              <a:defRPr sz="28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/>
            <a:endParaRPr sz="2400" b="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600200"/>
            <a:ext cx="9448799" cy="49529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6317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 txBox="1">
            <a:spLocks noGrp="1"/>
          </p:cNvSpPr>
          <p:nvPr>
            <p:ph type="title"/>
          </p:nvPr>
        </p:nvSpPr>
        <p:spPr>
          <a:xfrm>
            <a:off x="2592925" y="624109"/>
            <a:ext cx="8911688" cy="8998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rPr lang="en-US" sz="5000" b="1" smtClean="0">
                <a:latin typeface="Times New Roman" pitchFamily="18" charset="0"/>
                <a:cs typeface="Times New Roman" pitchFamily="18" charset="0"/>
              </a:rPr>
              <a:t>Other Mini Projects</a:t>
            </a:r>
            <a:endParaRPr sz="5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2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2592924" y="1447800"/>
            <a:ext cx="9065676" cy="5105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SzTx/>
              <a:buFont typeface="Wingdings 3"/>
              <a:buNone/>
              <a:defRPr sz="28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342900" indent="-342900" algn="just">
              <a:buFont typeface="Wingdings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Raspberry Pi –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Reverse </a:t>
            </a:r>
            <a:r>
              <a:rPr lang="en-US" sz="2400" dirty="0">
                <a:solidFill>
                  <a:schemeClr val="tx1"/>
                </a:solidFill>
              </a:rPr>
              <a:t>Parking </a:t>
            </a:r>
            <a:r>
              <a:rPr lang="en-US" sz="2400" dirty="0" smtClean="0">
                <a:solidFill>
                  <a:schemeClr val="tx1"/>
                </a:solidFill>
              </a:rPr>
              <a:t>of </a:t>
            </a:r>
            <a:r>
              <a:rPr lang="en-US" sz="2400" dirty="0" smtClean="0">
                <a:solidFill>
                  <a:schemeClr val="tx1"/>
                </a:solidFill>
              </a:rPr>
              <a:t>car. </a:t>
            </a:r>
            <a:endParaRPr lang="en-US" sz="2400" dirty="0">
              <a:solidFill>
                <a:schemeClr val="tx1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Automatic </a:t>
            </a:r>
            <a:r>
              <a:rPr lang="en-US" sz="2400" dirty="0">
                <a:solidFill>
                  <a:schemeClr val="tx1"/>
                </a:solidFill>
              </a:rPr>
              <a:t>shutter closing of green </a:t>
            </a:r>
            <a:r>
              <a:rPr lang="en-US" sz="2400" dirty="0" smtClean="0">
                <a:solidFill>
                  <a:schemeClr val="tx1"/>
                </a:solidFill>
              </a:rPr>
              <a:t>house.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Image Processing – 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457200" indent="-457200" algn="just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Object Identification and </a:t>
            </a:r>
            <a:r>
              <a:rPr lang="en-US" sz="2400" dirty="0">
                <a:solidFill>
                  <a:schemeClr val="tx1"/>
                </a:solidFill>
              </a:rPr>
              <a:t>convert into audio for blind </a:t>
            </a:r>
            <a:r>
              <a:rPr lang="en-US" sz="2400" dirty="0" smtClean="0">
                <a:solidFill>
                  <a:schemeClr val="tx1"/>
                </a:solidFill>
              </a:rPr>
              <a:t>people</a:t>
            </a:r>
          </a:p>
          <a:p>
            <a:pPr marL="457200" indent="-457200" algn="just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Paragraph Identification in scanned documents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ML – Song Recommendation </a:t>
            </a:r>
            <a:r>
              <a:rPr lang="en-US" sz="2400" dirty="0" smtClean="0">
                <a:solidFill>
                  <a:schemeClr val="tx1"/>
                </a:solidFill>
              </a:rPr>
              <a:t>System.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C++.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R.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Angular.</a:t>
            </a:r>
          </a:p>
        </p:txBody>
      </p:sp>
    </p:spTree>
    <p:extLst>
      <p:ext uri="{BB962C8B-B14F-4D97-AF65-F5344CB8AC3E}">
        <p14:creationId xmlns:p14="http://schemas.microsoft.com/office/powerpoint/2010/main" val="21637166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 txBox="1">
            <a:spLocks noGrp="1"/>
          </p:cNvSpPr>
          <p:nvPr>
            <p:ph type="title"/>
          </p:nvPr>
        </p:nvSpPr>
        <p:spPr>
          <a:xfrm>
            <a:off x="2592925" y="624109"/>
            <a:ext cx="8911688" cy="1280892"/>
          </a:xfrm>
          <a:prstGeom prst="rect">
            <a:avLst/>
          </a:prstGeom>
        </p:spPr>
        <p:txBody>
          <a:bodyPr/>
          <a:lstStyle>
            <a:lvl1pPr>
              <a:defRPr sz="54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Web Links</a:t>
            </a:r>
            <a:endParaRPr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2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2592924" y="1752600"/>
            <a:ext cx="9065676" cy="48006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SzTx/>
              <a:buFont typeface="Wingdings 3"/>
              <a:buNone/>
              <a:defRPr sz="28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342900" indent="-342900">
              <a:buFont typeface="Wingdings" pitchFamily="2" charset="2"/>
              <a:buChar char="q"/>
            </a:pPr>
            <a:r>
              <a:rPr lang="en-US" sz="2600" b="0" dirty="0" err="1">
                <a:solidFill>
                  <a:schemeClr val="tx1"/>
                </a:solidFill>
              </a:rPr>
              <a:t>Github</a:t>
            </a:r>
            <a:r>
              <a:rPr lang="en-US" sz="2600" b="0" dirty="0">
                <a:solidFill>
                  <a:schemeClr val="tx1"/>
                </a:solidFill>
              </a:rPr>
              <a:t> </a:t>
            </a:r>
            <a:r>
              <a:rPr lang="en-US" sz="2600" b="0" dirty="0">
                <a:solidFill>
                  <a:schemeClr val="accent2">
                    <a:lumMod val="75000"/>
                  </a:schemeClr>
                </a:solidFill>
              </a:rPr>
              <a:t>- https://github.com/NiranjanVpatil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600" b="0" dirty="0">
                <a:solidFill>
                  <a:schemeClr val="tx1"/>
                </a:solidFill>
              </a:rPr>
              <a:t>LinkedIn - </a:t>
            </a:r>
            <a:r>
              <a:rPr lang="en-US" sz="2600" b="0" dirty="0">
                <a:solidFill>
                  <a:schemeClr val="accent2">
                    <a:lumMod val="75000"/>
                  </a:schemeClr>
                </a:solidFill>
              </a:rPr>
              <a:t>https://www.linkedin.com/in/niranjan-patil-50223214a/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600" b="0" dirty="0" err="1">
                <a:solidFill>
                  <a:schemeClr val="tx1"/>
                </a:solidFill>
              </a:rPr>
              <a:t>Codechef</a:t>
            </a:r>
            <a:r>
              <a:rPr lang="en-US" sz="2600" b="0" dirty="0">
                <a:solidFill>
                  <a:schemeClr val="tx1"/>
                </a:solidFill>
              </a:rPr>
              <a:t> - </a:t>
            </a:r>
            <a:r>
              <a:rPr lang="en-US" sz="2600" b="0" dirty="0">
                <a:solidFill>
                  <a:schemeClr val="accent2">
                    <a:lumMod val="75000"/>
                  </a:schemeClr>
                </a:solidFill>
              </a:rPr>
              <a:t>https://www.codechef.com/users/niranjanpatil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600" b="0" dirty="0">
                <a:solidFill>
                  <a:schemeClr val="tx1"/>
                </a:solidFill>
              </a:rPr>
              <a:t>Twitter - </a:t>
            </a:r>
            <a:r>
              <a:rPr lang="en-US" sz="2600" b="0" dirty="0">
                <a:solidFill>
                  <a:schemeClr val="accent2">
                    <a:lumMod val="75000"/>
                  </a:schemeClr>
                </a:solidFill>
              </a:rPr>
              <a:t>https://twitter.com/Niranja34252588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600" b="0" dirty="0" err="1" smtClean="0">
                <a:solidFill>
                  <a:schemeClr val="tx1"/>
                </a:solidFill>
              </a:rPr>
              <a:t>Youtube</a:t>
            </a:r>
            <a:r>
              <a:rPr lang="en-US" sz="2600" b="0" dirty="0" smtClean="0">
                <a:solidFill>
                  <a:schemeClr val="tx1"/>
                </a:solidFill>
              </a:rPr>
              <a:t> </a:t>
            </a:r>
            <a:r>
              <a:rPr lang="en-US" sz="2600" b="0" dirty="0">
                <a:solidFill>
                  <a:schemeClr val="tx1"/>
                </a:solidFill>
              </a:rPr>
              <a:t>- </a:t>
            </a:r>
            <a:r>
              <a:rPr lang="en-US" sz="2600" b="0" dirty="0">
                <a:solidFill>
                  <a:schemeClr val="accent2">
                    <a:lumMod val="75000"/>
                  </a:schemeClr>
                </a:solidFill>
              </a:rPr>
              <a:t>https://www.youtube.com/channel/UCgugtHyzl3RxiZoIUzlC19A</a:t>
            </a:r>
          </a:p>
          <a:p>
            <a:pPr marL="342900" indent="-342900" algn="ctr">
              <a:buFont typeface="Wingdings" pitchFamily="2" charset="2"/>
              <a:buChar char="q"/>
            </a:pPr>
            <a:endParaRPr sz="26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7716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 txBox="1">
            <a:spLocks noGrp="1"/>
          </p:cNvSpPr>
          <p:nvPr>
            <p:ph type="title"/>
          </p:nvPr>
        </p:nvSpPr>
        <p:spPr>
          <a:xfrm>
            <a:off x="2592925" y="624109"/>
            <a:ext cx="8911688" cy="12808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Area of Project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Work - NLP</a:t>
            </a:r>
            <a:endParaRPr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2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2592924" y="1600200"/>
            <a:ext cx="9065676" cy="4953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Font typeface="Wingdings 3"/>
              <a:buNone/>
              <a:defRPr sz="28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 is NLP ?</a:t>
            </a:r>
            <a:endParaRPr lang="en-US" b="0" dirty="0" smtClean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b="0" dirty="0" smtClean="0">
                <a:solidFill>
                  <a:schemeClr val="tx1"/>
                </a:solidFill>
              </a:rPr>
              <a:t>NLP Stands for </a:t>
            </a:r>
            <a:r>
              <a:rPr lang="en-US" sz="2400" dirty="0" smtClean="0">
                <a:solidFill>
                  <a:schemeClr val="tx1"/>
                </a:solidFill>
              </a:rPr>
              <a:t>Natural Language Processing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Human Language </a:t>
            </a:r>
            <a:r>
              <a:rPr lang="en-US" sz="2400" b="0" dirty="0" smtClean="0">
                <a:solidFill>
                  <a:schemeClr val="tx1"/>
                </a:solidFill>
              </a:rPr>
              <a:t>– Most diverse &amp; Complex Part,  6500 Languages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Big Data</a:t>
            </a:r>
            <a:r>
              <a:rPr lang="en-US" sz="2400" b="0" dirty="0" smtClean="0">
                <a:solidFill>
                  <a:schemeClr val="tx1"/>
                </a:solidFill>
              </a:rPr>
              <a:t> – Structured, Unstructured &amp; Semi-structured</a:t>
            </a:r>
            <a:r>
              <a:rPr lang="en-US" sz="2400" dirty="0" smtClean="0">
                <a:solidFill>
                  <a:schemeClr val="tx1"/>
                </a:solidFill>
              </a:rPr>
              <a:t> textual </a:t>
            </a:r>
            <a:r>
              <a:rPr lang="en-US" sz="2400" b="0" dirty="0" smtClean="0">
                <a:solidFill>
                  <a:schemeClr val="tx1"/>
                </a:solidFill>
              </a:rPr>
              <a:t>form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b="0" dirty="0" smtClean="0">
                <a:solidFill>
                  <a:schemeClr val="tx1"/>
                </a:solidFill>
              </a:rPr>
              <a:t>Want to </a:t>
            </a:r>
            <a:r>
              <a:rPr lang="en-US" sz="2400" dirty="0" smtClean="0">
                <a:solidFill>
                  <a:schemeClr val="tx1"/>
                </a:solidFill>
              </a:rPr>
              <a:t>produce significant &amp; actionable insights</a:t>
            </a:r>
            <a:r>
              <a:rPr lang="en-US" sz="2400" b="0" dirty="0" smtClean="0">
                <a:solidFill>
                  <a:schemeClr val="tx1"/>
                </a:solidFill>
              </a:rPr>
              <a:t> from this data 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Text Mining/Text analytics </a:t>
            </a:r>
            <a:r>
              <a:rPr lang="en-US" sz="2400" b="0" dirty="0" smtClean="0">
                <a:solidFill>
                  <a:schemeClr val="tx1"/>
                </a:solidFill>
              </a:rPr>
              <a:t>– deriving meaningful information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b="0" dirty="0" smtClean="0">
                <a:solidFill>
                  <a:schemeClr val="tx1"/>
                </a:solidFill>
              </a:rPr>
              <a:t>NLP – </a:t>
            </a:r>
            <a:r>
              <a:rPr lang="en-US" sz="2400" dirty="0" smtClean="0">
                <a:solidFill>
                  <a:schemeClr val="tx1"/>
                </a:solidFill>
              </a:rPr>
              <a:t>Communicating with NL using AI &amp; Understand Context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q"/>
            </a:pPr>
            <a:endParaRPr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 txBox="1">
            <a:spLocks noGrp="1"/>
          </p:cNvSpPr>
          <p:nvPr>
            <p:ph type="ctrTitle"/>
          </p:nvPr>
        </p:nvSpPr>
        <p:spPr>
          <a:xfrm>
            <a:off x="2279575" y="-315416"/>
            <a:ext cx="7772401" cy="1296723"/>
          </a:xfrm>
          <a:prstGeom prst="rect">
            <a:avLst/>
          </a:prstGeom>
        </p:spPr>
        <p:txBody>
          <a:bodyPr/>
          <a:lstStyle/>
          <a:p>
            <a:pPr>
              <a:defRPr sz="3400" b="1"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1048645" name="Subtitle 2"/>
          <p:cNvSpPr txBox="1">
            <a:spLocks noGrp="1"/>
          </p:cNvSpPr>
          <p:nvPr>
            <p:ph type="subTitle" idx="1"/>
          </p:nvPr>
        </p:nvSpPr>
        <p:spPr>
          <a:xfrm>
            <a:off x="1639228" y="401445"/>
            <a:ext cx="9857680" cy="492417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1500" b="1">
                <a:solidFill>
                  <a:srgbClr val="00B050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  <a:p>
            <a:pPr algn="l">
              <a:lnSpc>
                <a:spcPct val="150000"/>
              </a:lnSpc>
              <a:defRPr sz="11500" b="1" spc="0">
                <a:solidFill>
                  <a:srgbClr val="00B050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  THANK YOU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 txBox="1">
            <a:spLocks noGrp="1"/>
          </p:cNvSpPr>
          <p:nvPr>
            <p:ph type="title"/>
          </p:nvPr>
        </p:nvSpPr>
        <p:spPr>
          <a:xfrm>
            <a:off x="2592925" y="624109"/>
            <a:ext cx="8911688" cy="1280892"/>
          </a:xfrm>
          <a:prstGeom prst="rect">
            <a:avLst/>
          </a:prstGeom>
        </p:spPr>
        <p:txBody>
          <a:bodyPr/>
          <a:lstStyle>
            <a:lvl1pPr>
              <a:defRPr sz="54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rPr b="1" dirty="0">
                <a:latin typeface="Times New Roman" pitchFamily="18" charset="0"/>
                <a:cs typeface="Times New Roman" pitchFamily="18" charset="0"/>
              </a:rPr>
              <a:t>Problem </a:t>
            </a:r>
            <a:r>
              <a:rPr b="1" dirty="0" smtClean="0">
                <a:latin typeface="Times New Roman" pitchFamily="18" charset="0"/>
                <a:cs typeface="Times New Roman" pitchFamily="18" charset="0"/>
              </a:rPr>
              <a:t>Statement/Title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- I</a:t>
            </a:r>
            <a:endParaRPr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2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2592924" y="1752600"/>
            <a:ext cx="9065676" cy="48006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 typeface="Wingdings 3"/>
              <a:buNone/>
              <a:defRPr sz="28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just"/>
            <a:r>
              <a:rPr lang="en-US" sz="3200" dirty="0" smtClean="0">
                <a:solidFill>
                  <a:schemeClr val="tx1"/>
                </a:solidFill>
              </a:rPr>
              <a:t>1. Intelligent System To Analyze Movie reviews.</a:t>
            </a:r>
          </a:p>
          <a:p>
            <a:pPr algn="just"/>
            <a:r>
              <a:rPr lang="en-US" sz="3200" dirty="0" smtClean="0">
                <a:solidFill>
                  <a:schemeClr val="tx1"/>
                </a:solidFill>
              </a:rPr>
              <a:t/>
            </a:r>
            <a:br>
              <a:rPr lang="en-US" sz="3200" dirty="0" smtClean="0">
                <a:solidFill>
                  <a:schemeClr val="tx1"/>
                </a:solidFill>
              </a:rPr>
            </a:br>
            <a:endParaRPr sz="3200" dirty="0">
              <a:solidFill>
                <a:schemeClr val="tx1"/>
              </a:solidFill>
            </a:endParaRPr>
          </a:p>
        </p:txBody>
      </p:sp>
      <p:pic>
        <p:nvPicPr>
          <p:cNvPr id="4" name="Picture 3" descr="C:\Users\Admin\Desktop\Study\Final Year B.Tech\Final Year Project\Images\tit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3212976"/>
            <a:ext cx="8853438" cy="280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1982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 txBox="1">
            <a:spLocks noGrp="1"/>
          </p:cNvSpPr>
          <p:nvPr>
            <p:ph type="title"/>
          </p:nvPr>
        </p:nvSpPr>
        <p:spPr>
          <a:xfrm>
            <a:off x="2514600" y="624109"/>
            <a:ext cx="9220200" cy="8998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rPr lang="en-US" sz="50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sz="5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2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2592924" y="1600200"/>
            <a:ext cx="9065676" cy="4953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Font typeface="Wingdings 3"/>
              <a:buNone/>
              <a:defRPr sz="28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 smtClean="0">
                <a:solidFill>
                  <a:schemeClr val="tx1"/>
                </a:solidFill>
              </a:rPr>
              <a:t>Aim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342900" indent="-342900">
              <a:buFont typeface="Wingdings" pitchFamily="2" charset="2"/>
              <a:buChar char="q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b="0" dirty="0">
                <a:solidFill>
                  <a:schemeClr val="tx1"/>
                </a:solidFill>
              </a:rPr>
              <a:t> To analyze movie reviews using </a:t>
            </a:r>
            <a:r>
              <a:rPr lang="en-US" dirty="0">
                <a:solidFill>
                  <a:schemeClr val="tx1"/>
                </a:solidFill>
              </a:rPr>
              <a:t>sentiment analysis.</a:t>
            </a:r>
          </a:p>
          <a:p>
            <a:pPr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>
                <a:solidFill>
                  <a:schemeClr val="tx1"/>
                </a:solidFill>
              </a:rPr>
              <a:t>Purpose:</a:t>
            </a:r>
          </a:p>
          <a:p>
            <a:pPr marL="342900" indent="-342900">
              <a:buFont typeface="Wingdings" pitchFamily="2" charset="2"/>
              <a:buChar char="q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>
                <a:solidFill>
                  <a:schemeClr val="tx1"/>
                </a:solidFill>
              </a:rPr>
              <a:t> Rise of social media  </a:t>
            </a:r>
            <a:r>
              <a:rPr lang="en-US" b="0" dirty="0">
                <a:solidFill>
                  <a:schemeClr val="tx1"/>
                </a:solidFill>
              </a:rPr>
              <a:t>and social networking sites like book my show, IMDB, film.com for movie reviews </a:t>
            </a:r>
          </a:p>
          <a:p>
            <a:pPr marL="342900" indent="-342900">
              <a:buFont typeface="Wingdings" pitchFamily="2" charset="2"/>
              <a:buChar char="q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b="0" dirty="0">
                <a:solidFill>
                  <a:schemeClr val="tx1"/>
                </a:solidFill>
              </a:rPr>
              <a:t>But </a:t>
            </a:r>
            <a:r>
              <a:rPr lang="en-US" dirty="0">
                <a:solidFill>
                  <a:schemeClr val="tx1"/>
                </a:solidFill>
              </a:rPr>
              <a:t>manual reading</a:t>
            </a:r>
            <a:r>
              <a:rPr lang="en-US" b="0" dirty="0">
                <a:solidFill>
                  <a:schemeClr val="tx1"/>
                </a:solidFill>
              </a:rPr>
              <a:t> of contents of reviews is a </a:t>
            </a:r>
            <a:r>
              <a:rPr lang="en-US" dirty="0">
                <a:solidFill>
                  <a:schemeClr val="tx1"/>
                </a:solidFill>
              </a:rPr>
              <a:t>tedious and time consuming task</a:t>
            </a:r>
            <a:r>
              <a:rPr lang="en-US" b="0" dirty="0">
                <a:solidFill>
                  <a:schemeClr val="tx1"/>
                </a:solidFill>
              </a:rPr>
              <a:t> for the movie viewers.</a:t>
            </a:r>
          </a:p>
          <a:p>
            <a:pPr marL="342900" indent="-342900">
              <a:buFont typeface="Wingdings" pitchFamily="2" charset="2"/>
              <a:buChar char="q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b="0" dirty="0">
                <a:solidFill>
                  <a:schemeClr val="tx1"/>
                </a:solidFill>
              </a:rPr>
              <a:t>They are </a:t>
            </a:r>
            <a:r>
              <a:rPr lang="en-US" dirty="0">
                <a:solidFill>
                  <a:schemeClr val="tx1"/>
                </a:solidFill>
              </a:rPr>
              <a:t>not</a:t>
            </a:r>
            <a:r>
              <a:rPr lang="en-US" b="0" dirty="0">
                <a:solidFill>
                  <a:schemeClr val="tx1"/>
                </a:solidFill>
              </a:rPr>
              <a:t> able to </a:t>
            </a:r>
            <a:r>
              <a:rPr lang="en-US" dirty="0">
                <a:solidFill>
                  <a:schemeClr val="tx1"/>
                </a:solidFill>
              </a:rPr>
              <a:t>make proper opinion/ judgments </a:t>
            </a:r>
            <a:r>
              <a:rPr lang="en-US" b="0" dirty="0">
                <a:solidFill>
                  <a:schemeClr val="tx1"/>
                </a:solidFill>
              </a:rPr>
              <a:t>to watch movie or not. </a:t>
            </a:r>
          </a:p>
          <a:p>
            <a:pPr algn="just"/>
            <a:endParaRPr lang="en-US" sz="2400" b="0" dirty="0">
              <a:solidFill>
                <a:schemeClr val="tx1"/>
              </a:solidFill>
            </a:endParaRPr>
          </a:p>
          <a:p>
            <a:pPr algn="ctr"/>
            <a:endParaRPr lang="en-US" sz="2400" b="0" dirty="0">
              <a:solidFill>
                <a:schemeClr val="tx1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400" b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1591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 txBox="1">
            <a:spLocks noGrp="1"/>
          </p:cNvSpPr>
          <p:nvPr>
            <p:ph type="title"/>
          </p:nvPr>
        </p:nvSpPr>
        <p:spPr>
          <a:xfrm>
            <a:off x="2592925" y="624109"/>
            <a:ext cx="8911688" cy="1280892"/>
          </a:xfrm>
          <a:prstGeom prst="rect">
            <a:avLst/>
          </a:prstGeom>
        </p:spPr>
        <p:txBody>
          <a:bodyPr/>
          <a:lstStyle>
            <a:lvl1pPr>
              <a:defRPr sz="54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Scope &amp; Objectives</a:t>
            </a:r>
            <a:endParaRPr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2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2592924" y="1752600"/>
            <a:ext cx="9065676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Font typeface="Wingdings 3"/>
              <a:buNone/>
              <a:defRPr sz="28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just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400" dirty="0" smtClean="0">
                <a:solidFill>
                  <a:schemeClr val="tx1"/>
                </a:solidFill>
              </a:rPr>
              <a:t>Scope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marL="457200" indent="-457200" algn="just">
              <a:buFont typeface="+mj-lt"/>
              <a:buAutoNum type="arabicPeriod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400" b="0" dirty="0">
                <a:solidFill>
                  <a:schemeClr val="tx1"/>
                </a:solidFill>
              </a:rPr>
              <a:t>System in </a:t>
            </a:r>
            <a:r>
              <a:rPr lang="en-US" sz="2400" dirty="0">
                <a:solidFill>
                  <a:schemeClr val="tx1"/>
                </a:solidFill>
              </a:rPr>
              <a:t>English Languages only</a:t>
            </a:r>
            <a:r>
              <a:rPr lang="en-US" sz="2400" b="0" dirty="0">
                <a:solidFill>
                  <a:schemeClr val="tx1"/>
                </a:solidFill>
              </a:rPr>
              <a:t>.</a:t>
            </a:r>
          </a:p>
          <a:p>
            <a:pPr marL="457200" indent="-457200" algn="just">
              <a:buFont typeface="+mj-lt"/>
              <a:buAutoNum type="arabicPeriod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400" b="0" dirty="0">
                <a:solidFill>
                  <a:schemeClr val="tx1"/>
                </a:solidFill>
              </a:rPr>
              <a:t>The system now </a:t>
            </a:r>
            <a:r>
              <a:rPr lang="en-US" sz="2400" dirty="0">
                <a:solidFill>
                  <a:schemeClr val="tx1"/>
                </a:solidFill>
              </a:rPr>
              <a:t>analyzes</a:t>
            </a:r>
            <a:r>
              <a:rPr lang="en-US" sz="2400" b="0" dirty="0">
                <a:solidFill>
                  <a:schemeClr val="tx1"/>
                </a:solidFill>
              </a:rPr>
              <a:t> this data to check for user sentiments associated with each comment and </a:t>
            </a:r>
            <a:r>
              <a:rPr lang="en-US" sz="2400" dirty="0">
                <a:solidFill>
                  <a:schemeClr val="tx1"/>
                </a:solidFill>
              </a:rPr>
              <a:t>represent in graphical </a:t>
            </a:r>
            <a:r>
              <a:rPr lang="en-US" sz="2400" b="0" dirty="0">
                <a:solidFill>
                  <a:schemeClr val="tx1"/>
                </a:solidFill>
              </a:rPr>
              <a:t>format.</a:t>
            </a:r>
          </a:p>
          <a:p>
            <a:pPr algn="just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400" dirty="0">
                <a:solidFill>
                  <a:schemeClr val="tx1"/>
                </a:solidFill>
              </a:rPr>
              <a:t>Objectives:</a:t>
            </a:r>
          </a:p>
          <a:p>
            <a:pPr marL="457200" indent="-457200" algn="just">
              <a:buFont typeface="+mj-lt"/>
              <a:buAutoNum type="arabicPeriod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400" b="0" dirty="0">
                <a:solidFill>
                  <a:schemeClr val="tx1"/>
                </a:solidFill>
              </a:rPr>
              <a:t>To analyze movie viewers review and categorize review and also represented in graphical form.</a:t>
            </a:r>
          </a:p>
          <a:p>
            <a:pPr marL="457200" indent="-457200" algn="just">
              <a:buFont typeface="+mj-lt"/>
              <a:buAutoNum type="arabicPeriod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400" b="0" dirty="0">
                <a:solidFill>
                  <a:schemeClr val="tx1"/>
                </a:solidFill>
              </a:rPr>
              <a:t>To </a:t>
            </a:r>
            <a:r>
              <a:rPr lang="en-US" sz="2400" dirty="0">
                <a:solidFill>
                  <a:schemeClr val="tx1"/>
                </a:solidFill>
              </a:rPr>
              <a:t>automatically rate the movie</a:t>
            </a:r>
            <a:r>
              <a:rPr lang="en-US" sz="2400" b="0" dirty="0">
                <a:solidFill>
                  <a:schemeClr val="tx1"/>
                </a:solidFill>
              </a:rPr>
              <a:t> on the basis of reviews.</a:t>
            </a:r>
          </a:p>
          <a:p>
            <a:pPr marL="457200" indent="-457200" algn="just">
              <a:buFont typeface="+mj-lt"/>
              <a:buAutoNum type="arabicPeriod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400" b="0" dirty="0">
                <a:solidFill>
                  <a:schemeClr val="tx1"/>
                </a:solidFill>
              </a:rPr>
              <a:t>To </a:t>
            </a:r>
            <a:r>
              <a:rPr lang="en-US" sz="2400" dirty="0">
                <a:solidFill>
                  <a:schemeClr val="tx1"/>
                </a:solidFill>
              </a:rPr>
              <a:t>develop Interactive GUI </a:t>
            </a:r>
            <a:r>
              <a:rPr lang="en-US" sz="2400" b="0" dirty="0">
                <a:solidFill>
                  <a:schemeClr val="tx1"/>
                </a:solidFill>
              </a:rPr>
              <a:t>for Movie Review Analysis.</a:t>
            </a:r>
          </a:p>
          <a:p>
            <a:pPr algn="just">
              <a:lnSpc>
                <a:spcPct val="150000"/>
              </a:lnSpc>
            </a:pPr>
            <a:endParaRPr sz="2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1982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 txBox="1">
            <a:spLocks noGrp="1"/>
          </p:cNvSpPr>
          <p:nvPr>
            <p:ph type="title"/>
          </p:nvPr>
        </p:nvSpPr>
        <p:spPr>
          <a:xfrm>
            <a:off x="2592925" y="624109"/>
            <a:ext cx="8911688" cy="1280892"/>
          </a:xfrm>
          <a:prstGeom prst="rect">
            <a:avLst/>
          </a:prstGeom>
        </p:spPr>
        <p:txBody>
          <a:bodyPr/>
          <a:lstStyle>
            <a:lvl1pPr>
              <a:defRPr sz="54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Tools</a:t>
            </a:r>
            <a:endParaRPr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2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2592924" y="1676400"/>
            <a:ext cx="9065676" cy="4876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Font typeface="Wingdings 3"/>
              <a:buNone/>
              <a:defRPr sz="28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Front End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Page layout has been designed in HTML</a:t>
            </a:r>
          </a:p>
          <a:p>
            <a:pPr>
              <a:buFont typeface="Wingdings" pitchFamily="2" charset="2"/>
              <a:buChar char="q"/>
            </a:pP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has been used for all the designing part.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JavaScript:</a:t>
            </a: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All the validation task and animations has </a:t>
            </a: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been </a:t>
            </a: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developed by </a:t>
            </a: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JavaScript.</a:t>
            </a:r>
          </a:p>
          <a:p>
            <a:pPr algn="just">
              <a:buFont typeface="Wingdings" pitchFamily="2" charset="2"/>
              <a:buChar char="q"/>
            </a:pP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 has been developed over the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Flask Framework.</a:t>
            </a:r>
          </a:p>
          <a:p>
            <a:pPr algn="just">
              <a:buFont typeface="Wingdings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Python Library: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Textblob, NLTK.</a:t>
            </a:r>
            <a:endParaRPr lang="en-US" sz="2400" dirty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Database: SQLITE database.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US" sz="24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sz="2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3232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 txBox="1">
            <a:spLocks noGrp="1"/>
          </p:cNvSpPr>
          <p:nvPr>
            <p:ph type="title"/>
          </p:nvPr>
        </p:nvSpPr>
        <p:spPr>
          <a:xfrm>
            <a:off x="2592925" y="624109"/>
            <a:ext cx="8911688" cy="1280892"/>
          </a:xfrm>
          <a:prstGeom prst="rect">
            <a:avLst/>
          </a:prstGeom>
        </p:spPr>
        <p:txBody>
          <a:bodyPr/>
          <a:lstStyle>
            <a:lvl1pPr>
              <a:defRPr sz="54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Module Description</a:t>
            </a:r>
            <a:endParaRPr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2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2592924" y="1752600"/>
            <a:ext cx="9065676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Font typeface="Wingdings 3"/>
              <a:buNone/>
              <a:defRPr sz="28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just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400" b="0" dirty="0">
                <a:solidFill>
                  <a:schemeClr val="tx1"/>
                </a:solidFill>
              </a:rPr>
              <a:t>1.  </a:t>
            </a:r>
            <a:r>
              <a:rPr lang="en-US" sz="2400" dirty="0">
                <a:solidFill>
                  <a:schemeClr val="tx1"/>
                </a:solidFill>
              </a:rPr>
              <a:t>GUI - Web design</a:t>
            </a:r>
          </a:p>
          <a:p>
            <a:pPr algn="just">
              <a:buFont typeface="Wingdings" pitchFamily="2" charset="2"/>
              <a:buChar char="q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400" dirty="0">
                <a:solidFill>
                  <a:schemeClr val="tx1"/>
                </a:solidFill>
              </a:rPr>
              <a:t>Home Page </a:t>
            </a:r>
            <a:r>
              <a:rPr lang="en-US" sz="2400" b="0" dirty="0">
                <a:solidFill>
                  <a:schemeClr val="tx1"/>
                </a:solidFill>
              </a:rPr>
              <a:t>will contain an animated slider for images banner</a:t>
            </a:r>
          </a:p>
          <a:p>
            <a:pPr algn="just">
              <a:buFont typeface="Wingdings" pitchFamily="2" charset="2"/>
              <a:buChar char="q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400" dirty="0">
                <a:solidFill>
                  <a:schemeClr val="tx1"/>
                </a:solidFill>
              </a:rPr>
              <a:t>About us page </a:t>
            </a:r>
            <a:r>
              <a:rPr lang="en-US" sz="2400" b="0" dirty="0">
                <a:solidFill>
                  <a:schemeClr val="tx1"/>
                </a:solidFill>
              </a:rPr>
              <a:t>will be available which will describe about the project</a:t>
            </a:r>
          </a:p>
          <a:p>
            <a:pPr algn="just">
              <a:buFont typeface="Wingdings" pitchFamily="2" charset="2"/>
              <a:buChar char="q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400" dirty="0">
                <a:solidFill>
                  <a:schemeClr val="tx1"/>
                </a:solidFill>
              </a:rPr>
              <a:t>User/admin Login.</a:t>
            </a:r>
          </a:p>
          <a:p>
            <a:pPr algn="just">
              <a:buFont typeface="Wingdings" pitchFamily="2" charset="2"/>
              <a:buChar char="q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400" dirty="0">
                <a:solidFill>
                  <a:schemeClr val="tx1"/>
                </a:solidFill>
              </a:rPr>
              <a:t>Provide platform to user for posting reviews &amp; to admin for adding movie description.</a:t>
            </a:r>
          </a:p>
          <a:p>
            <a:pPr>
              <a:buFont typeface="Wingdings" pitchFamily="2" charset="2"/>
              <a:buChar char="q"/>
            </a:pPr>
            <a:endParaRPr lang="en-US" sz="24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400" b="0" dirty="0">
              <a:solidFill>
                <a:schemeClr val="tx1"/>
              </a:solidFill>
            </a:endParaRPr>
          </a:p>
          <a:p>
            <a:pPr marL="457200" indent="-457200" algn="just">
              <a:buFont typeface="+mj-lt"/>
              <a:buAutoNum type="arabicPeriod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400" b="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sz="2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9957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 txBox="1">
            <a:spLocks noGrp="1"/>
          </p:cNvSpPr>
          <p:nvPr>
            <p:ph type="title"/>
          </p:nvPr>
        </p:nvSpPr>
        <p:spPr>
          <a:xfrm>
            <a:off x="2592925" y="624109"/>
            <a:ext cx="8911688" cy="1280892"/>
          </a:xfrm>
          <a:prstGeom prst="rect">
            <a:avLst/>
          </a:prstGeom>
        </p:spPr>
        <p:txBody>
          <a:bodyPr/>
          <a:lstStyle>
            <a:lvl1pPr>
              <a:defRPr sz="54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System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Architecture</a:t>
            </a:r>
            <a:endParaRPr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2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2592924" y="1752600"/>
            <a:ext cx="9065676" cy="48006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 typeface="Wingdings 3"/>
              <a:buNone/>
              <a:defRPr sz="28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/>
            <a:endParaRPr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600200"/>
            <a:ext cx="7162799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9957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 txBox="1">
            <a:spLocks noGrp="1"/>
          </p:cNvSpPr>
          <p:nvPr>
            <p:ph type="title"/>
          </p:nvPr>
        </p:nvSpPr>
        <p:spPr>
          <a:xfrm>
            <a:off x="2592925" y="624109"/>
            <a:ext cx="8911688" cy="1280892"/>
          </a:xfrm>
          <a:prstGeom prst="rect">
            <a:avLst/>
          </a:prstGeom>
        </p:spPr>
        <p:txBody>
          <a:bodyPr/>
          <a:lstStyle>
            <a:lvl1pPr>
              <a:defRPr sz="54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Module Description</a:t>
            </a:r>
            <a:endParaRPr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2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2592924" y="1524000"/>
            <a:ext cx="9065676" cy="50292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>
              <a:buSzTx/>
              <a:buFont typeface="Wingdings 3"/>
              <a:buNone/>
              <a:defRPr sz="28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just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600" dirty="0">
                <a:solidFill>
                  <a:schemeClr val="tx1"/>
                </a:solidFill>
              </a:rPr>
              <a:t>2. How to Analyze customer review ?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2.1 Pre-Processing Phase:  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reduce noise, data has been cleaned up somewhat, for example:</a:t>
            </a:r>
          </a:p>
          <a:p>
            <a:pPr marL="435768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 The dataset is comprised of only English reviews.</a:t>
            </a:r>
          </a:p>
          <a:p>
            <a:pPr marL="435768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 All text has been converted to lowercase.</a:t>
            </a:r>
          </a:p>
          <a:p>
            <a:pPr marL="435768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 There is white space around punctuation like periods, commas, &amp;</a:t>
            </a:r>
          </a:p>
          <a:p>
            <a:pPr marL="435768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brackets.</a:t>
            </a:r>
          </a:p>
          <a:p>
            <a:pPr marL="435768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 Text has been split into one sentence per line.</a:t>
            </a:r>
          </a:p>
          <a:p>
            <a:pPr marL="435768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5. Using an exhaustive stop word list, some words can be ignored and       removed during the preprocessing.</a:t>
            </a:r>
          </a:p>
          <a:p>
            <a:pPr marL="435768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6. Eliminating features with very poor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frequency.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35768" lvl="1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35768" lvl="1" indent="0" algn="just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435768" lvl="1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eriod" startAt="2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400" dirty="0">
              <a:solidFill>
                <a:schemeClr val="tx1"/>
              </a:solidFill>
            </a:endParaRPr>
          </a:p>
          <a:p>
            <a:pPr algn="ctr"/>
            <a:endParaRPr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9957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von">
  <a:themeElements>
    <a:clrScheme name="Sav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0000FF"/>
      </a:hlink>
      <a:folHlink>
        <a:srgbClr val="FF00FF"/>
      </a:folHlink>
    </a:clrScheme>
    <a:fontScheme name="Savon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38100" dist="12700" dir="5400000" rotWithShape="0">
              <a:srgbClr val="000000">
                <a:alpha val="63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>
          <a:outerShdw blurRad="38100" dist="12700" dir="5400000" rotWithShape="0">
            <a:srgbClr val="000000">
              <a:alpha val="63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9pPr>
      </a:lstStyle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>
          <a:srgbClr val="000000"/>
        </a:fontRef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9pPr>
      </a:lstStyle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>
          <a:srgbClr val="000000"/>
        </a:fontRef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9pPr>
      </a:lstStyle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>
          <a:srgbClr val="000000"/>
        </a:fontRef>
      </a:style>
    </a:txDef>
  </a:objectDefaults>
  <a:extraClrSchemeLst/>
</a:theme>
</file>

<file path=ppt/theme/theme2.xml><?xml version="1.0" encoding="utf-8"?>
<a:theme xmlns:a="http://schemas.openxmlformats.org/drawingml/2006/main" name="Savon">
  <a:themeElements>
    <a:clrScheme name="Sav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0000FF"/>
      </a:hlink>
      <a:folHlink>
        <a:srgbClr val="FF00FF"/>
      </a:folHlink>
    </a:clrScheme>
    <a:fontScheme name="Savon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38100" dist="12700" dir="5400000" rotWithShape="0">
              <a:srgbClr val="000000">
                <a:alpha val="63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>
          <a:outerShdw blurRad="38100" dist="12700" dir="5400000" rotWithShape="0">
            <a:srgbClr val="000000">
              <a:alpha val="63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9pPr>
      </a:lstStyle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>
          <a:srgbClr val="000000"/>
        </a:fontRef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9pPr>
      </a:lstStyle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>
          <a:srgbClr val="000000"/>
        </a:fontRef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9pPr>
      </a:lstStyle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>
          <a:srgbClr val="000000"/>
        </a:fontRef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829</Words>
  <Application>Microsoft Office PowerPoint</Application>
  <PresentationFormat>Custom</PresentationFormat>
  <Paragraphs>115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Savon</vt:lpstr>
      <vt:lpstr>                   School of Computer Engineering AND Technology </vt:lpstr>
      <vt:lpstr>Area of Project Work - NLP</vt:lpstr>
      <vt:lpstr>Problem Statement/Title - I</vt:lpstr>
      <vt:lpstr>Introduction</vt:lpstr>
      <vt:lpstr>Scope &amp; Objectives</vt:lpstr>
      <vt:lpstr>Tools</vt:lpstr>
      <vt:lpstr>Module Description</vt:lpstr>
      <vt:lpstr>System Architecture</vt:lpstr>
      <vt:lpstr>Module Description</vt:lpstr>
      <vt:lpstr>Module Description</vt:lpstr>
      <vt:lpstr>GUI</vt:lpstr>
      <vt:lpstr>Problem Statement/Title - II</vt:lpstr>
      <vt:lpstr>Module Description</vt:lpstr>
      <vt:lpstr>Summarization Libraries Step</vt:lpstr>
      <vt:lpstr>Module Description</vt:lpstr>
      <vt:lpstr>GUI</vt:lpstr>
      <vt:lpstr>GUI</vt:lpstr>
      <vt:lpstr>Other Mini Projects</vt:lpstr>
      <vt:lpstr>Web Links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of Computer Engineering &amp; Technology</dc:title>
  <dc:creator>ASUS_X00TD</dc:creator>
  <cp:lastModifiedBy>Admin</cp:lastModifiedBy>
  <cp:revision>126</cp:revision>
  <dcterms:created xsi:type="dcterms:W3CDTF">2019-11-12T04:00:42Z</dcterms:created>
  <dcterms:modified xsi:type="dcterms:W3CDTF">2019-12-22T17:35:05Z</dcterms:modified>
</cp:coreProperties>
</file>