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lstStyle/>
          <a:p>
            <a:endParaRPr lang="en-IN" dirty="0"/>
          </a:p>
        </p:txBody>
      </p:sp>
      <p:sp>
        <p:nvSpPr>
          <p:cNvPr id="1048607"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9"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11"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niranjana543.github.io/TNSDC-FWD-DP/"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36528" cy="1869441"/>
          </a:xfrm>
          <a:prstGeom prst="rect">
            <a:avLst/>
          </a:prstGeom>
          <a:noFill/>
        </p:spPr>
        <p:txBody>
          <a:bodyPr wrap="square" lIns="91440" tIns="45720" rIns="91440" bIns="45720" rtlCol="0" anchor="t">
            <a:spAutoFit/>
          </a:bodyPr>
          <a:lstStyle/>
          <a:p>
            <a:r>
              <a:rPr lang="en-US" sz="2400" dirty="0"/>
              <a:t>STUDENT NAME: </a:t>
            </a:r>
            <a:endParaRPr sz="2800"/>
          </a:p>
          <a:p>
            <a:r>
              <a:rPr lang="en-US" sz="2400" dirty="0"/>
              <a:t>REGISTER NO AND NMID:  222402624 </a:t>
            </a:r>
            <a:endParaRPr lang="en-US" sz="2800" dirty="0">
              <a:cs typeface="Calibri"/>
            </a:endParaRPr>
          </a:p>
          <a:p>
            <a:r>
              <a:rPr lang="en-US" sz="2400" dirty="0"/>
              <a:t>DEPARTMENT: Data science</a:t>
            </a:r>
            <a:r>
              <a:rPr lang="en-IN" altLang="en-US" sz="2400" dirty="0"/>
              <a:t>🔬</a:t>
            </a:r>
            <a:endParaRPr lang="zh-CN" altLang="en-US" sz="2800"/>
          </a:p>
          <a:p>
            <a:r>
              <a:rPr lang="en-US" sz="2400" dirty="0"/>
              <a:t>COLLEGE: Prince shri venkateshwara arts and science college</a:t>
            </a:r>
            <a:endParaRPr sz="2800"/>
          </a:p>
          <a:p>
            <a:r>
              <a:rPr lang="en-US" sz="2400" dirty="0"/>
              <a:t>           </a:t>
            </a:r>
            <a:endParaRPr lang="en-IN" sz="2400" dirty="0"/>
          </a:p>
        </p:txBody>
      </p:sp>
      <p:sp>
        <p:nvSpPr>
          <p:cNvPr id="1048603" name="TextBox 1048602"/>
          <p:cNvSpPr txBox="1"/>
          <p:nvPr/>
        </p:nvSpPr>
        <p:spPr>
          <a:xfrm>
            <a:off x="4096000" y="3219450"/>
            <a:ext cx="5304439" cy="510540"/>
          </a:xfrm>
          <a:prstGeom prst="rect">
            <a:avLst/>
          </a:prstGeom>
        </p:spPr>
        <p:txBody>
          <a:bodyPr wrap="square" rtlCol="0">
            <a:spAutoFit/>
          </a:bodyPr>
          <a:lstStyle/>
          <a:p>
            <a:r>
              <a:rPr lang="en-US" sz="2800">
                <a:solidFill>
                  <a:srgbClr val="000000"/>
                </a:solidFill>
              </a:rPr>
              <a:t>          NIRANJANA SHREE . P</a:t>
            </a:r>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2" name="object 7"/>
          <p:cNvSpPr txBox="1">
            <a:spLocks noGrp="1"/>
          </p:cNvSpPr>
          <p:nvPr>
            <p:ph type="title"/>
          </p:nvPr>
        </p:nvSpPr>
        <p:spPr>
          <a:xfrm>
            <a:off x="66675" y="721237"/>
            <a:ext cx="8782729"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3"/>
          <a:srcRect t="5275" b="5275"/>
          <a:stretch>
            <a:fillRect/>
          </a:stretch>
        </p:blipFill>
        <p:spPr>
          <a:xfrm rot="21600000">
            <a:off x="3061706" y="1325097"/>
            <a:ext cx="5162287" cy="55668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2736108" y="943321"/>
            <a:ext cx="4915014"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0" name="TextBox 1048689"/>
          <p:cNvSpPr txBox="1"/>
          <p:nvPr/>
        </p:nvSpPr>
        <p:spPr>
          <a:xfrm>
            <a:off x="578260" y="2657792"/>
            <a:ext cx="9230708" cy="3970318"/>
          </a:xfrm>
          <a:prstGeom prst="rect">
            <a:avLst/>
          </a:prstGeom>
        </p:spPr>
        <p:txBody>
          <a:bodyPr wrap="square" rtlCol="0">
            <a:spAutoFit/>
          </a:bodyPr>
          <a:lstStyle/>
          <a:p>
            <a:r>
              <a:rPr lang="en-IN" sz="2800" dirty="0">
                <a:solidFill>
                  <a:srgbClr val="000000"/>
                </a:solidFill>
              </a:rPr>
              <a:t>My digital journey portfolio reflects my growth, skills, and creativity. It showcases my learning path, projects, and achievements in an organized way. This portfolio not only highlights my technical and personal strengths but also represents my continuous progress toward future goals.</a:t>
            </a:r>
          </a:p>
          <a:p>
            <a:endParaRPr lang="en-IN" sz="2800" dirty="0">
              <a:solidFill>
                <a:srgbClr val="000000"/>
              </a:solidFill>
            </a:endParaRPr>
          </a:p>
          <a:p>
            <a:r>
              <a:rPr lang="en-IN" sz="2800">
                <a:solidFill>
                  <a:srgbClr val="000000"/>
                </a:solidFill>
              </a:rPr>
              <a:t>GITHUB: </a:t>
            </a:r>
            <a:r>
              <a:rPr lang="en-IN" b="1" u="sng">
                <a:hlinkClick r:id="rId3"/>
              </a:rPr>
              <a:t>https://niranjana543.github.io/TNSDC-FWD-DP/</a:t>
            </a:r>
            <a:r>
              <a:rPr lang="en-IN" sz="2800">
                <a:solidFill>
                  <a:srgbClr val="000000"/>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𝐃𝐢𝐠𝐢𝐭𝐚𝐥</a:t>
            </a:r>
            <a:r>
              <a:rPr lang="en-US" altLang="en-US" sz="20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𝐣𝐨𝐮𝐫𝐧𝐞𝐲</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3"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4"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5"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6"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3367347" cy="7372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t>
            </a:r>
            <a:r>
              <a:rPr lang="en-US" dirty="0"/>
              <a:t>A</a:t>
            </a:r>
            <a:endParaRPr lang="zh-CN" altLang="en-US"/>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48649"/>
          <p:cNvSpPr txBox="1"/>
          <p:nvPr/>
        </p:nvSpPr>
        <p:spPr>
          <a:xfrm rot="21442758">
            <a:off x="4349610" y="15875228"/>
            <a:ext cx="4572000" cy="510544"/>
          </a:xfrm>
          <a:prstGeom prst="rect">
            <a:avLst/>
          </a:prstGeom>
        </p:spPr>
        <p:txBody>
          <a:bodyPr wrap="square" rtlCol="0">
            <a:spAutoFit/>
          </a:bodyPr>
          <a:lstStyle/>
          <a:p>
            <a:endParaRPr lang="en-IN" sz="2800" b="1">
              <a:solidFill>
                <a:srgbClr val="000000"/>
              </a:solidFill>
            </a:endParaRPr>
          </a:p>
        </p:txBody>
      </p:sp>
      <p:sp>
        <p:nvSpPr>
          <p:cNvPr id="1048651" name="TextBox 1048650"/>
          <p:cNvSpPr txBox="1"/>
          <p:nvPr/>
        </p:nvSpPr>
        <p:spPr>
          <a:xfrm>
            <a:off x="4962524" y="-3382480"/>
            <a:ext cx="4572000" cy="510540"/>
          </a:xfrm>
          <a:prstGeom prst="rect">
            <a:avLst/>
          </a:prstGeom>
        </p:spPr>
        <p:txBody>
          <a:bodyPr wrap="square" rtlCol="0">
            <a:spAutoFit/>
          </a:bodyPr>
          <a:lstStyle/>
          <a:p>
            <a:r>
              <a:rPr lang="en-IN" sz="2800">
                <a:solidFill>
                  <a:srgbClr val="000000"/>
                </a:solidFill>
              </a:rPr>
              <a:t>active overview.</a:t>
            </a:r>
          </a:p>
        </p:txBody>
      </p:sp>
      <p:sp>
        <p:nvSpPr>
          <p:cNvPr id="1048652" name="TextBox 1048651"/>
          <p:cNvSpPr txBox="1"/>
          <p:nvPr/>
        </p:nvSpPr>
        <p:spPr>
          <a:xfrm>
            <a:off x="953853" y="3023660"/>
            <a:ext cx="6724402" cy="2225040"/>
          </a:xfrm>
          <a:prstGeom prst="rect">
            <a:avLst/>
          </a:prstGeom>
        </p:spPr>
        <p:txBody>
          <a:bodyPr wrap="square" rtlCol="0">
            <a:spAutoFit/>
          </a:bodyPr>
          <a:lstStyle/>
          <a:p>
            <a:r>
              <a:rPr lang="en-US" sz="2400">
                <a:solidFill>
                  <a:srgbClr val="000000"/>
                </a:solidFill>
              </a:rPr>
              <a:t>Students and job seekers often rely only on resumes to showcase skills.</a:t>
            </a:r>
            <a:endParaRPr lang="en-IN" sz="2000">
              <a:solidFill>
                <a:srgbClr val="000000"/>
              </a:solidFill>
            </a:endParaRPr>
          </a:p>
          <a:p>
            <a:r>
              <a:rPr lang="en-US" sz="2400">
                <a:solidFill>
                  <a:srgbClr val="000000"/>
                </a:solidFill>
              </a:rPr>
              <a:t>Traditional resumes lack interactivity and creativity.</a:t>
            </a:r>
            <a:endParaRPr lang="en-IN" sz="2000">
              <a:solidFill>
                <a:srgbClr val="000000"/>
              </a:solidFill>
            </a:endParaRPr>
          </a:p>
          <a:p>
            <a:r>
              <a:rPr lang="en-US" sz="2400">
                <a:solidFill>
                  <a:srgbClr val="000000"/>
                </a:solidFill>
              </a:rPr>
              <a:t>Recruiters find it hard to assess true potential.</a:t>
            </a:r>
            <a:endParaRPr lang="en-IN" sz="2000">
              <a:solidFill>
                <a:srgbClr val="000000"/>
              </a:solidFill>
            </a:endParaRPr>
          </a:p>
          <a:p>
            <a:r>
              <a:rPr lang="en-US" sz="2400">
                <a:solidFill>
                  <a:srgbClr val="000000"/>
                </a:solidFill>
              </a:rPr>
              <a:t>A digital portfolio can bridge this gap effectively.</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8" name="TextBox 1048657"/>
          <p:cNvSpPr txBox="1"/>
          <p:nvPr/>
        </p:nvSpPr>
        <p:spPr>
          <a:xfrm>
            <a:off x="1507314" y="1857374"/>
            <a:ext cx="5503085" cy="3863340"/>
          </a:xfrm>
          <a:prstGeom prst="rect">
            <a:avLst/>
          </a:prstGeom>
        </p:spPr>
        <p:txBody>
          <a:bodyPr wrap="square" rtlCol="0">
            <a:spAutoFit/>
          </a:bodyPr>
          <a:lstStyle/>
          <a:p>
            <a:r>
              <a:rPr lang="en-IN" sz="2800">
                <a:solidFill>
                  <a:srgbClr val="000000"/>
                </a:solidFill>
              </a:rPr>
              <a:t>Interactive Skills Portfolio
The project focuses on showcasing my technical and analytical skills in Data Science. My skills are displayed with progress bars or charts, along with About Me, Education, Hobbies, and Contact sections supported by my profile image.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4" name="TextBox 1048663"/>
          <p:cNvSpPr txBox="1"/>
          <p:nvPr/>
        </p:nvSpPr>
        <p:spPr>
          <a:xfrm>
            <a:off x="1437864" y="1695450"/>
            <a:ext cx="7992827" cy="4701540"/>
          </a:xfrm>
          <a:prstGeom prst="rect">
            <a:avLst/>
          </a:prstGeom>
        </p:spPr>
        <p:txBody>
          <a:bodyPr wrap="square" rtlCol="0">
            <a:spAutoFit/>
          </a:bodyPr>
          <a:lstStyle/>
          <a:p>
            <a:r>
              <a:rPr lang="en-IN" sz="2800">
                <a:solidFill>
                  <a:srgbClr val="000000"/>
                </a:solidFill>
              </a:rPr>
              <a:t>Students – to creatively present their academic journey and skills
Job Seekers – to highlight programming, design, and professional abilities beyond resumes
Recruiters &amp; Employers – to evaluate true potential through an interactive portfolio
Academic Institutions – for project assessments, reviews, and networking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6"/>
          <p:cNvSpPr txBox="1">
            <a:spLocks noGrp="1"/>
          </p:cNvSpPr>
          <p:nvPr>
            <p:ph type="title"/>
          </p:nvPr>
        </p:nvSpPr>
        <p:spPr>
          <a:xfrm>
            <a:off x="558165" y="857885"/>
            <a:ext cx="10584618" cy="54673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0" name="TextBox 1048669"/>
          <p:cNvSpPr txBox="1"/>
          <p:nvPr/>
        </p:nvSpPr>
        <p:spPr>
          <a:xfrm rot="22683">
            <a:off x="3014950" y="2137727"/>
            <a:ext cx="9167169" cy="3025140"/>
          </a:xfrm>
          <a:prstGeom prst="rect">
            <a:avLst/>
          </a:prstGeom>
        </p:spPr>
        <p:txBody>
          <a:bodyPr wrap="square" rtlCol="0">
            <a:spAutoFit/>
          </a:bodyPr>
          <a:lstStyle/>
          <a:p>
            <a:r>
              <a:rPr lang="en-US" sz="2800">
                <a:solidFill>
                  <a:srgbClr val="000000"/>
                </a:solidFill>
              </a:rPr>
              <a:t>HTML – Structure of the website (content &amp; layout)</a:t>
            </a:r>
            <a:endParaRPr lang="en-IN" sz="2800">
              <a:solidFill>
                <a:srgbClr val="000000"/>
              </a:solidFill>
            </a:endParaRPr>
          </a:p>
          <a:p>
            <a:r>
              <a:rPr lang="en-US" sz="2800">
                <a:solidFill>
                  <a:srgbClr val="000000"/>
                </a:solidFill>
              </a:rPr>
              <a:t>CSS – Styling, colors, fonts, and responsiveness</a:t>
            </a:r>
            <a:endParaRPr lang="en-IN" sz="2800">
              <a:solidFill>
                <a:srgbClr val="000000"/>
              </a:solidFill>
            </a:endParaRPr>
          </a:p>
          <a:p>
            <a:r>
              <a:rPr lang="en-US" sz="2800">
                <a:solidFill>
                  <a:srgbClr val="000000"/>
                </a:solidFill>
              </a:rPr>
              <a:t>JavaScript (JS) – Adding interactivity and dynamic behavior</a:t>
            </a:r>
            <a:endParaRPr lang="en-IN" sz="2800">
              <a:solidFill>
                <a:srgbClr val="000000"/>
              </a:solidFill>
            </a:endParaRPr>
          </a:p>
          <a:p>
            <a:r>
              <a:rPr lang="en-US" sz="2800">
                <a:solidFill>
                  <a:srgbClr val="000000"/>
                </a:solidFill>
              </a:rPr>
              <a:t>VS Code – Code editor for development and debugging</a:t>
            </a:r>
            <a:endParaRPr lang="en-IN" sz="2800">
              <a:solidFill>
                <a:srgbClr val="000000"/>
              </a:solidFill>
            </a:endParaRPr>
          </a:p>
          <a:p>
            <a:r>
              <a:rPr lang="en-US" sz="2800">
                <a:solidFill>
                  <a:srgbClr val="000000"/>
                </a:solidFill>
              </a:rPr>
              <a:t>GitHub Pages – Hosting the website online</a:t>
            </a:r>
            <a:endParaRPr lang="en-IN" sz="2800">
              <a:solidFill>
                <a:srgbClr val="000000"/>
              </a:solidFill>
            </a:endParaRPr>
          </a:p>
          <a:p>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7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73"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7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TextBox 1048674"/>
          <p:cNvSpPr txBox="1"/>
          <p:nvPr/>
        </p:nvSpPr>
        <p:spPr>
          <a:xfrm rot="21599208">
            <a:off x="1001474" y="1671521"/>
            <a:ext cx="9056576" cy="3025140"/>
          </a:xfrm>
          <a:prstGeom prst="rect">
            <a:avLst/>
          </a:prstGeom>
        </p:spPr>
        <p:txBody>
          <a:bodyPr wrap="square" rtlCol="0">
            <a:spAutoFit/>
          </a:bodyPr>
          <a:lstStyle/>
          <a:p>
            <a:pPr algn="ctr"/>
            <a:r>
              <a:rPr lang="en-IN" sz="2800">
                <a:solidFill>
                  <a:srgbClr val="000000"/>
                </a:solidFill>
              </a:rPr>
              <a:t>Header/Nav Bar – Sticky top navigation with links (Home, About, Contact)</a:t>
            </a:r>
          </a:p>
          <a:p>
            <a:pPr algn="ctr"/>
            <a:r>
              <a:rPr lang="en-IN" sz="2800">
                <a:solidFill>
                  <a:srgbClr val="000000"/>
                </a:solidFill>
              </a:rPr>
              <a:t>Hero Section – Profile photo, name, and tagline (intro)</a:t>
            </a:r>
          </a:p>
          <a:p>
            <a:pPr algn="ctr"/>
            <a:r>
              <a:rPr lang="en-IN" sz="2800">
                <a:solidFill>
                  <a:srgbClr val="000000"/>
                </a:solidFill>
              </a:rPr>
              <a:t>About Me – Short bio + skills (Programming &amp; Designing) in grid layout</a:t>
            </a:r>
          </a:p>
          <a:p>
            <a:pPr algn="ctr"/>
            <a:r>
              <a:rPr lang="en-IN" sz="2800">
                <a:solidFill>
                  <a:srgbClr val="000000"/>
                </a:solidFill>
              </a:rPr>
              <a:t>Footer – Contact form, social media icons, copyright info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lstStyle/>
          <a:p>
            <a:r>
              <a:rPr lang="en-IN" dirty="0"/>
              <a:t>FEATURES AND FUNCTIONALITY</a:t>
            </a:r>
          </a:p>
        </p:txBody>
      </p:sp>
      <p:sp>
        <p:nvSpPr>
          <p:cNvPr id="1048677" name="TextBox 1048676"/>
          <p:cNvSpPr txBox="1"/>
          <p:nvPr/>
        </p:nvSpPr>
        <p:spPr>
          <a:xfrm rot="21593172">
            <a:off x="516332" y="1747702"/>
            <a:ext cx="9779700" cy="4701540"/>
          </a:xfrm>
          <a:prstGeom prst="rect">
            <a:avLst/>
          </a:prstGeom>
        </p:spPr>
        <p:txBody>
          <a:bodyPr wrap="square" rtlCol="0">
            <a:spAutoFit/>
          </a:bodyPr>
          <a:lstStyle/>
          <a:p>
            <a:r>
              <a:rPr lang="en-IN" sz="2800">
                <a:solidFill>
                  <a:srgbClr val="000000"/>
                </a:solidFill>
              </a:rPr>
              <a:t>Navigation Bar – Smooth scrolling, easy movement across sections.
Responsive Design – Adjusts neatly on all devices (mobile &amp; desktop).
About Me &amp; Skills – Highlights personal intro, strengths, and coding skills.
Projects &amp; Education – Showcases academic details and project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466</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cp:revision>
  <dcterms:created xsi:type="dcterms:W3CDTF">2024-03-27T08:07:22Z</dcterms:created>
  <dcterms:modified xsi:type="dcterms:W3CDTF">2025-09-11T14:41:01Z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88af5374ac734bca93c061ad18ae8ccf</vt:lpwstr>
  </property>
</Properties>
</file>