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8D95-6038-489B-A8A5-2A95A381A080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9E71-9AE5-4FAB-82BA-B7ED0CEE9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636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8D95-6038-489B-A8A5-2A95A381A080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9E71-9AE5-4FAB-82BA-B7ED0CEE9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113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8D95-6038-489B-A8A5-2A95A381A080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9E71-9AE5-4FAB-82BA-B7ED0CEE9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734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8D95-6038-489B-A8A5-2A95A381A080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9E71-9AE5-4FAB-82BA-B7ED0CEE9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534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8D95-6038-489B-A8A5-2A95A381A080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9E71-9AE5-4FAB-82BA-B7ED0CEE9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657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8D95-6038-489B-A8A5-2A95A381A080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9E71-9AE5-4FAB-82BA-B7ED0CEE9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510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8D95-6038-489B-A8A5-2A95A381A080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9E71-9AE5-4FAB-82BA-B7ED0CEE9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238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8D95-6038-489B-A8A5-2A95A381A080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9E71-9AE5-4FAB-82BA-B7ED0CEE9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118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8D95-6038-489B-A8A5-2A95A381A080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9E71-9AE5-4FAB-82BA-B7ED0CEE9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922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8D95-6038-489B-A8A5-2A95A381A080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8D69E71-9AE5-4FAB-82BA-B7ED0CEE9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139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8D95-6038-489B-A8A5-2A95A381A080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9E71-9AE5-4FAB-82BA-B7ED0CEE9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878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8D95-6038-489B-A8A5-2A95A381A080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9E71-9AE5-4FAB-82BA-B7ED0CEE9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54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8D95-6038-489B-A8A5-2A95A381A080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9E71-9AE5-4FAB-82BA-B7ED0CEE9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17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8D95-6038-489B-A8A5-2A95A381A080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9E71-9AE5-4FAB-82BA-B7ED0CEE9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276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8D95-6038-489B-A8A5-2A95A381A080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9E71-9AE5-4FAB-82BA-B7ED0CEE9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630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8D95-6038-489B-A8A5-2A95A381A080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9E71-9AE5-4FAB-82BA-B7ED0CEE9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179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8D95-6038-489B-A8A5-2A95A381A080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9E71-9AE5-4FAB-82BA-B7ED0CEE9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727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CDB8D95-6038-489B-A8A5-2A95A381A080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D69E71-9AE5-4FAB-82BA-B7ED0CEE9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98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NIRANJANA  J  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632812" y="4517409"/>
            <a:ext cx="51179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2021506057</a:t>
            </a:r>
          </a:p>
          <a:p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DEPARTMENT OF INFORMATION TECHNOLOGY</a:t>
            </a:r>
          </a:p>
          <a:p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MADRAS INSTITUTE OF TECHNOLOGY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689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8335" y="290015"/>
            <a:ext cx="8464907" cy="3923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8549" y="1023582"/>
            <a:ext cx="10058400" cy="537721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sz="23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Generative </a:t>
            </a:r>
            <a:r>
              <a:rPr lang="en-US" sz="2300" b="1" dirty="0">
                <a:latin typeface="Calibri" panose="020F0502020204030204" pitchFamily="34" charset="0"/>
                <a:cs typeface="Calibri" panose="020F0502020204030204" pitchFamily="34" charset="0"/>
              </a:rPr>
              <a:t>Adversarial Networks (GANs)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Two neural networks: generator and discriminator.</a:t>
            </a:r>
          </a:p>
          <a:p>
            <a:pPr lvl="1"/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Generator creates realistic emoji variations based on input</a:t>
            </a:r>
            <a:r>
              <a:rPr lang="en-US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300" b="1" dirty="0">
                <a:latin typeface="Calibri" panose="020F0502020204030204" pitchFamily="34" charset="0"/>
                <a:cs typeface="Calibri" panose="020F0502020204030204" pitchFamily="34" charset="0"/>
              </a:rPr>
              <a:t>Image Segmentation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Divides emoji images into segments like mouth, eyes, ears, etc.</a:t>
            </a:r>
          </a:p>
          <a:p>
            <a:pPr lvl="1"/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Enables manipulation and customization of specific emoji </a:t>
            </a:r>
            <a:r>
              <a:rPr lang="en-US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feature.</a:t>
            </a:r>
            <a:endParaRPr 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300" b="1" dirty="0">
                <a:latin typeface="Calibri" panose="020F0502020204030204" pitchFamily="34" charset="0"/>
                <a:cs typeface="Calibri" panose="020F0502020204030204" pitchFamily="34" charset="0"/>
              </a:rPr>
              <a:t>Training and Optimization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GAN model trained on diverse segmented emoji </a:t>
            </a:r>
            <a:r>
              <a:rPr lang="en-US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Enhances model performance and emoji generation quality.</a:t>
            </a:r>
          </a:p>
          <a:p>
            <a:r>
              <a:rPr lang="en-US" sz="2300" b="1" dirty="0">
                <a:latin typeface="Calibri" panose="020F0502020204030204" pitchFamily="34" charset="0"/>
                <a:cs typeface="Calibri" panose="020F0502020204030204" pitchFamily="34" charset="0"/>
              </a:rPr>
              <a:t>Evaluation and Quality Assurance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Evaluate generated </a:t>
            </a:r>
            <a:r>
              <a:rPr lang="en-US" sz="2300" dirty="0" err="1">
                <a:latin typeface="Calibri" panose="020F0502020204030204" pitchFamily="34" charset="0"/>
                <a:cs typeface="Calibri" panose="020F0502020204030204" pitchFamily="34" charset="0"/>
              </a:rPr>
              <a:t>emojis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using visual similarity, diversity, and coherence metrics.</a:t>
            </a:r>
          </a:p>
          <a:p>
            <a:pPr lvl="1"/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Implement quality assurance measures to meet industry standards and user expectations</a:t>
            </a:r>
            <a:r>
              <a:rPr lang="en-US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1514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517" y="303663"/>
            <a:ext cx="8342077" cy="40602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RESULTS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517" y="1064525"/>
            <a:ext cx="9445506" cy="5199797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Emoji Generation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Diverse and realistic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emojis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generated based on user input.</a:t>
            </a:r>
          </a:p>
          <a:p>
            <a:pPr lvl="1"/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Emojis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reflect various facial expressions, features, and accessories.</a:t>
            </a:r>
          </a:p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Customization Options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Extensive customization options for personalized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emojis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Users can modify facial expressions, colors, and accessories.</a:t>
            </a:r>
          </a:p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Quality Assessment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Emojis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evaluated for visual appeal, diversity, and coherence.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High-quality output meeting industry standards.</a:t>
            </a:r>
          </a:p>
          <a:p>
            <a:pPr marL="457200" lvl="1" indent="0">
              <a:buNone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378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58254"/>
            <a:ext cx="9433898" cy="32413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DEMO  IMAGE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5" y="1223890"/>
            <a:ext cx="9455150" cy="4813799"/>
          </a:xfrm>
        </p:spPr>
      </p:pic>
    </p:spTree>
    <p:extLst>
      <p:ext uri="{BB962C8B-B14F-4D97-AF65-F5344CB8AC3E}">
        <p14:creationId xmlns:p14="http://schemas.microsoft.com/office/powerpoint/2010/main" val="1675862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 TITLE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1038" y="1861781"/>
            <a:ext cx="10018713" cy="3124201"/>
          </a:xfrm>
        </p:spPr>
        <p:txBody>
          <a:bodyPr/>
          <a:lstStyle/>
          <a:p>
            <a:r>
              <a:rPr lang="en-US" dirty="0" smtClean="0"/>
              <a:t>Personalized </a:t>
            </a:r>
            <a:r>
              <a:rPr lang="en-US" dirty="0"/>
              <a:t>Emoji Generator: Empowering Expression with GAN and Segmentation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0612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0472" y="126242"/>
            <a:ext cx="7550507" cy="65168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8674" y="982638"/>
            <a:ext cx="10194877" cy="5745707"/>
          </a:xfrm>
        </p:spPr>
        <p:txBody>
          <a:bodyPr>
            <a:normAutofit fontScale="92500" lnSpcReduction="10000"/>
          </a:bodyPr>
          <a:lstStyle/>
          <a:p>
            <a:r>
              <a:rPr lang="en-IN" sz="2100" dirty="0"/>
              <a:t>Input Generation:</a:t>
            </a:r>
          </a:p>
          <a:p>
            <a:pPr marL="457200" lvl="1" indent="0">
              <a:buNone/>
            </a:pPr>
            <a:r>
              <a:rPr lang="en-IN" sz="2100" dirty="0"/>
              <a:t>Develop a user interface for inputting desired emoji characteristics.</a:t>
            </a:r>
          </a:p>
          <a:p>
            <a:r>
              <a:rPr lang="en-IN" sz="2100" dirty="0"/>
              <a:t>Data Preparation:</a:t>
            </a:r>
          </a:p>
          <a:p>
            <a:pPr marL="457200" lvl="1" indent="0">
              <a:buNone/>
            </a:pPr>
            <a:r>
              <a:rPr lang="en-IN" sz="2100" dirty="0"/>
              <a:t>Collect, segment, and annotate emoji images for training.</a:t>
            </a:r>
          </a:p>
          <a:p>
            <a:r>
              <a:rPr lang="en-IN" sz="2100" dirty="0"/>
              <a:t>GAN Training:</a:t>
            </a:r>
          </a:p>
          <a:p>
            <a:pPr marL="457200" lvl="1" indent="0">
              <a:buNone/>
            </a:pPr>
            <a:r>
              <a:rPr lang="en-IN" sz="2100" dirty="0"/>
              <a:t>Implement and train a GAN architecture for generating segmented emoji parts.</a:t>
            </a:r>
          </a:p>
          <a:p>
            <a:r>
              <a:rPr lang="en-IN" sz="2100" dirty="0"/>
              <a:t>Segmented Output:</a:t>
            </a:r>
          </a:p>
          <a:p>
            <a:pPr marL="457200" lvl="1" indent="0">
              <a:buNone/>
            </a:pPr>
            <a:r>
              <a:rPr lang="en-IN" sz="2100" dirty="0"/>
              <a:t>Generate segmented outputs based on user input.</a:t>
            </a:r>
          </a:p>
          <a:p>
            <a:r>
              <a:rPr lang="en-IN" sz="2100" dirty="0"/>
              <a:t>Assembly of Emoji:</a:t>
            </a:r>
          </a:p>
          <a:p>
            <a:pPr marL="457200" lvl="1" indent="0">
              <a:buNone/>
            </a:pPr>
            <a:r>
              <a:rPr lang="en-IN" sz="2100" dirty="0"/>
              <a:t>Combine segments to create complete emoji images.</a:t>
            </a:r>
          </a:p>
          <a:p>
            <a:r>
              <a:rPr lang="en-IN" sz="2100" dirty="0"/>
              <a:t>Quality Evaluation:</a:t>
            </a:r>
          </a:p>
          <a:p>
            <a:pPr marL="457200" lvl="1" indent="0">
              <a:buNone/>
            </a:pPr>
            <a:r>
              <a:rPr lang="en-IN" sz="2100" dirty="0"/>
              <a:t>Evaluate emoji quality based on visual metrics.</a:t>
            </a:r>
          </a:p>
          <a:p>
            <a:r>
              <a:rPr lang="en-IN" sz="2100" dirty="0"/>
              <a:t>Output Presentation:</a:t>
            </a:r>
          </a:p>
          <a:p>
            <a:pPr marL="457200" lvl="1" indent="0">
              <a:buNone/>
            </a:pPr>
            <a:r>
              <a:rPr lang="en-IN" sz="2100" dirty="0"/>
              <a:t>Present generated </a:t>
            </a:r>
            <a:r>
              <a:rPr lang="en-IN" sz="2100" dirty="0" err="1"/>
              <a:t>emojis</a:t>
            </a:r>
            <a:r>
              <a:rPr lang="en-IN" sz="2100" dirty="0"/>
              <a:t> with customization options.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6354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1"/>
            <a:ext cx="8874340" cy="66532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PROBLEM  STATEMENT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5970" y="1610437"/>
            <a:ext cx="9797053" cy="4180764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Developing a user-friendly system that enables users to create customized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emojis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poses several challenges, including designing an intuitive input interface, collecting and segmenting a diverse dataset of emoji images, training a Generative Adversarial Network (GAN) architecture, generating segmented outputs for each emoji part, assembling coherent emoji images, evaluating emoji quality, and presenting the final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emojis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 users with customization options. The goal is to create a seamless and engaging experience for users to express themselves through personalized and visually appealing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emojis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314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9845" y="276368"/>
            <a:ext cx="9133647" cy="47426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PROJECT  OVERVIEW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296537"/>
            <a:ext cx="10018712" cy="537721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project aims to develop a user-friendly system for creating personalized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emojis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using Generative Adversarial Networks (GANs) and image segmentation. The key aspects of the project include: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Enable users to express themselves through customized and visually appealing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emojis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Challenges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Designing an intuitive input interface, segmenting diverse emoji datasets, training GANs for emoji generation, evaluating emoji quality, and presenting customized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emojis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 users.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Value Proposition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Empower users to enhance digital communication with unique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emojis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ensure user satisfaction through a user-friendly interface, and provide high-quality emoji outputs.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Outcome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Deliver a robust and scalable system capable of generating diverse and high-quality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emojis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fostering user engagement and self-expression.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Implementation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Utilize advanced technologies like GANs and image segmentation, conduct thorough testing and validation, and iterate based on user feedback and performance evaluations.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5079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563" y="153538"/>
            <a:ext cx="8969874" cy="4333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END  USERS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4563" y="1037230"/>
            <a:ext cx="9816034" cy="536357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project caters to a diverse range of end users, including: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General Users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Individuals using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emojis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 daily communication and seeking personalized expressions.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Content Creators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Social media influencers, bloggers, and designers incorporating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emojis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for engaging content.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Businesses and Brands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Companies using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emojis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 branding and marketing efforts to connect with their audience.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Educational Institutions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Schools and educators integrating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emojis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into educational materials for interactive learning.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Developers and Technologists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Tech enthusiasts exploring advanced technologies like GANs and segmentation for emoji innovation.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Digital Communication Platforms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Messaging apps and social media platforms enhancing user experience with personalized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emojis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5263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7142" y="303664"/>
            <a:ext cx="9802388" cy="10577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SOLUTION  AND  ITS  VALUE  PROPOSITION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7142" y="887104"/>
            <a:ext cx="9938863" cy="574570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project's solution involves developing a robust system that enables users to create customized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emojis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based on their preferences. Key components of the solution include: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Input Interface:</a:t>
            </a:r>
          </a:p>
          <a:p>
            <a:pPr marL="45720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Design an intuitive and user-friendly interface for users to input desired emoji characteristics.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Collection and Segmentation:</a:t>
            </a:r>
          </a:p>
          <a:p>
            <a:pPr marL="45720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Collect a diverse dataset of emoji images and segment them into distinct parts.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Generative Adversarial Networks (GANs):</a:t>
            </a:r>
          </a:p>
          <a:p>
            <a:pPr marL="45720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Train a GAN architecture to generate realistic and diverse emoji variations.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Segmented Output Generation:</a:t>
            </a:r>
          </a:p>
          <a:p>
            <a:pPr marL="45720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Develop algorithms to generate segmented outputs for each emoji part based on user input.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Quality Evaluation:</a:t>
            </a:r>
          </a:p>
          <a:p>
            <a:pPr marL="45720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Establish metrics for evaluating the quality of generated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emojis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Output Presentation and Customization:</a:t>
            </a:r>
          </a:p>
          <a:p>
            <a:pPr marL="45720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Present the generated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emojis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 users with customization options.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4074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4484" y="180834"/>
            <a:ext cx="9338364" cy="44696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SOLUTION  AND  ITS  VALUE  PROPOSITION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7982" y="1146412"/>
            <a:ext cx="9565040" cy="54318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project's solution offers several value propositions: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Enhanced User Experience:</a:t>
            </a:r>
          </a:p>
          <a:p>
            <a:pPr marL="45720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Provide a seamless and engaging emoji generation experience for users.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Personalized Expressions:</a:t>
            </a:r>
          </a:p>
          <a:p>
            <a:pPr marL="45720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Empower users to express themselves uniquely through customized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emojis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High-Quality Outputs:</a:t>
            </a:r>
          </a:p>
          <a:p>
            <a:pPr marL="45720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Deliver high-quality and visually appealing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emojis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that meet user expectations.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Coherent and Aesthetic Compositions:</a:t>
            </a:r>
          </a:p>
          <a:p>
            <a:pPr marL="45720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Ensure coherence and consistency in emoji compositions for user satisfaction.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Continuous Improvement:</a:t>
            </a:r>
          </a:p>
          <a:p>
            <a:pPr marL="45720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Incorporate user feedback mechanisms to iteratively improve the emoji generation process and output quality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749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165" y="208129"/>
            <a:ext cx="8560441" cy="47426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WOW  FACTOR  IN  THE  SOLUTION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1165" y="1269241"/>
            <a:ext cx="9431858" cy="5308979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Cutting-Edge Technology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Utilizes GANs and segmentation for realistic and diverse emoji generation.</a:t>
            </a:r>
          </a:p>
          <a:p>
            <a:pPr lvl="1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Employs advanced algorithms for accurate composition.</a:t>
            </a:r>
          </a:p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Intuitive User Interface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User-friendly input with interactive elements.</a:t>
            </a:r>
          </a:p>
          <a:p>
            <a:pPr lvl="1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Enables detailed emoji customization.</a:t>
            </a:r>
          </a:p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Personalization and Customization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Offers extensive options for unique emoji creation.</a:t>
            </a:r>
          </a:p>
          <a:p>
            <a:pPr lvl="1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Reflects users' personalities and emotions.</a:t>
            </a:r>
          </a:p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Quality and Coherence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Ensures high-quality, visually appealing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emojis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Maintains coherence and industry standards.</a:t>
            </a:r>
          </a:p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User Feedback Integration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Incorporates feedback for continuous improvement.</a:t>
            </a:r>
          </a:p>
          <a:p>
            <a:pPr lvl="1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Refines processes based on evolving trends.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28269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102</TotalTime>
  <Words>855</Words>
  <Application>Microsoft Office PowerPoint</Application>
  <PresentationFormat>Widescreen</PresentationFormat>
  <Paragraphs>112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Corbel</vt:lpstr>
      <vt:lpstr>Parallax</vt:lpstr>
      <vt:lpstr>NIRANJANA  J  </vt:lpstr>
      <vt:lpstr>PROJECT  TITLE</vt:lpstr>
      <vt:lpstr>AGENDA</vt:lpstr>
      <vt:lpstr>PROBLEM  STATEMENT</vt:lpstr>
      <vt:lpstr>PROJECT  OVERVIEW</vt:lpstr>
      <vt:lpstr>END  USERS</vt:lpstr>
      <vt:lpstr>SOLUTION  AND  ITS  VALUE  PROPOSITION</vt:lpstr>
      <vt:lpstr>SOLUTION  AND  ITS  VALUE  PROPOSITION</vt:lpstr>
      <vt:lpstr>WOW  FACTOR  IN  THE  SOLUTION</vt:lpstr>
      <vt:lpstr>MODELLING</vt:lpstr>
      <vt:lpstr>RESULTS</vt:lpstr>
      <vt:lpstr>DEMO  IMAGE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NIRANJANA  J</dc:title>
  <dc:creator>user</dc:creator>
  <cp:lastModifiedBy>user</cp:lastModifiedBy>
  <cp:revision>15</cp:revision>
  <dcterms:created xsi:type="dcterms:W3CDTF">2024-04-04T16:52:52Z</dcterms:created>
  <dcterms:modified xsi:type="dcterms:W3CDTF">2024-04-04T18:35:44Z</dcterms:modified>
</cp:coreProperties>
</file>