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946e213a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946e213a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946e213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946e213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a26be23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a26be23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9ed44a7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9ed44a7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a26be23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a26be23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a3fcb02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a3fcb02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9ed44a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9ed44a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a3fcb023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a3fcb023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946e213a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946e213a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a814740f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a814740f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46e213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946e213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a3fcb02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a3fcb02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946e213a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946e213a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a3fcb023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a3fcb023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946e213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946e213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3fcb02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3fcb02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a26be2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a26be2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a3fcb0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a3fcb0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26be23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a26be23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a3fcb02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a3fcb02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a26be23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a26be23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386263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 Weather Data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1500" y="4819725"/>
            <a:ext cx="18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26 mai 2023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961025" y="4819725"/>
            <a:ext cx="2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Niranjana Subha Rajeev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100" y="575200"/>
            <a:ext cx="1212900" cy="12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700" y="1053488"/>
            <a:ext cx="2006101" cy="5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800" y="1383525"/>
            <a:ext cx="5737600" cy="36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350" y="570500"/>
            <a:ext cx="1988951" cy="111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type="title"/>
          </p:nvPr>
        </p:nvSpPr>
        <p:spPr>
          <a:xfrm>
            <a:off x="727650" y="57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Python</a:t>
            </a:r>
            <a:r>
              <a:rPr lang="en-GB"/>
              <a:t> </a:t>
            </a:r>
            <a:endParaRPr/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99" name="Google Shape;199;p22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00" name="Google Shape;200;p22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202" name="Google Shape;202;p22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03" name="Google Shape;203;p22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88" y="1335875"/>
            <a:ext cx="7123825" cy="36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type="title"/>
          </p:nvPr>
        </p:nvSpPr>
        <p:spPr>
          <a:xfrm>
            <a:off x="727650" y="57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de données SQLite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341" y="452374"/>
            <a:ext cx="1871009" cy="8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13" name="Google Shape;213;p23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14" name="Google Shape;214;p23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216" name="Google Shape;216;p23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17" name="Google Shape;217;p23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727650" y="55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Algorithme du programme C 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138" y="1299375"/>
            <a:ext cx="6089727" cy="37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26" name="Google Shape;226;p24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27" name="Google Shape;227;p24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229" name="Google Shape;229;p24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30" name="Google Shape;230;p24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727650" y="1628550"/>
            <a:ext cx="76887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utilise des threads pour effectuer des tâches en </a:t>
            </a:r>
            <a:r>
              <a:rPr lang="en-GB"/>
              <a:t>parallèle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Pour écrire dans les fichiers d’historique.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J’ai utilisé un thread pool contenant 5 threads.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Observations de performances: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Exécution </a:t>
            </a:r>
            <a:r>
              <a:rPr lang="en-GB"/>
              <a:t>du projet a</a:t>
            </a:r>
            <a:r>
              <a:rPr lang="en-GB"/>
              <a:t>vec les threads: ~ </a:t>
            </a:r>
            <a:r>
              <a:rPr b="1" lang="en-GB"/>
              <a:t>1.6ms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Exécution du projet sans les threads: ~ </a:t>
            </a:r>
            <a:r>
              <a:rPr b="1" lang="en-GB"/>
              <a:t>0.8ms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727650" y="55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Threads et performances</a:t>
            </a:r>
            <a:endParaRPr/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39" name="Google Shape;239;p25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40" name="Google Shape;240;p25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242" name="Google Shape;242;p25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43" name="Google Shape;243;p25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Pour Python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: module “</a:t>
            </a:r>
            <a:r>
              <a:rPr b="1"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unittest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Pour C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: framework </a:t>
            </a:r>
            <a:r>
              <a:rPr b="1"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Unity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ThrowTheSwitch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49" name="Google Shape;249;p26"/>
          <p:cNvSpPr txBox="1"/>
          <p:nvPr>
            <p:ph type="title"/>
          </p:nvPr>
        </p:nvSpPr>
        <p:spPr>
          <a:xfrm>
            <a:off x="727650" y="55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Unitaires</a:t>
            </a:r>
            <a:endParaRPr/>
          </a:p>
        </p:txBody>
      </p:sp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783" y="3115387"/>
            <a:ext cx="3897667" cy="7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200" y="1527093"/>
            <a:ext cx="2898825" cy="12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54" name="Google Shape;254;p26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55" name="Google Shape;255;p26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257" name="Google Shape;257;p26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58" name="Google Shape;258;p26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ctrTitle"/>
          </p:nvPr>
        </p:nvSpPr>
        <p:spPr>
          <a:xfrm>
            <a:off x="727950" y="2252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Seconde </a:t>
            </a:r>
            <a:r>
              <a:rPr lang="en-GB"/>
              <a:t>partie du projet</a:t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66" name="Google Shape;266;p27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67" name="Google Shape;267;p27"/>
          <p:cNvSpPr/>
          <p:nvPr/>
        </p:nvSpPr>
        <p:spPr>
          <a:xfrm>
            <a:off x="4479875" y="58800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Seconde </a:t>
            </a:r>
            <a:r>
              <a:rPr b="1" lang="en-GB" sz="900">
                <a:solidFill>
                  <a:schemeClr val="lt1"/>
                </a:solidFill>
              </a:rPr>
              <a:t>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</a:t>
            </a:r>
            <a:r>
              <a:rPr lang="en-GB" sz="900"/>
              <a:t>partie du projet</a:t>
            </a:r>
            <a:endParaRPr sz="900"/>
          </a:p>
        </p:txBody>
      </p:sp>
      <p:sp>
        <p:nvSpPr>
          <p:cNvPr id="269" name="Google Shape;269;p27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70" name="Google Shape;270;p27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727650" y="55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Serveur MQTT - Mosquitto</a:t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75" y="528250"/>
            <a:ext cx="2932149" cy="5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478" y="1166408"/>
            <a:ext cx="2317348" cy="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/>
        </p:nvSpPr>
        <p:spPr>
          <a:xfrm>
            <a:off x="727650" y="2293600"/>
            <a:ext cx="718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MQTT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Protocole de messagerie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publish-subscribe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basé sur le protocole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TCP/IP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Mosquitto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 Serveur MQTT utilisé pour ce projet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Transfert de données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entre le programme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et le programme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C++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81" name="Google Shape;281;p28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82" name="Google Shape;282;p28"/>
          <p:cNvSpPr/>
          <p:nvPr/>
        </p:nvSpPr>
        <p:spPr>
          <a:xfrm>
            <a:off x="4479875" y="58800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Seconde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284" name="Google Shape;284;p28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285" name="Google Shape;285;p28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727650" y="55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Serveur MQTT - Mosquitto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75" y="528250"/>
            <a:ext cx="2932149" cy="5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478" y="1166408"/>
            <a:ext cx="2317348" cy="5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50" y="1499375"/>
            <a:ext cx="5611525" cy="3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296" name="Google Shape;296;p29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297" name="Google Shape;297;p29"/>
          <p:cNvSpPr/>
          <p:nvPr/>
        </p:nvSpPr>
        <p:spPr>
          <a:xfrm>
            <a:off x="4479875" y="58800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Seconde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299" name="Google Shape;299;p29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300" name="Google Shape;300;p29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</a:rPr>
              <a:t>Lecture du fichier de configuration 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A1A1A"/>
                </a:solidFill>
              </a:rPr>
              <a:t>Abonnement </a:t>
            </a:r>
            <a:r>
              <a:rPr lang="en-GB" sz="1500">
                <a:solidFill>
                  <a:srgbClr val="1A1A1A"/>
                </a:solidFill>
              </a:rPr>
              <a:t>au serveur MQTT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</a:rPr>
              <a:t>Réception des données après l’envoi par le programme C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1A1A1A"/>
                </a:solidFill>
              </a:rPr>
              <a:t>Affichage des données </a:t>
            </a:r>
            <a:r>
              <a:rPr b="1" lang="en-GB" sz="1500">
                <a:solidFill>
                  <a:srgbClr val="1A1A1A"/>
                </a:solidFill>
              </a:rPr>
              <a:t>formatées</a:t>
            </a:r>
            <a:r>
              <a:rPr lang="en-GB" sz="1500">
                <a:solidFill>
                  <a:srgbClr val="1A1A1A"/>
                </a:solidFill>
              </a:rPr>
              <a:t> sous forme de texte</a:t>
            </a:r>
            <a:endParaRPr sz="1500">
              <a:solidFill>
                <a:srgbClr val="1A1A1A"/>
              </a:solidFill>
            </a:endParaRPr>
          </a:p>
        </p:txBody>
      </p:sp>
      <p:sp>
        <p:nvSpPr>
          <p:cNvPr id="306" name="Google Shape;30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7" name="Google Shape;307;p30"/>
          <p:cNvSpPr txBox="1"/>
          <p:nvPr>
            <p:ph type="title"/>
          </p:nvPr>
        </p:nvSpPr>
        <p:spPr>
          <a:xfrm>
            <a:off x="727650" y="55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/ QT Creator</a:t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900" y="689995"/>
            <a:ext cx="1240250" cy="12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310" name="Google Shape;310;p30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311" name="Google Shape;311;p30"/>
          <p:cNvSpPr/>
          <p:nvPr/>
        </p:nvSpPr>
        <p:spPr>
          <a:xfrm>
            <a:off x="4479875" y="58800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Seconde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313" name="Google Shape;313;p30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314" name="Google Shape;314;p30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ctrTitle"/>
          </p:nvPr>
        </p:nvSpPr>
        <p:spPr>
          <a:xfrm>
            <a:off x="727950" y="2252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Démonstration</a:t>
            </a:r>
            <a:endParaRPr/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/>
              <a:t>1 - Besoin du projet</a:t>
            </a:r>
            <a:br>
              <a:rPr lang="en-GB" sz="1900"/>
            </a:br>
            <a:r>
              <a:rPr lang="en-GB" sz="1900"/>
              <a:t>2 - Conception</a:t>
            </a:r>
            <a:br>
              <a:rPr lang="en-GB" sz="1900"/>
            </a:br>
            <a:r>
              <a:rPr lang="en-GB" sz="1900"/>
              <a:t>3 - Première partie du projet</a:t>
            </a:r>
            <a:br>
              <a:rPr lang="en-GB" sz="1900"/>
            </a:br>
            <a:r>
              <a:rPr lang="en-GB" sz="1900"/>
              <a:t>4 - Seconde partie du projet</a:t>
            </a:r>
            <a:br>
              <a:rPr lang="en-GB" sz="1900"/>
            </a:br>
            <a:r>
              <a:rPr lang="en-GB" sz="1900"/>
              <a:t>5 - Démonstration</a:t>
            </a:r>
            <a:br>
              <a:rPr lang="en-GB" sz="1900"/>
            </a:br>
            <a:r>
              <a:rPr lang="en-GB" sz="1900"/>
              <a:t>6</a:t>
            </a:r>
            <a:r>
              <a:rPr lang="en-GB" sz="1900"/>
              <a:t> - Evolutions possibles</a:t>
            </a:r>
            <a:br>
              <a:rPr lang="en-GB" sz="1900"/>
            </a:br>
            <a:r>
              <a:rPr lang="en-GB" sz="1900"/>
              <a:t>7 - Conclusion </a:t>
            </a:r>
            <a:endParaRPr sz="1900"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ctrTitle"/>
          </p:nvPr>
        </p:nvSpPr>
        <p:spPr>
          <a:xfrm>
            <a:off x="727950" y="2252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Evolutions possibles</a:t>
            </a:r>
            <a:endParaRPr/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328" name="Google Shape;328;p32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329" name="Google Shape;329;p32"/>
          <p:cNvSpPr/>
          <p:nvPr/>
        </p:nvSpPr>
        <p:spPr>
          <a:xfrm>
            <a:off x="5797000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Evolutions possibles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331" name="Google Shape;331;p32"/>
          <p:cNvSpPr/>
          <p:nvPr/>
        </p:nvSpPr>
        <p:spPr>
          <a:xfrm>
            <a:off x="44877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332" name="Google Shape;332;p32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-99050" y="2078875"/>
            <a:ext cx="935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1744" lvl="0" marL="457200" rtl="0" algn="l">
              <a:spcBef>
                <a:spcPts val="0"/>
              </a:spcBef>
              <a:spcAft>
                <a:spcPts val="0"/>
              </a:spcAft>
              <a:buSzPts val="1624"/>
              <a:buChar char="-"/>
            </a:pPr>
            <a:r>
              <a:rPr lang="en-GB" sz="1624"/>
              <a:t>Ajout de </a:t>
            </a:r>
            <a:r>
              <a:rPr b="1" lang="en-GB" sz="1624">
                <a:solidFill>
                  <a:srgbClr val="1A1A1A"/>
                </a:solidFill>
              </a:rPr>
              <a:t>graphiques</a:t>
            </a:r>
            <a:r>
              <a:rPr lang="en-GB" sz="1624"/>
              <a:t> (partie 2 du projet)			-    </a:t>
            </a:r>
            <a:r>
              <a:rPr lang="en-GB" sz="1624"/>
              <a:t>Ajout d’un </a:t>
            </a:r>
            <a:r>
              <a:rPr b="1" lang="en-GB" sz="1624"/>
              <a:t>service web</a:t>
            </a:r>
            <a:r>
              <a:rPr lang="en-GB" sz="1624"/>
              <a:t> (partie 3)</a:t>
            </a:r>
            <a:endParaRPr sz="16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>
            <p:ph type="title"/>
          </p:nvPr>
        </p:nvSpPr>
        <p:spPr>
          <a:xfrm>
            <a:off x="729450" y="61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Evolutions possibles</a:t>
            </a:r>
            <a:endParaRPr/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2262" l="4076" r="4121" t="13626"/>
          <a:stretch/>
        </p:blipFill>
        <p:spPr>
          <a:xfrm>
            <a:off x="803500" y="2571738"/>
            <a:ext cx="2873550" cy="19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342" name="Google Shape;342;p33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343" name="Google Shape;343;p33"/>
          <p:cNvSpPr/>
          <p:nvPr/>
        </p:nvSpPr>
        <p:spPr>
          <a:xfrm>
            <a:off x="5797000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Evolutions possibles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345" name="Google Shape;345;p33"/>
          <p:cNvSpPr/>
          <p:nvPr/>
        </p:nvSpPr>
        <p:spPr>
          <a:xfrm>
            <a:off x="44877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346" name="Google Shape;346;p33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ctrTitle"/>
          </p:nvPr>
        </p:nvSpPr>
        <p:spPr>
          <a:xfrm>
            <a:off x="727950" y="2252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354" name="Google Shape;354;p34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355" name="Google Shape;355;p34"/>
          <p:cNvSpPr/>
          <p:nvPr/>
        </p:nvSpPr>
        <p:spPr>
          <a:xfrm>
            <a:off x="7086575" y="58800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Conclusion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3169188" y="58788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357" name="Google Shape;357;p34"/>
          <p:cNvSpPr/>
          <p:nvPr/>
        </p:nvSpPr>
        <p:spPr>
          <a:xfrm>
            <a:off x="44877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358" name="Google Shape;358;p34"/>
          <p:cNvSpPr/>
          <p:nvPr/>
        </p:nvSpPr>
        <p:spPr>
          <a:xfrm>
            <a:off x="5787113" y="58800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 du besoin du projet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réer des fichiers d’historique de données météorologiques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une ou plusieurs villes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Présentation du besoin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108" name="Google Shape;108;p15"/>
          <p:cNvSpPr/>
          <p:nvPr/>
        </p:nvSpPr>
        <p:spPr>
          <a:xfrm>
            <a:off x="320613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109" name="Google Shape;109;p15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10" name="Google Shape;110;p15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11" name="Google Shape;111;p15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727950" y="2252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Conception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19" name="Google Shape;119;p16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Conception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20613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121" name="Google Shape;121;p16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22" name="Google Shape;122;p16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23" name="Google Shape;123;p16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7650" y="57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du projet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1444650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32" name="Google Shape;132;p17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Conception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20613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134" name="Google Shape;134;p17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35" name="Google Shape;135;p17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36" name="Google Shape;136;p17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7650" y="57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Diagramme de séquence - Partie 1 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75" y="1273275"/>
            <a:ext cx="6243261" cy="373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45" name="Google Shape;145;p18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Conception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20613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147" name="Google Shape;147;p18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48" name="Google Shape;148;p18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49" name="Google Shape;149;p18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7650" y="57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Diagramme de séquence - Partie 2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629525"/>
            <a:ext cx="52482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58" name="Google Shape;158;p19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Conception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20613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Première partie du projet</a:t>
            </a:r>
            <a:endParaRPr sz="900"/>
          </a:p>
        </p:txBody>
      </p:sp>
      <p:sp>
        <p:nvSpPr>
          <p:cNvPr id="160" name="Google Shape;160;p19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61" name="Google Shape;161;p19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62" name="Google Shape;162;p19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ctrTitle"/>
          </p:nvPr>
        </p:nvSpPr>
        <p:spPr>
          <a:xfrm>
            <a:off x="727950" y="2252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Première partie du projet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70" name="Google Shape;170;p20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171" name="Google Shape;171;p20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73" name="Google Shape;173;p20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74" name="Google Shape;174;p20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729450" y="1430025"/>
            <a:ext cx="76887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API g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ratuite d’utilisation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Données mises à jour toutes les 10 minutes environ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Plus de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200 000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villes dans le monde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727650" y="57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OpenWeather API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4953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Présentation du besoin</a:t>
            </a:r>
            <a:endParaRPr sz="900"/>
          </a:p>
        </p:txBody>
      </p:sp>
      <p:sp>
        <p:nvSpPr>
          <p:cNvPr id="183" name="Google Shape;183;p21"/>
          <p:cNvSpPr/>
          <p:nvPr/>
        </p:nvSpPr>
        <p:spPr>
          <a:xfrm>
            <a:off x="18465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Conception</a:t>
            </a:r>
            <a:endParaRPr sz="900"/>
          </a:p>
        </p:txBody>
      </p:sp>
      <p:sp>
        <p:nvSpPr>
          <p:cNvPr id="184" name="Google Shape;184;p21"/>
          <p:cNvSpPr/>
          <p:nvPr/>
        </p:nvSpPr>
        <p:spPr>
          <a:xfrm>
            <a:off x="3137725" y="58775"/>
            <a:ext cx="1539000" cy="3936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Première partie du projet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54796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Seconde partie du projet</a:t>
            </a:r>
            <a:endParaRPr sz="900"/>
          </a:p>
        </p:txBody>
      </p:sp>
      <p:sp>
        <p:nvSpPr>
          <p:cNvPr id="186" name="Google Shape;186;p21"/>
          <p:cNvSpPr/>
          <p:nvPr/>
        </p:nvSpPr>
        <p:spPr>
          <a:xfrm>
            <a:off x="5907588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Evolutions possibles</a:t>
            </a:r>
            <a:endParaRPr sz="900"/>
          </a:p>
        </p:txBody>
      </p:sp>
      <p:sp>
        <p:nvSpPr>
          <p:cNvPr id="187" name="Google Shape;187;p21"/>
          <p:cNvSpPr/>
          <p:nvPr/>
        </p:nvSpPr>
        <p:spPr>
          <a:xfrm>
            <a:off x="7249413" y="58775"/>
            <a:ext cx="1402800" cy="393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Conclusion</a:t>
            </a:r>
            <a:endParaRPr sz="9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220" y="570500"/>
            <a:ext cx="2305000" cy="9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