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71" r:id="rId6"/>
    <p:sldId id="269" r:id="rId7"/>
    <p:sldId id="260" r:id="rId8"/>
    <p:sldId id="272" r:id="rId9"/>
    <p:sldId id="273" r:id="rId10"/>
    <p:sldId id="274" r:id="rId11"/>
    <p:sldId id="275" r:id="rId12"/>
    <p:sldId id="276" r:id="rId13"/>
    <p:sldId id="277" r:id="rId14"/>
    <p:sldId id="278" r:id="rId15"/>
    <p:sldId id="279" r:id="rId16"/>
    <p:sldId id="267" r:id="rId17"/>
    <p:sldId id="261" r:id="rId18"/>
    <p:sldId id="268"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sorterViewPr>
    <p:cViewPr>
      <p:scale>
        <a:sx n="200" d="100"/>
        <a:sy n="200" d="100"/>
      </p:scale>
      <p:origin x="0" y="-957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1" name="Google Shape;8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30 June 2023</a:t>
            </a:r>
            <a:endParaRPr sz="1200" b="0" i="0" u="none" strike="noStrike" cap="none">
              <a:solidFill>
                <a:srgbClr val="000000"/>
              </a:solidFill>
              <a:latin typeface="Calibri"/>
              <a:ea typeface="Calibri"/>
              <a:cs typeface="Calibri"/>
              <a:sym typeface="Calibri"/>
            </a:endParaRPr>
          </a:p>
        </p:txBody>
      </p:sp>
      <p:sp>
        <p:nvSpPr>
          <p:cNvPr id="83" name="Google Shape;83;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1-59</a:t>
            </a:r>
            <a:endParaRPr/>
          </a:p>
        </p:txBody>
      </p:sp>
      <p:sp>
        <p:nvSpPr>
          <p:cNvPr id="84" name="Google Shape;8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3" name="Google Shape;93;p2:notes"/>
          <p:cNvSpPr txBox="1">
            <a:spLocks noGrp="1"/>
          </p:cNvSpPr>
          <p:nvPr>
            <p:ph type="body" idx="1"/>
          </p:nvPr>
        </p:nvSpPr>
        <p:spPr>
          <a:xfrm>
            <a:off x="685800" y="4343400"/>
            <a:ext cx="5486400" cy="41132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1" name="Google Shape;111;p5:notes"/>
          <p:cNvSpPr txBox="1">
            <a:spLocks noGrp="1"/>
          </p:cNvSpPr>
          <p:nvPr>
            <p:ph type="body" idx="1"/>
          </p:nvPr>
        </p:nvSpPr>
        <p:spPr>
          <a:xfrm>
            <a:off x="685800" y="4343400"/>
            <a:ext cx="5486400" cy="41132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a:extLst>
            <a:ext uri="{FF2B5EF4-FFF2-40B4-BE49-F238E27FC236}">
              <a16:creationId xmlns:a16="http://schemas.microsoft.com/office/drawing/2014/main" id="{C82FDE5F-FA28-6937-3B6F-32B9C9A98723}"/>
            </a:ext>
          </a:extLst>
        </p:cNvPr>
        <p:cNvGrpSpPr/>
        <p:nvPr/>
      </p:nvGrpSpPr>
      <p:grpSpPr>
        <a:xfrm>
          <a:off x="0" y="0"/>
          <a:ext cx="0" cy="0"/>
          <a:chOff x="0" y="0"/>
          <a:chExt cx="0" cy="0"/>
        </a:xfrm>
      </p:grpSpPr>
      <p:sp>
        <p:nvSpPr>
          <p:cNvPr id="110" name="Google Shape;110;p5:notes">
            <a:extLst>
              <a:ext uri="{FF2B5EF4-FFF2-40B4-BE49-F238E27FC236}">
                <a16:creationId xmlns:a16="http://schemas.microsoft.com/office/drawing/2014/main" id="{FA356B46-E391-8D7F-99FE-C28B99DB3526}"/>
              </a:ext>
            </a:extLst>
          </p:cNvPr>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1" name="Google Shape;111;p5:notes">
            <a:extLst>
              <a:ext uri="{FF2B5EF4-FFF2-40B4-BE49-F238E27FC236}">
                <a16:creationId xmlns:a16="http://schemas.microsoft.com/office/drawing/2014/main" id="{E02CAF28-F7E1-2E34-22FD-651E92F99407}"/>
              </a:ext>
            </a:extLst>
          </p:cNvPr>
          <p:cNvSpPr txBox="1">
            <a:spLocks noGrp="1"/>
          </p:cNvSpPr>
          <p:nvPr>
            <p:ph type="body" idx="1"/>
          </p:nvPr>
        </p:nvSpPr>
        <p:spPr>
          <a:xfrm>
            <a:off x="685800" y="4343400"/>
            <a:ext cx="5486400" cy="41132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967329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a:extLst>
            <a:ext uri="{FF2B5EF4-FFF2-40B4-BE49-F238E27FC236}">
              <a16:creationId xmlns:a16="http://schemas.microsoft.com/office/drawing/2014/main" id="{633B7A78-6D6A-B126-707C-C1D97E79643D}"/>
            </a:ext>
          </a:extLst>
        </p:cNvPr>
        <p:cNvGrpSpPr/>
        <p:nvPr/>
      </p:nvGrpSpPr>
      <p:grpSpPr>
        <a:xfrm>
          <a:off x="0" y="0"/>
          <a:ext cx="0" cy="0"/>
          <a:chOff x="0" y="0"/>
          <a:chExt cx="0" cy="0"/>
        </a:xfrm>
      </p:grpSpPr>
      <p:sp>
        <p:nvSpPr>
          <p:cNvPr id="110" name="Google Shape;110;p5:notes">
            <a:extLst>
              <a:ext uri="{FF2B5EF4-FFF2-40B4-BE49-F238E27FC236}">
                <a16:creationId xmlns:a16="http://schemas.microsoft.com/office/drawing/2014/main" id="{7677473F-3D1B-A2A0-556E-CEE9A65CE386}"/>
              </a:ext>
            </a:extLst>
          </p:cNvPr>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1" name="Google Shape;111;p5:notes">
            <a:extLst>
              <a:ext uri="{FF2B5EF4-FFF2-40B4-BE49-F238E27FC236}">
                <a16:creationId xmlns:a16="http://schemas.microsoft.com/office/drawing/2014/main" id="{1356A241-E21E-BFD3-3129-B996038799AD}"/>
              </a:ext>
            </a:extLst>
          </p:cNvPr>
          <p:cNvSpPr txBox="1">
            <a:spLocks noGrp="1"/>
          </p:cNvSpPr>
          <p:nvPr>
            <p:ph type="body" idx="1"/>
          </p:nvPr>
        </p:nvSpPr>
        <p:spPr>
          <a:xfrm>
            <a:off x="685800" y="4343400"/>
            <a:ext cx="5486400" cy="41132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05051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1" name="Google Shape;111;p5:notes"/>
          <p:cNvSpPr txBox="1">
            <a:spLocks noGrp="1"/>
          </p:cNvSpPr>
          <p:nvPr>
            <p:ph type="body" idx="1"/>
          </p:nvPr>
        </p:nvSpPr>
        <p:spPr>
          <a:xfrm>
            <a:off x="685800" y="4343400"/>
            <a:ext cx="5486400" cy="41132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58741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
        <p:cNvGrpSpPr/>
        <p:nvPr/>
      </p:nvGrpSpPr>
      <p:grpSpPr>
        <a:xfrm>
          <a:off x="0" y="0"/>
          <a:ext cx="0" cy="0"/>
          <a:chOff x="0" y="0"/>
          <a:chExt cx="0" cy="0"/>
        </a:xfrm>
      </p:grpSpPr>
      <p:sp>
        <p:nvSpPr>
          <p:cNvPr id="14" name="Google Shape;14;p24"/>
          <p:cNvSpPr txBox="1">
            <a:spLocks noGrp="1"/>
          </p:cNvSpPr>
          <p:nvPr>
            <p:ph type="title"/>
          </p:nvPr>
        </p:nvSpPr>
        <p:spPr>
          <a:xfrm>
            <a:off x="609600" y="704088"/>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4"/>
          <p:cNvSpPr txBox="1">
            <a:spLocks noGrp="1"/>
          </p:cNvSpPr>
          <p:nvPr>
            <p:ph type="body" idx="1"/>
          </p:nvPr>
        </p:nvSpPr>
        <p:spPr>
          <a:xfrm>
            <a:off x="609600" y="1855248"/>
            <a:ext cx="5386917" cy="659352"/>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Clr>
                <a:schemeClr val="dk2"/>
              </a:buClr>
              <a:buSzPts val="1920"/>
              <a:buNone/>
              <a:defRPr sz="2400" b="1" cap="none">
                <a:solidFill>
                  <a:schemeClr val="dk2"/>
                </a:solidFill>
              </a:defRPr>
            </a:lvl1pPr>
            <a:lvl2pPr marL="914400" lvl="1" indent="-228600" algn="l">
              <a:lnSpc>
                <a:spcPct val="100000"/>
              </a:lnSpc>
              <a:spcBef>
                <a:spcPts val="400"/>
              </a:spcBef>
              <a:spcAft>
                <a:spcPts val="0"/>
              </a:spcAft>
              <a:buClr>
                <a:schemeClr val="dk1"/>
              </a:buClr>
              <a:buSzPts val="1600"/>
              <a:buNone/>
              <a:defRPr sz="2000" b="1"/>
            </a:lvl2pPr>
            <a:lvl3pPr marL="1371600" lvl="2" indent="-228600" algn="l">
              <a:lnSpc>
                <a:spcPct val="100000"/>
              </a:lnSpc>
              <a:spcBef>
                <a:spcPts val="360"/>
              </a:spcBef>
              <a:spcAft>
                <a:spcPts val="0"/>
              </a:spcAft>
              <a:buClr>
                <a:schemeClr val="dk1"/>
              </a:buClr>
              <a:buSzPts val="1440"/>
              <a:buNone/>
              <a:defRPr sz="1800" b="1"/>
            </a:lvl3pPr>
            <a:lvl4pPr marL="1828800" lvl="3" indent="-228600" algn="l">
              <a:lnSpc>
                <a:spcPct val="100000"/>
              </a:lnSpc>
              <a:spcBef>
                <a:spcPts val="320"/>
              </a:spcBef>
              <a:spcAft>
                <a:spcPts val="0"/>
              </a:spcAft>
              <a:buClr>
                <a:schemeClr val="dk1"/>
              </a:buClr>
              <a:buSzPts val="1280"/>
              <a:buNone/>
              <a:defRPr sz="1600" b="1"/>
            </a:lvl4pPr>
            <a:lvl5pPr marL="2286000" lvl="4" indent="-228600" algn="l">
              <a:lnSpc>
                <a:spcPct val="100000"/>
              </a:lnSpc>
              <a:spcBef>
                <a:spcPts val="320"/>
              </a:spcBef>
              <a:spcAft>
                <a:spcPts val="0"/>
              </a:spcAft>
              <a:buClr>
                <a:schemeClr val="dk1"/>
              </a:buClr>
              <a:buSzPts val="128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6" name="Google Shape;16;p24"/>
          <p:cNvSpPr txBox="1">
            <a:spLocks noGrp="1"/>
          </p:cNvSpPr>
          <p:nvPr>
            <p:ph type="body" idx="2"/>
          </p:nvPr>
        </p:nvSpPr>
        <p:spPr>
          <a:xfrm>
            <a:off x="6193368" y="1859758"/>
            <a:ext cx="5389033" cy="654843"/>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Clr>
                <a:schemeClr val="dk2"/>
              </a:buClr>
              <a:buSzPts val="1920"/>
              <a:buNone/>
              <a:defRPr sz="2400" b="1" cap="none">
                <a:solidFill>
                  <a:schemeClr val="dk2"/>
                </a:solidFill>
              </a:defRPr>
            </a:lvl1pPr>
            <a:lvl2pPr marL="914400" lvl="1" indent="-228600" algn="l">
              <a:lnSpc>
                <a:spcPct val="100000"/>
              </a:lnSpc>
              <a:spcBef>
                <a:spcPts val="400"/>
              </a:spcBef>
              <a:spcAft>
                <a:spcPts val="0"/>
              </a:spcAft>
              <a:buClr>
                <a:schemeClr val="dk1"/>
              </a:buClr>
              <a:buSzPts val="1600"/>
              <a:buNone/>
              <a:defRPr sz="2000" b="1"/>
            </a:lvl2pPr>
            <a:lvl3pPr marL="1371600" lvl="2" indent="-228600" algn="l">
              <a:lnSpc>
                <a:spcPct val="100000"/>
              </a:lnSpc>
              <a:spcBef>
                <a:spcPts val="360"/>
              </a:spcBef>
              <a:spcAft>
                <a:spcPts val="0"/>
              </a:spcAft>
              <a:buClr>
                <a:schemeClr val="dk1"/>
              </a:buClr>
              <a:buSzPts val="1440"/>
              <a:buNone/>
              <a:defRPr sz="1800" b="1"/>
            </a:lvl3pPr>
            <a:lvl4pPr marL="1828800" lvl="3" indent="-228600" algn="l">
              <a:lnSpc>
                <a:spcPct val="100000"/>
              </a:lnSpc>
              <a:spcBef>
                <a:spcPts val="320"/>
              </a:spcBef>
              <a:spcAft>
                <a:spcPts val="0"/>
              </a:spcAft>
              <a:buClr>
                <a:schemeClr val="dk1"/>
              </a:buClr>
              <a:buSzPts val="1280"/>
              <a:buNone/>
              <a:defRPr sz="1600" b="1"/>
            </a:lvl4pPr>
            <a:lvl5pPr marL="2286000" lvl="4" indent="-228600" algn="l">
              <a:lnSpc>
                <a:spcPct val="100000"/>
              </a:lnSpc>
              <a:spcBef>
                <a:spcPts val="320"/>
              </a:spcBef>
              <a:spcAft>
                <a:spcPts val="0"/>
              </a:spcAft>
              <a:buClr>
                <a:schemeClr val="dk1"/>
              </a:buClr>
              <a:buSzPts val="128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7" name="Google Shape;17;p24"/>
          <p:cNvSpPr txBox="1">
            <a:spLocks noGrp="1"/>
          </p:cNvSpPr>
          <p:nvPr>
            <p:ph type="body" idx="3"/>
          </p:nvPr>
        </p:nvSpPr>
        <p:spPr>
          <a:xfrm>
            <a:off x="609600" y="2514600"/>
            <a:ext cx="5386917" cy="3845720"/>
          </a:xfrm>
          <a:prstGeom prst="rect">
            <a:avLst/>
          </a:prstGeom>
          <a:noFill/>
          <a:ln>
            <a:noFill/>
          </a:ln>
        </p:spPr>
        <p:txBody>
          <a:bodyPr spcFirstLastPara="1" wrap="square" lIns="91425" tIns="0" rIns="91425" bIns="45700" anchor="t" anchorCtr="0">
            <a:noAutofit/>
          </a:bodyPr>
          <a:lstStyle>
            <a:lvl1pPr marL="457200" lvl="0" indent="-340360" algn="l">
              <a:lnSpc>
                <a:spcPct val="100000"/>
              </a:lnSpc>
              <a:spcBef>
                <a:spcPts val="440"/>
              </a:spcBef>
              <a:spcAft>
                <a:spcPts val="0"/>
              </a:spcAft>
              <a:buClr>
                <a:schemeClr val="dk1"/>
              </a:buClr>
              <a:buSzPts val="1760"/>
              <a:buChar char="⮚"/>
              <a:defRPr sz="2200"/>
            </a:lvl1pPr>
            <a:lvl2pPr marL="914400" lvl="1" indent="-330200" algn="l">
              <a:lnSpc>
                <a:spcPct val="100000"/>
              </a:lnSpc>
              <a:spcBef>
                <a:spcPts val="400"/>
              </a:spcBef>
              <a:spcAft>
                <a:spcPts val="0"/>
              </a:spcAft>
              <a:buClr>
                <a:schemeClr val="dk1"/>
              </a:buClr>
              <a:buSzPts val="1600"/>
              <a:buChar char="⮚"/>
              <a:defRPr sz="2000"/>
            </a:lvl2pPr>
            <a:lvl3pPr marL="1371600" lvl="2" indent="-320039" algn="l">
              <a:lnSpc>
                <a:spcPct val="100000"/>
              </a:lnSpc>
              <a:spcBef>
                <a:spcPts val="360"/>
              </a:spcBef>
              <a:spcAft>
                <a:spcPts val="0"/>
              </a:spcAft>
              <a:buClr>
                <a:schemeClr val="dk1"/>
              </a:buClr>
              <a:buSzPts val="1440"/>
              <a:buChar char="⮚"/>
              <a:defRPr sz="1800"/>
            </a:lvl3pPr>
            <a:lvl4pPr marL="1828800" lvl="3" indent="-309880" algn="l">
              <a:lnSpc>
                <a:spcPct val="100000"/>
              </a:lnSpc>
              <a:spcBef>
                <a:spcPts val="320"/>
              </a:spcBef>
              <a:spcAft>
                <a:spcPts val="0"/>
              </a:spcAft>
              <a:buClr>
                <a:schemeClr val="dk1"/>
              </a:buClr>
              <a:buSzPts val="1280"/>
              <a:buChar char="⮚"/>
              <a:defRPr sz="1600"/>
            </a:lvl4pPr>
            <a:lvl5pPr marL="2286000" lvl="4" indent="-309879" algn="l">
              <a:lnSpc>
                <a:spcPct val="100000"/>
              </a:lnSpc>
              <a:spcBef>
                <a:spcPts val="320"/>
              </a:spcBef>
              <a:spcAft>
                <a:spcPts val="0"/>
              </a:spcAft>
              <a:buClr>
                <a:schemeClr val="dk1"/>
              </a:buClr>
              <a:buSzPts val="128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8" name="Google Shape;18;p24"/>
          <p:cNvSpPr txBox="1">
            <a:spLocks noGrp="1"/>
          </p:cNvSpPr>
          <p:nvPr>
            <p:ph type="body" idx="4"/>
          </p:nvPr>
        </p:nvSpPr>
        <p:spPr>
          <a:xfrm>
            <a:off x="6193368" y="2514600"/>
            <a:ext cx="5389033" cy="3845720"/>
          </a:xfrm>
          <a:prstGeom prst="rect">
            <a:avLst/>
          </a:prstGeom>
          <a:noFill/>
          <a:ln>
            <a:noFill/>
          </a:ln>
        </p:spPr>
        <p:txBody>
          <a:bodyPr spcFirstLastPara="1" wrap="square" lIns="91425" tIns="0" rIns="91425" bIns="45700" anchor="t" anchorCtr="0">
            <a:noAutofit/>
          </a:bodyPr>
          <a:lstStyle>
            <a:lvl1pPr marL="457200" lvl="0" indent="-340360" algn="l">
              <a:lnSpc>
                <a:spcPct val="100000"/>
              </a:lnSpc>
              <a:spcBef>
                <a:spcPts val="440"/>
              </a:spcBef>
              <a:spcAft>
                <a:spcPts val="0"/>
              </a:spcAft>
              <a:buClr>
                <a:schemeClr val="dk1"/>
              </a:buClr>
              <a:buSzPts val="1760"/>
              <a:buChar char="⮚"/>
              <a:defRPr sz="2200"/>
            </a:lvl1pPr>
            <a:lvl2pPr marL="914400" lvl="1" indent="-330200" algn="l">
              <a:lnSpc>
                <a:spcPct val="100000"/>
              </a:lnSpc>
              <a:spcBef>
                <a:spcPts val="400"/>
              </a:spcBef>
              <a:spcAft>
                <a:spcPts val="0"/>
              </a:spcAft>
              <a:buClr>
                <a:schemeClr val="dk1"/>
              </a:buClr>
              <a:buSzPts val="1600"/>
              <a:buChar char="⮚"/>
              <a:defRPr sz="2000"/>
            </a:lvl2pPr>
            <a:lvl3pPr marL="1371600" lvl="2" indent="-320039" algn="l">
              <a:lnSpc>
                <a:spcPct val="100000"/>
              </a:lnSpc>
              <a:spcBef>
                <a:spcPts val="360"/>
              </a:spcBef>
              <a:spcAft>
                <a:spcPts val="0"/>
              </a:spcAft>
              <a:buClr>
                <a:schemeClr val="dk1"/>
              </a:buClr>
              <a:buSzPts val="1440"/>
              <a:buChar char="⮚"/>
              <a:defRPr sz="1800"/>
            </a:lvl3pPr>
            <a:lvl4pPr marL="1828800" lvl="3" indent="-309880" algn="l">
              <a:lnSpc>
                <a:spcPct val="100000"/>
              </a:lnSpc>
              <a:spcBef>
                <a:spcPts val="320"/>
              </a:spcBef>
              <a:spcAft>
                <a:spcPts val="0"/>
              </a:spcAft>
              <a:buClr>
                <a:schemeClr val="dk1"/>
              </a:buClr>
              <a:buSzPts val="1280"/>
              <a:buChar char="⮚"/>
              <a:defRPr sz="1600"/>
            </a:lvl4pPr>
            <a:lvl5pPr marL="2286000" lvl="4" indent="-309879" algn="l">
              <a:lnSpc>
                <a:spcPct val="100000"/>
              </a:lnSpc>
              <a:spcBef>
                <a:spcPts val="320"/>
              </a:spcBef>
              <a:spcAft>
                <a:spcPts val="0"/>
              </a:spcAft>
              <a:buClr>
                <a:schemeClr val="dk1"/>
              </a:buClr>
              <a:buSzPts val="128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9" name="Google Shape;19;p24"/>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4"/>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5"/>
        <p:cNvGrpSpPr/>
        <p:nvPr/>
      </p:nvGrpSpPr>
      <p:grpSpPr>
        <a:xfrm>
          <a:off x="0" y="0"/>
          <a:ext cx="0" cy="0"/>
          <a:chOff x="0" y="0"/>
          <a:chExt cx="0" cy="0"/>
        </a:xfrm>
      </p:grpSpPr>
      <p:sp>
        <p:nvSpPr>
          <p:cNvPr id="66" name="Google Shape;66;p33"/>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3"/>
          <p:cNvSpPr txBox="1">
            <a:spLocks noGrp="1"/>
          </p:cNvSpPr>
          <p:nvPr>
            <p:ph type="body" idx="1"/>
          </p:nvPr>
        </p:nvSpPr>
        <p:spPr>
          <a:xfrm rot="5400000">
            <a:off x="3901282" y="-1356518"/>
            <a:ext cx="4389437" cy="109728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8" name="Google Shape;68;p33"/>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3"/>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34"/>
          <p:cNvSpPr txBox="1">
            <a:spLocks noGrp="1"/>
          </p:cNvSpPr>
          <p:nvPr>
            <p:ph type="title"/>
          </p:nvPr>
        </p:nvSpPr>
        <p:spPr>
          <a:xfrm rot="5400000">
            <a:off x="7604919" y="2148684"/>
            <a:ext cx="5211763" cy="27432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4"/>
          <p:cNvSpPr txBox="1">
            <a:spLocks noGrp="1"/>
          </p:cNvSpPr>
          <p:nvPr>
            <p:ph type="body" idx="1"/>
          </p:nvPr>
        </p:nvSpPr>
        <p:spPr>
          <a:xfrm rot="5400000">
            <a:off x="2016919" y="-492917"/>
            <a:ext cx="5211763" cy="80264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3" name="Google Shape;73;p34"/>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4"/>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5"/>
        <p:cNvGrpSpPr/>
        <p:nvPr/>
      </p:nvGrpSpPr>
      <p:grpSpPr>
        <a:xfrm>
          <a:off x="0" y="0"/>
          <a:ext cx="0" cy="0"/>
          <a:chOff x="0" y="0"/>
          <a:chExt cx="0" cy="0"/>
        </a:xfrm>
      </p:grpSpPr>
      <p:sp>
        <p:nvSpPr>
          <p:cNvPr id="76" name="Google Shape;76;p35"/>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5"/>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25"/>
          <p:cNvSpPr txBox="1">
            <a:spLocks noGrp="1"/>
          </p:cNvSpPr>
          <p:nvPr>
            <p:ph type="ctrTitle"/>
          </p:nvPr>
        </p:nvSpPr>
        <p:spPr>
          <a:xfrm>
            <a:off x="711200" y="1371600"/>
            <a:ext cx="10468864" cy="18288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4CE0EA"/>
              </a:buClr>
              <a:buSzPts val="5600"/>
              <a:buFont typeface="Arial"/>
              <a:buNone/>
              <a:defRPr sz="5600" b="1">
                <a:solidFill>
                  <a:srgbClr val="4CE0E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5"/>
          <p:cNvSpPr txBox="1">
            <a:spLocks noGrp="1"/>
          </p:cNvSpPr>
          <p:nvPr>
            <p:ph type="subTitle" idx="1"/>
          </p:nvPr>
        </p:nvSpPr>
        <p:spPr>
          <a:xfrm>
            <a:off x="711200" y="3228536"/>
            <a:ext cx="10472928" cy="1752600"/>
          </a:xfrm>
          <a:prstGeom prst="rect">
            <a:avLst/>
          </a:prstGeom>
          <a:noFill/>
          <a:ln>
            <a:noFill/>
          </a:ln>
        </p:spPr>
        <p:txBody>
          <a:bodyPr spcFirstLastPara="1" wrap="square" lIns="0" tIns="45700" rIns="18275" bIns="45700" anchor="t" anchorCtr="0">
            <a:noAutofit/>
          </a:bodyPr>
          <a:lstStyle>
            <a:lvl1pPr marR="45720" lvl="0" algn="r">
              <a:lnSpc>
                <a:spcPct val="100000"/>
              </a:lnSpc>
              <a:spcBef>
                <a:spcPts val="400"/>
              </a:spcBef>
              <a:spcAft>
                <a:spcPts val="0"/>
              </a:spcAft>
              <a:buClr>
                <a:schemeClr val="dk1"/>
              </a:buClr>
              <a:buSzPts val="1600"/>
              <a:buNone/>
              <a:defRPr>
                <a:solidFill>
                  <a:schemeClr val="dk1"/>
                </a:solidFill>
              </a:defRPr>
            </a:lvl1pPr>
            <a:lvl2pPr lvl="1" algn="ctr">
              <a:lnSpc>
                <a:spcPct val="100000"/>
              </a:lnSpc>
              <a:spcBef>
                <a:spcPts val="360"/>
              </a:spcBef>
              <a:spcAft>
                <a:spcPts val="0"/>
              </a:spcAft>
              <a:buClr>
                <a:schemeClr val="dk1"/>
              </a:buClr>
              <a:buSzPts val="1440"/>
              <a:buNone/>
              <a:defRPr/>
            </a:lvl2pPr>
            <a:lvl3pPr lvl="2" algn="ctr">
              <a:lnSpc>
                <a:spcPct val="100000"/>
              </a:lnSpc>
              <a:spcBef>
                <a:spcPts val="360"/>
              </a:spcBef>
              <a:spcAft>
                <a:spcPts val="0"/>
              </a:spcAft>
              <a:buClr>
                <a:schemeClr val="dk1"/>
              </a:buClr>
              <a:buSzPts val="1440"/>
              <a:buNone/>
              <a:defRPr/>
            </a:lvl3pPr>
            <a:lvl4pPr lvl="3" algn="ctr">
              <a:lnSpc>
                <a:spcPct val="100000"/>
              </a:lnSpc>
              <a:spcBef>
                <a:spcPts val="360"/>
              </a:spcBef>
              <a:spcAft>
                <a:spcPts val="0"/>
              </a:spcAft>
              <a:buClr>
                <a:schemeClr val="dk1"/>
              </a:buClr>
              <a:buSzPts val="1440"/>
              <a:buNone/>
              <a:defRPr/>
            </a:lvl4pPr>
            <a:lvl5pPr lvl="4" algn="ctr">
              <a:lnSpc>
                <a:spcPct val="100000"/>
              </a:lnSpc>
              <a:spcBef>
                <a:spcPts val="360"/>
              </a:spcBef>
              <a:spcAft>
                <a:spcPts val="0"/>
              </a:spcAft>
              <a:buClr>
                <a:schemeClr val="dk1"/>
              </a:buClr>
              <a:buSzPts val="144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24" name="Google Shape;24;p25"/>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5"/>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6"/>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6"/>
          <p:cNvSpPr txBox="1">
            <a:spLocks noGrp="1"/>
          </p:cNvSpPr>
          <p:nvPr>
            <p:ph type="body" idx="1"/>
          </p:nvPr>
        </p:nvSpPr>
        <p:spPr>
          <a:xfrm>
            <a:off x="609600" y="1935164"/>
            <a:ext cx="10972800" cy="4389437"/>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9" name="Google Shape;29;p26"/>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6"/>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
        <p:cNvGrpSpPr/>
        <p:nvPr/>
      </p:nvGrpSpPr>
      <p:grpSpPr>
        <a:xfrm>
          <a:off x="0" y="0"/>
          <a:ext cx="0" cy="0"/>
          <a:chOff x="0" y="0"/>
          <a:chExt cx="0" cy="0"/>
        </a:xfrm>
      </p:grpSpPr>
      <p:sp>
        <p:nvSpPr>
          <p:cNvPr id="32" name="Google Shape;32;p27"/>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7"/>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8"/>
          <p:cNvSpPr txBox="1">
            <a:spLocks noGrp="1"/>
          </p:cNvSpPr>
          <p:nvPr>
            <p:ph type="title"/>
          </p:nvPr>
        </p:nvSpPr>
        <p:spPr>
          <a:xfrm>
            <a:off x="707136" y="1316736"/>
            <a:ext cx="10363200" cy="1362456"/>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4AE3AC"/>
              </a:buClr>
              <a:buSzPts val="5600"/>
              <a:buFont typeface="Arial"/>
              <a:buNone/>
              <a:defRPr sz="5600" b="1" cap="none">
                <a:solidFill>
                  <a:srgbClr val="4AE3A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8"/>
          <p:cNvSpPr txBox="1">
            <a:spLocks noGrp="1"/>
          </p:cNvSpPr>
          <p:nvPr>
            <p:ph type="body" idx="1"/>
          </p:nvPr>
        </p:nvSpPr>
        <p:spPr>
          <a:xfrm>
            <a:off x="707136" y="2704664"/>
            <a:ext cx="10363200" cy="1509712"/>
          </a:xfrm>
          <a:prstGeom prst="rect">
            <a:avLst/>
          </a:prstGeom>
          <a:noFill/>
          <a:ln>
            <a:noFill/>
          </a:ln>
        </p:spPr>
        <p:txBody>
          <a:bodyPr spcFirstLastPara="1" wrap="square" lIns="45700" tIns="45700" rIns="45700" bIns="45700" anchor="t" anchorCtr="0">
            <a:noAutofit/>
          </a:bodyPr>
          <a:lstStyle>
            <a:lvl1pPr marL="457200" lvl="0" indent="-228600" algn="l">
              <a:lnSpc>
                <a:spcPct val="100000"/>
              </a:lnSpc>
              <a:spcBef>
                <a:spcPts val="440"/>
              </a:spcBef>
              <a:spcAft>
                <a:spcPts val="0"/>
              </a:spcAft>
              <a:buClr>
                <a:schemeClr val="dk1"/>
              </a:buClr>
              <a:buSzPts val="1760"/>
              <a:buNone/>
              <a:defRPr sz="2200">
                <a:solidFill>
                  <a:schemeClr val="dk1"/>
                </a:solidFill>
              </a:defRPr>
            </a:lvl1pPr>
            <a:lvl2pPr marL="914400" lvl="1" indent="-228600" algn="l">
              <a:lnSpc>
                <a:spcPct val="100000"/>
              </a:lnSpc>
              <a:spcBef>
                <a:spcPts val="360"/>
              </a:spcBef>
              <a:spcAft>
                <a:spcPts val="0"/>
              </a:spcAft>
              <a:buClr>
                <a:srgbClr val="888888"/>
              </a:buClr>
              <a:buSzPts val="1440"/>
              <a:buNone/>
              <a:defRPr sz="1800">
                <a:solidFill>
                  <a:srgbClr val="888888"/>
                </a:solidFill>
              </a:defRPr>
            </a:lvl2pPr>
            <a:lvl3pPr marL="1371600" lvl="2" indent="-228600" algn="l">
              <a:lnSpc>
                <a:spcPct val="100000"/>
              </a:lnSpc>
              <a:spcBef>
                <a:spcPts val="320"/>
              </a:spcBef>
              <a:spcAft>
                <a:spcPts val="0"/>
              </a:spcAft>
              <a:buClr>
                <a:srgbClr val="888888"/>
              </a:buClr>
              <a:buSzPts val="1280"/>
              <a:buNone/>
              <a:defRPr sz="1600">
                <a:solidFill>
                  <a:srgbClr val="888888"/>
                </a:solidFill>
              </a:defRPr>
            </a:lvl3pPr>
            <a:lvl4pPr marL="1828800" lvl="3" indent="-228600" algn="l">
              <a:lnSpc>
                <a:spcPct val="100000"/>
              </a:lnSpc>
              <a:spcBef>
                <a:spcPts val="280"/>
              </a:spcBef>
              <a:spcAft>
                <a:spcPts val="0"/>
              </a:spcAft>
              <a:buClr>
                <a:srgbClr val="888888"/>
              </a:buClr>
              <a:buSzPts val="1120"/>
              <a:buNone/>
              <a:defRPr sz="1400">
                <a:solidFill>
                  <a:srgbClr val="888888"/>
                </a:solidFill>
              </a:defRPr>
            </a:lvl4pPr>
            <a:lvl5pPr marL="2286000" lvl="4" indent="-228600" algn="l">
              <a:lnSpc>
                <a:spcPct val="100000"/>
              </a:lnSpc>
              <a:spcBef>
                <a:spcPts val="280"/>
              </a:spcBef>
              <a:spcAft>
                <a:spcPts val="0"/>
              </a:spcAft>
              <a:buClr>
                <a:srgbClr val="888888"/>
              </a:buClr>
              <a:buSzPts val="1120"/>
              <a:buNone/>
              <a:defRPr sz="1400">
                <a:solidFill>
                  <a:srgbClr val="888888"/>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7" name="Google Shape;37;p28"/>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8"/>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29"/>
          <p:cNvSpPr txBox="1">
            <a:spLocks noGrp="1"/>
          </p:cNvSpPr>
          <p:nvPr>
            <p:ph type="title"/>
          </p:nvPr>
        </p:nvSpPr>
        <p:spPr>
          <a:xfrm>
            <a:off x="609600" y="704088"/>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9"/>
          <p:cNvSpPr txBox="1">
            <a:spLocks noGrp="1"/>
          </p:cNvSpPr>
          <p:nvPr>
            <p:ph type="body" idx="1"/>
          </p:nvPr>
        </p:nvSpPr>
        <p:spPr>
          <a:xfrm>
            <a:off x="609600" y="1920085"/>
            <a:ext cx="5384800" cy="4434840"/>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520"/>
              </a:spcBef>
              <a:spcAft>
                <a:spcPts val="0"/>
              </a:spcAft>
              <a:buClr>
                <a:schemeClr val="dk1"/>
              </a:buClr>
              <a:buSzPts val="2080"/>
              <a:buChar char="⮚"/>
              <a:defRPr sz="2600"/>
            </a:lvl1pPr>
            <a:lvl2pPr marL="914400" lvl="1" indent="-350519" algn="l">
              <a:lnSpc>
                <a:spcPct val="100000"/>
              </a:lnSpc>
              <a:spcBef>
                <a:spcPts val="480"/>
              </a:spcBef>
              <a:spcAft>
                <a:spcPts val="0"/>
              </a:spcAft>
              <a:buClr>
                <a:schemeClr val="dk1"/>
              </a:buClr>
              <a:buSzPts val="1920"/>
              <a:buChar char="⮚"/>
              <a:defRPr sz="2400"/>
            </a:lvl2pPr>
            <a:lvl3pPr marL="1371600" lvl="2" indent="-330200" algn="l">
              <a:lnSpc>
                <a:spcPct val="100000"/>
              </a:lnSpc>
              <a:spcBef>
                <a:spcPts val="400"/>
              </a:spcBef>
              <a:spcAft>
                <a:spcPts val="0"/>
              </a:spcAft>
              <a:buClr>
                <a:schemeClr val="dk1"/>
              </a:buClr>
              <a:buSzPts val="1600"/>
              <a:buChar char="⮚"/>
              <a:defRPr sz="2000"/>
            </a:lvl3pPr>
            <a:lvl4pPr marL="1828800" lvl="3" indent="-320039" algn="l">
              <a:lnSpc>
                <a:spcPct val="100000"/>
              </a:lnSpc>
              <a:spcBef>
                <a:spcPts val="360"/>
              </a:spcBef>
              <a:spcAft>
                <a:spcPts val="0"/>
              </a:spcAft>
              <a:buClr>
                <a:schemeClr val="dk1"/>
              </a:buClr>
              <a:buSzPts val="1440"/>
              <a:buChar char="⮚"/>
              <a:defRPr sz="18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2" name="Google Shape;42;p29"/>
          <p:cNvSpPr txBox="1">
            <a:spLocks noGrp="1"/>
          </p:cNvSpPr>
          <p:nvPr>
            <p:ph type="body" idx="2"/>
          </p:nvPr>
        </p:nvSpPr>
        <p:spPr>
          <a:xfrm>
            <a:off x="6197600" y="1920085"/>
            <a:ext cx="5384800" cy="4434840"/>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520"/>
              </a:spcBef>
              <a:spcAft>
                <a:spcPts val="0"/>
              </a:spcAft>
              <a:buClr>
                <a:schemeClr val="dk1"/>
              </a:buClr>
              <a:buSzPts val="2080"/>
              <a:buChar char="⮚"/>
              <a:defRPr sz="2600"/>
            </a:lvl1pPr>
            <a:lvl2pPr marL="914400" lvl="1" indent="-350519" algn="l">
              <a:lnSpc>
                <a:spcPct val="100000"/>
              </a:lnSpc>
              <a:spcBef>
                <a:spcPts val="480"/>
              </a:spcBef>
              <a:spcAft>
                <a:spcPts val="0"/>
              </a:spcAft>
              <a:buClr>
                <a:schemeClr val="dk1"/>
              </a:buClr>
              <a:buSzPts val="1920"/>
              <a:buChar char="⮚"/>
              <a:defRPr sz="2400"/>
            </a:lvl2pPr>
            <a:lvl3pPr marL="1371600" lvl="2" indent="-330200" algn="l">
              <a:lnSpc>
                <a:spcPct val="100000"/>
              </a:lnSpc>
              <a:spcBef>
                <a:spcPts val="400"/>
              </a:spcBef>
              <a:spcAft>
                <a:spcPts val="0"/>
              </a:spcAft>
              <a:buClr>
                <a:schemeClr val="dk1"/>
              </a:buClr>
              <a:buSzPts val="1600"/>
              <a:buChar char="⮚"/>
              <a:defRPr sz="2000"/>
            </a:lvl3pPr>
            <a:lvl4pPr marL="1828800" lvl="3" indent="-320039" algn="l">
              <a:lnSpc>
                <a:spcPct val="100000"/>
              </a:lnSpc>
              <a:spcBef>
                <a:spcPts val="360"/>
              </a:spcBef>
              <a:spcAft>
                <a:spcPts val="0"/>
              </a:spcAft>
              <a:buClr>
                <a:schemeClr val="dk1"/>
              </a:buClr>
              <a:buSzPts val="1440"/>
              <a:buChar char="⮚"/>
              <a:defRPr sz="18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3" name="Google Shape;43;p29"/>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9"/>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609600" y="704088"/>
            <a:ext cx="110744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Arial"/>
              <a:buNone/>
              <a:defRPr sz="5000" b="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0"/>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0"/>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914400" y="514352"/>
            <a:ext cx="3657600" cy="116205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Arial"/>
              <a:buNone/>
              <a:defRPr sz="2600" b="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1"/>
          <p:cNvSpPr txBox="1">
            <a:spLocks noGrp="1"/>
          </p:cNvSpPr>
          <p:nvPr>
            <p:ph type="body" idx="1"/>
          </p:nvPr>
        </p:nvSpPr>
        <p:spPr>
          <a:xfrm>
            <a:off x="914400" y="1676400"/>
            <a:ext cx="3657600" cy="4572000"/>
          </a:xfrm>
          <a:prstGeom prst="rect">
            <a:avLst/>
          </a:prstGeom>
          <a:noFill/>
          <a:ln>
            <a:noFill/>
          </a:ln>
        </p:spPr>
        <p:txBody>
          <a:bodyPr spcFirstLastPara="1" wrap="square" lIns="18275" tIns="45700" rIns="18275" bIns="45700" anchor="t" anchorCtr="0">
            <a:noAutofit/>
          </a:bodyPr>
          <a:lstStyle>
            <a:lvl1pPr marL="457200" lvl="0" indent="-228600" algn="l">
              <a:lnSpc>
                <a:spcPct val="100000"/>
              </a:lnSpc>
              <a:spcBef>
                <a:spcPts val="280"/>
              </a:spcBef>
              <a:spcAft>
                <a:spcPts val="0"/>
              </a:spcAft>
              <a:buClr>
                <a:schemeClr val="dk1"/>
              </a:buClr>
              <a:buSzPts val="1120"/>
              <a:buNone/>
              <a:defRPr sz="1400"/>
            </a:lvl1pPr>
            <a:lvl2pPr marL="914400" lvl="1" indent="-228600" algn="l">
              <a:lnSpc>
                <a:spcPct val="100000"/>
              </a:lnSpc>
              <a:spcBef>
                <a:spcPts val="240"/>
              </a:spcBef>
              <a:spcAft>
                <a:spcPts val="0"/>
              </a:spcAft>
              <a:buClr>
                <a:schemeClr val="dk1"/>
              </a:buClr>
              <a:buSzPts val="960"/>
              <a:buNone/>
              <a:defRPr sz="1200"/>
            </a:lvl2pPr>
            <a:lvl3pPr marL="1371600" lvl="2" indent="-228600" algn="l">
              <a:lnSpc>
                <a:spcPct val="100000"/>
              </a:lnSpc>
              <a:spcBef>
                <a:spcPts val="200"/>
              </a:spcBef>
              <a:spcAft>
                <a:spcPts val="0"/>
              </a:spcAft>
              <a:buClr>
                <a:schemeClr val="dk1"/>
              </a:buClr>
              <a:buSzPts val="800"/>
              <a:buNone/>
              <a:defRPr sz="1000"/>
            </a:lvl3pPr>
            <a:lvl4pPr marL="1828800" lvl="3" indent="-228600" algn="l">
              <a:lnSpc>
                <a:spcPct val="100000"/>
              </a:lnSpc>
              <a:spcBef>
                <a:spcPts val="180"/>
              </a:spcBef>
              <a:spcAft>
                <a:spcPts val="0"/>
              </a:spcAft>
              <a:buClr>
                <a:schemeClr val="dk1"/>
              </a:buClr>
              <a:buSzPts val="720"/>
              <a:buNone/>
              <a:defRPr sz="900"/>
            </a:lvl4pPr>
            <a:lvl5pPr marL="2286000" lvl="4" indent="-228600" algn="l">
              <a:lnSpc>
                <a:spcPct val="100000"/>
              </a:lnSpc>
              <a:spcBef>
                <a:spcPts val="180"/>
              </a:spcBef>
              <a:spcAft>
                <a:spcPts val="0"/>
              </a:spcAft>
              <a:buClr>
                <a:schemeClr val="dk1"/>
              </a:buClr>
              <a:buSzPts val="720"/>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2" name="Google Shape;52;p31"/>
          <p:cNvSpPr txBox="1">
            <a:spLocks noGrp="1"/>
          </p:cNvSpPr>
          <p:nvPr>
            <p:ph type="body" idx="2"/>
          </p:nvPr>
        </p:nvSpPr>
        <p:spPr>
          <a:xfrm>
            <a:off x="4766733" y="1676400"/>
            <a:ext cx="6815667" cy="4572000"/>
          </a:xfrm>
          <a:prstGeom prst="rect">
            <a:avLst/>
          </a:prstGeom>
          <a:noFill/>
          <a:ln>
            <a:noFill/>
          </a:ln>
        </p:spPr>
        <p:txBody>
          <a:bodyPr spcFirstLastPara="1" wrap="square" lIns="91425" tIns="0" rIns="91425" bIns="45700" anchor="t" anchorCtr="0">
            <a:noAutofit/>
          </a:bodyPr>
          <a:lstStyle>
            <a:lvl1pPr marL="457200" lvl="0" indent="-370840" algn="l">
              <a:lnSpc>
                <a:spcPct val="100000"/>
              </a:lnSpc>
              <a:spcBef>
                <a:spcPts val="560"/>
              </a:spcBef>
              <a:spcAft>
                <a:spcPts val="0"/>
              </a:spcAft>
              <a:buClr>
                <a:schemeClr val="dk1"/>
              </a:buClr>
              <a:buSzPts val="2240"/>
              <a:buChar char="⮚"/>
              <a:defRPr sz="2800"/>
            </a:lvl1pPr>
            <a:lvl2pPr marL="914400" lvl="1" indent="-360680" algn="l">
              <a:lnSpc>
                <a:spcPct val="100000"/>
              </a:lnSpc>
              <a:spcBef>
                <a:spcPts val="520"/>
              </a:spcBef>
              <a:spcAft>
                <a:spcPts val="0"/>
              </a:spcAft>
              <a:buClr>
                <a:schemeClr val="dk1"/>
              </a:buClr>
              <a:buSzPts val="2080"/>
              <a:buChar char="⮚"/>
              <a:defRPr sz="2600"/>
            </a:lvl2pPr>
            <a:lvl3pPr marL="1371600" lvl="2" indent="-350519" algn="l">
              <a:lnSpc>
                <a:spcPct val="100000"/>
              </a:lnSpc>
              <a:spcBef>
                <a:spcPts val="480"/>
              </a:spcBef>
              <a:spcAft>
                <a:spcPts val="0"/>
              </a:spcAft>
              <a:buClr>
                <a:schemeClr val="dk1"/>
              </a:buClr>
              <a:buSzPts val="1920"/>
              <a:buChar char="⮚"/>
              <a:defRPr sz="2400"/>
            </a:lvl3pPr>
            <a:lvl4pPr marL="1828800" lvl="3" indent="-330200" algn="l">
              <a:lnSpc>
                <a:spcPct val="100000"/>
              </a:lnSpc>
              <a:spcBef>
                <a:spcPts val="400"/>
              </a:spcBef>
              <a:spcAft>
                <a:spcPts val="0"/>
              </a:spcAft>
              <a:buClr>
                <a:schemeClr val="dk1"/>
              </a:buClr>
              <a:buSzPts val="1600"/>
              <a:buChar char="⮚"/>
              <a:defRPr sz="20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3" name="Google Shape;53;p31"/>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1"/>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32"/>
          <p:cNvSpPr/>
          <p:nvPr/>
        </p:nvSpPr>
        <p:spPr>
          <a:xfrm rot="-10380000" flipH="1">
            <a:off x="4220633" y="1108075"/>
            <a:ext cx="70104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 name="Google Shape;57;p32"/>
          <p:cNvSpPr/>
          <p:nvPr/>
        </p:nvSpPr>
        <p:spPr>
          <a:xfrm rot="-10380000" flipH="1">
            <a:off x="10672234" y="5359401"/>
            <a:ext cx="207433" cy="1555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27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 name="Google Shape;58;p32"/>
          <p:cNvSpPr/>
          <p:nvPr/>
        </p:nvSpPr>
        <p:spPr>
          <a:xfrm rot="10800000" flipH="1">
            <a:off x="-12700" y="5816600"/>
            <a:ext cx="1221740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313"/>
                </a:srgbClr>
              </a:gs>
              <a:gs pos="100000">
                <a:srgbClr val="00E9F7">
                  <a:alpha val="5450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 name="Google Shape;59;p32"/>
          <p:cNvSpPr/>
          <p:nvPr/>
        </p:nvSpPr>
        <p:spPr>
          <a:xfrm rot="10800000" flipH="1">
            <a:off x="5842000" y="6219826"/>
            <a:ext cx="63500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411"/>
                </a:srgbClr>
              </a:gs>
              <a:gs pos="80000">
                <a:srgbClr val="0099E4">
                  <a:alpha val="44313"/>
                </a:srgbClr>
              </a:gs>
              <a:gs pos="100000">
                <a:srgbClr val="0099E4">
                  <a:alpha val="44313"/>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 name="Google Shape;60;p32"/>
          <p:cNvSpPr txBox="1">
            <a:spLocks noGrp="1"/>
          </p:cNvSpPr>
          <p:nvPr>
            <p:ph type="title"/>
          </p:nvPr>
        </p:nvSpPr>
        <p:spPr>
          <a:xfrm>
            <a:off x="812800" y="1176997"/>
            <a:ext cx="2950464" cy="1582621"/>
          </a:xfrm>
          <a:prstGeom prst="rect">
            <a:avLst/>
          </a:prstGeom>
          <a:noFill/>
          <a:ln>
            <a:noFill/>
          </a:ln>
        </p:spPr>
        <p:txBody>
          <a:bodyPr spcFirstLastPara="1" wrap="square" lIns="45700" tIns="45700" rIns="45700" bIns="45700" anchor="b" anchorCtr="0">
            <a:noAutofit/>
          </a:bodyPr>
          <a:lstStyle>
            <a:lvl1pPr lvl="0" algn="l">
              <a:lnSpc>
                <a:spcPct val="100000"/>
              </a:lnSpc>
              <a:spcBef>
                <a:spcPts val="0"/>
              </a:spcBef>
              <a:spcAft>
                <a:spcPts val="0"/>
              </a:spcAft>
              <a:buClr>
                <a:schemeClr val="dk2"/>
              </a:buClr>
              <a:buSzPts val="2000"/>
              <a:buFont typeface="Arial"/>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2"/>
          <p:cNvSpPr txBox="1">
            <a:spLocks noGrp="1"/>
          </p:cNvSpPr>
          <p:nvPr>
            <p:ph type="body" idx="1"/>
          </p:nvPr>
        </p:nvSpPr>
        <p:spPr>
          <a:xfrm>
            <a:off x="812800" y="2828785"/>
            <a:ext cx="2946400" cy="2179320"/>
          </a:xfrm>
          <a:prstGeom prst="rect">
            <a:avLst/>
          </a:prstGeom>
          <a:noFill/>
          <a:ln>
            <a:noFill/>
          </a:ln>
        </p:spPr>
        <p:txBody>
          <a:bodyPr spcFirstLastPara="1" wrap="square" lIns="64000" tIns="45700" rIns="45700" bIns="45700" anchor="t" anchorCtr="0">
            <a:noAutofit/>
          </a:bodyPr>
          <a:lstStyle>
            <a:lvl1pPr marL="457200" lvl="0" indent="-228600" algn="l">
              <a:lnSpc>
                <a:spcPct val="100000"/>
              </a:lnSpc>
              <a:spcBef>
                <a:spcPts val="250"/>
              </a:spcBef>
              <a:spcAft>
                <a:spcPts val="0"/>
              </a:spcAft>
              <a:buClr>
                <a:schemeClr val="dk1"/>
              </a:buClr>
              <a:buSzPts val="1040"/>
              <a:buFont typeface="Arial"/>
              <a:buNone/>
              <a:defRPr sz="1300"/>
            </a:lvl1pPr>
            <a:lvl2pPr marL="914400" lvl="1" indent="-289560" algn="l">
              <a:lnSpc>
                <a:spcPct val="100000"/>
              </a:lnSpc>
              <a:spcBef>
                <a:spcPts val="240"/>
              </a:spcBef>
              <a:spcAft>
                <a:spcPts val="0"/>
              </a:spcAft>
              <a:buClr>
                <a:schemeClr val="dk1"/>
              </a:buClr>
              <a:buSzPts val="960"/>
              <a:buChar char="⮚"/>
              <a:defRPr sz="1200"/>
            </a:lvl2pPr>
            <a:lvl3pPr marL="1371600" lvl="2" indent="-279400" algn="l">
              <a:lnSpc>
                <a:spcPct val="100000"/>
              </a:lnSpc>
              <a:spcBef>
                <a:spcPts val="200"/>
              </a:spcBef>
              <a:spcAft>
                <a:spcPts val="0"/>
              </a:spcAft>
              <a:buClr>
                <a:schemeClr val="dk1"/>
              </a:buClr>
              <a:buSzPts val="800"/>
              <a:buChar char="⮚"/>
              <a:defRPr sz="1000"/>
            </a:lvl3pPr>
            <a:lvl4pPr marL="1828800" lvl="3" indent="-274319" algn="l">
              <a:lnSpc>
                <a:spcPct val="100000"/>
              </a:lnSpc>
              <a:spcBef>
                <a:spcPts val="180"/>
              </a:spcBef>
              <a:spcAft>
                <a:spcPts val="0"/>
              </a:spcAft>
              <a:buClr>
                <a:schemeClr val="dk1"/>
              </a:buClr>
              <a:buSzPts val="720"/>
              <a:buChar char="⮚"/>
              <a:defRPr sz="900"/>
            </a:lvl4pPr>
            <a:lvl5pPr marL="2286000" lvl="4" indent="-274320" algn="l">
              <a:lnSpc>
                <a:spcPct val="100000"/>
              </a:lnSpc>
              <a:spcBef>
                <a:spcPts val="180"/>
              </a:spcBef>
              <a:spcAft>
                <a:spcPts val="0"/>
              </a:spcAft>
              <a:buClr>
                <a:schemeClr val="dk1"/>
              </a:buClr>
              <a:buSzPts val="720"/>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2" name="Google Shape;62;p32"/>
          <p:cNvSpPr>
            <a:spLocks noGrp="1"/>
          </p:cNvSpPr>
          <p:nvPr>
            <p:ph type="pic" idx="2"/>
          </p:nvPr>
        </p:nvSpPr>
        <p:spPr>
          <a:xfrm rot="420000">
            <a:off x="4647724" y="1199517"/>
            <a:ext cx="6156960" cy="3931920"/>
          </a:xfrm>
          <a:prstGeom prst="rect">
            <a:avLst/>
          </a:prstGeom>
          <a:solidFill>
            <a:schemeClr val="lt2"/>
          </a:solidFill>
          <a:ln w="9525" cap="rnd" cmpd="sng">
            <a:solidFill>
              <a:srgbClr val="C0C0C0"/>
            </a:solidFill>
            <a:prstDash val="solid"/>
            <a:round/>
            <a:headEnd type="none" w="sm" len="sm"/>
            <a:tailEnd type="none" w="sm" len="sm"/>
          </a:ln>
        </p:spPr>
      </p:sp>
      <p:sp>
        <p:nvSpPr>
          <p:cNvPr id="63" name="Google Shape;63;p32"/>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2"/>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endParaRPr/>
          </a:p>
        </p:txBody>
      </p:sp>
      <p:sp>
        <p:nvSpPr>
          <p:cNvPr id="11" name="Google Shape;11;p23"/>
          <p:cNvSpPr txBox="1">
            <a:spLocks noGrp="1"/>
          </p:cNvSpPr>
          <p:nvPr>
            <p:ph type="body" idx="1"/>
          </p:nvPr>
        </p:nvSpPr>
        <p:spPr>
          <a:xfrm>
            <a:off x="609600" y="1935164"/>
            <a:ext cx="10972800" cy="4389437"/>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2pPr>
            <a:lvl3pPr marL="1371600" marR="0" lvl="2"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3pPr>
            <a:lvl4pPr marL="1828800" marR="0" lvl="3"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4pPr>
            <a:lvl5pPr marL="2286000" marR="0" lvl="4"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lnSpc>
                <a:spcPct val="100000"/>
              </a:lnSpc>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 name="Google Shape;12;p23"/>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5"/>
        <p:cNvGrpSpPr/>
        <p:nvPr/>
      </p:nvGrpSpPr>
      <p:grpSpPr>
        <a:xfrm>
          <a:off x="0" y="0"/>
          <a:ext cx="0" cy="0"/>
          <a:chOff x="0" y="0"/>
          <a:chExt cx="0" cy="0"/>
        </a:xfrm>
      </p:grpSpPr>
      <p:sp>
        <p:nvSpPr>
          <p:cNvPr id="86" name="Google Shape;86;p1"/>
          <p:cNvSpPr txBox="1">
            <a:spLocks noGrp="1"/>
          </p:cNvSpPr>
          <p:nvPr>
            <p:ph type="title"/>
          </p:nvPr>
        </p:nvSpPr>
        <p:spPr>
          <a:xfrm>
            <a:off x="3813603" y="1391919"/>
            <a:ext cx="8086165" cy="1153299"/>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SzPts val="1400"/>
              <a:buNone/>
            </a:pPr>
            <a:r>
              <a:rPr lang="en-US" b="1" dirty="0">
                <a:solidFill>
                  <a:srgbClr val="C00000"/>
                </a:solidFill>
                <a:latin typeface="Times New Roman"/>
                <a:ea typeface="Times New Roman"/>
                <a:cs typeface="Times New Roman"/>
                <a:sym typeface="Times New Roman"/>
              </a:rPr>
              <a:t>STUDENT MANAGEMENT SYSTEM</a:t>
            </a:r>
            <a:endParaRPr b="1" dirty="0">
              <a:solidFill>
                <a:srgbClr val="C00000"/>
              </a:solidFill>
              <a:latin typeface="Times New Roman"/>
              <a:ea typeface="Times New Roman"/>
              <a:cs typeface="Times New Roman"/>
              <a:sym typeface="Times New Roman"/>
            </a:endParaRPr>
          </a:p>
        </p:txBody>
      </p:sp>
      <p:sp>
        <p:nvSpPr>
          <p:cNvPr id="87" name="Google Shape;87;p1"/>
          <p:cNvSpPr txBox="1">
            <a:spLocks noGrp="1"/>
          </p:cNvSpPr>
          <p:nvPr>
            <p:ph type="body" idx="1"/>
          </p:nvPr>
        </p:nvSpPr>
        <p:spPr>
          <a:xfrm>
            <a:off x="1472513" y="2121013"/>
            <a:ext cx="4040100" cy="658800"/>
          </a:xfrm>
          <a:prstGeom prst="rect">
            <a:avLst/>
          </a:prstGeom>
          <a:noFill/>
          <a:ln>
            <a:noFill/>
          </a:ln>
        </p:spPr>
        <p:txBody>
          <a:bodyPr spcFirstLastPara="1" wrap="square" lIns="45700" tIns="0" rIns="45700" bIns="0" anchor="ctr" anchorCtr="0">
            <a:noAutofit/>
          </a:bodyPr>
          <a:lstStyle/>
          <a:p>
            <a:pPr marL="0" lvl="0" indent="0" algn="ctr" rtl="0">
              <a:lnSpc>
                <a:spcPct val="100000"/>
              </a:lnSpc>
              <a:spcBef>
                <a:spcPts val="0"/>
              </a:spcBef>
              <a:spcAft>
                <a:spcPts val="0"/>
              </a:spcAft>
              <a:buClr>
                <a:schemeClr val="dk2"/>
              </a:buClr>
              <a:buSzPts val="2560"/>
              <a:buNone/>
            </a:pPr>
            <a:endParaRPr sz="3200">
              <a:solidFill>
                <a:srgbClr val="B9077E"/>
              </a:solidFill>
            </a:endParaRPr>
          </a:p>
          <a:p>
            <a:pPr marL="0" lvl="0" indent="0" algn="ctr" rtl="0">
              <a:lnSpc>
                <a:spcPct val="100000"/>
              </a:lnSpc>
              <a:spcBef>
                <a:spcPts val="640"/>
              </a:spcBef>
              <a:spcAft>
                <a:spcPts val="0"/>
              </a:spcAft>
              <a:buClr>
                <a:srgbClr val="B9077E"/>
              </a:buClr>
              <a:buSzPts val="2560"/>
              <a:buNone/>
            </a:pPr>
            <a:r>
              <a:rPr lang="en-US" sz="3200">
                <a:solidFill>
                  <a:srgbClr val="B9077E"/>
                </a:solidFill>
              </a:rPr>
              <a:t>    </a:t>
            </a:r>
            <a:endParaRPr sz="3200"/>
          </a:p>
        </p:txBody>
      </p:sp>
      <p:pic>
        <p:nvPicPr>
          <p:cNvPr id="88" name="Google Shape;88;p1" descr="klogo copy.png"/>
          <p:cNvPicPr preferRelativeResize="0"/>
          <p:nvPr/>
        </p:nvPicPr>
        <p:blipFill rotWithShape="1">
          <a:blip r:embed="rId4">
            <a:alphaModFix/>
          </a:blip>
          <a:srcRect/>
          <a:stretch/>
        </p:blipFill>
        <p:spPr>
          <a:xfrm>
            <a:off x="2286851" y="1589512"/>
            <a:ext cx="1374775" cy="1066800"/>
          </a:xfrm>
          <a:prstGeom prst="rect">
            <a:avLst/>
          </a:prstGeom>
          <a:noFill/>
          <a:ln>
            <a:noFill/>
          </a:ln>
        </p:spPr>
      </p:pic>
      <p:pic>
        <p:nvPicPr>
          <p:cNvPr id="89" name="Google Shape;89;p1" descr="kec2blackborder png.PNG"/>
          <p:cNvPicPr preferRelativeResize="0"/>
          <p:nvPr/>
        </p:nvPicPr>
        <p:blipFill rotWithShape="1">
          <a:blip r:embed="rId5">
            <a:alphaModFix/>
          </a:blip>
          <a:srcRect/>
          <a:stretch/>
        </p:blipFill>
        <p:spPr>
          <a:xfrm>
            <a:off x="887859" y="4413708"/>
            <a:ext cx="1479550" cy="1841500"/>
          </a:xfrm>
          <a:prstGeom prst="rect">
            <a:avLst/>
          </a:prstGeom>
          <a:noFill/>
          <a:ln>
            <a:noFill/>
          </a:ln>
        </p:spPr>
      </p:pic>
      <p:sp>
        <p:nvSpPr>
          <p:cNvPr id="90" name="Google Shape;90;p1"/>
          <p:cNvSpPr/>
          <p:nvPr/>
        </p:nvSpPr>
        <p:spPr>
          <a:xfrm>
            <a:off x="5361641" y="4078188"/>
            <a:ext cx="6538127" cy="16003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IN" sz="1600" b="1" dirty="0"/>
              <a:t>                                    </a:t>
            </a:r>
            <a:r>
              <a:rPr lang="en-IN" sz="1800" b="1" dirty="0"/>
              <a:t>                             </a:t>
            </a:r>
          </a:p>
          <a:p>
            <a:pPr marL="0" marR="0" lvl="0" indent="0" algn="l" rtl="0">
              <a:lnSpc>
                <a:spcPct val="100000"/>
              </a:lnSpc>
              <a:spcBef>
                <a:spcPts val="0"/>
              </a:spcBef>
              <a:spcAft>
                <a:spcPts val="0"/>
              </a:spcAft>
              <a:buClr>
                <a:srgbClr val="000000"/>
              </a:buClr>
              <a:buSzPts val="1700"/>
              <a:buFont typeface="Arial"/>
              <a:buNone/>
            </a:pPr>
            <a:r>
              <a:rPr lang="en-IN" sz="2000" b="1" dirty="0">
                <a:latin typeface="Times New Roman" panose="02020603050405020304" pitchFamily="18" charset="0"/>
                <a:cs typeface="Times New Roman" panose="02020603050405020304" pitchFamily="18" charset="0"/>
              </a:rPr>
              <a:t>PROJECT MEMBERS :</a:t>
            </a:r>
          </a:p>
          <a:p>
            <a:pPr marL="0" marR="0" lvl="0" indent="0" algn="l" rtl="0">
              <a:lnSpc>
                <a:spcPct val="100000"/>
              </a:lnSpc>
              <a:spcBef>
                <a:spcPts val="0"/>
              </a:spcBef>
              <a:spcAft>
                <a:spcPts val="0"/>
              </a:spcAft>
              <a:buClr>
                <a:srgbClr val="000000"/>
              </a:buClr>
              <a:buSzPts val="1700"/>
              <a:buFont typeface="Arial"/>
              <a:buNone/>
            </a:pPr>
            <a:r>
              <a:rPr lang="en-IN" sz="2000" b="1" dirty="0">
                <a:latin typeface="Times New Roman" panose="02020603050405020304" pitchFamily="18" charset="0"/>
                <a:cs typeface="Times New Roman" panose="02020603050405020304" pitchFamily="18" charset="0"/>
              </a:rPr>
              <a:t>           NIRANJANA  Y(23CDR110)</a:t>
            </a:r>
          </a:p>
          <a:p>
            <a:pPr marL="0" marR="0" lvl="0" indent="0" algn="l" rtl="0">
              <a:lnSpc>
                <a:spcPct val="100000"/>
              </a:lnSpc>
              <a:spcBef>
                <a:spcPts val="0"/>
              </a:spcBef>
              <a:spcAft>
                <a:spcPts val="0"/>
              </a:spcAft>
              <a:buClr>
                <a:srgbClr val="000000"/>
              </a:buClr>
              <a:buSzPts val="1700"/>
              <a:buFont typeface="Arial"/>
              <a:buNone/>
            </a:pPr>
            <a:r>
              <a:rPr lang="en-IN" sz="2000" b="1" dirty="0">
                <a:latin typeface="Times New Roman" panose="02020603050405020304" pitchFamily="18" charset="0"/>
                <a:cs typeface="Times New Roman" panose="02020603050405020304" pitchFamily="18" charset="0"/>
              </a:rPr>
              <a:t>           MUTHAMIL  S(23CDR104)</a:t>
            </a:r>
          </a:p>
          <a:p>
            <a:pPr marL="0" marR="0" lvl="0" indent="0" algn="l" rtl="0">
              <a:lnSpc>
                <a:spcPct val="100000"/>
              </a:lnSpc>
              <a:spcBef>
                <a:spcPts val="0"/>
              </a:spcBef>
              <a:spcAft>
                <a:spcPts val="0"/>
              </a:spcAft>
              <a:buClr>
                <a:srgbClr val="000000"/>
              </a:buClr>
              <a:buSzPts val="1700"/>
              <a:buFont typeface="Arial"/>
              <a:buNone/>
            </a:pP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1EF8F-33A1-2429-A0D0-DDCCF2051DE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49FB3C2-AE12-EE25-D214-DBD54AD4DC2D}"/>
              </a:ext>
            </a:extLst>
          </p:cNvPr>
          <p:cNvSpPr txBox="1"/>
          <p:nvPr/>
        </p:nvSpPr>
        <p:spPr>
          <a:xfrm>
            <a:off x="1724891" y="-218209"/>
            <a:ext cx="9736282" cy="1135888"/>
          </a:xfrm>
          <a:prstGeom prst="rect">
            <a:avLst/>
          </a:prstGeom>
          <a:noFill/>
        </p:spPr>
        <p:txBody>
          <a:bodyPr wrap="square" rtlCol="0">
            <a:spAutoFit/>
          </a:bodyPr>
          <a:lstStyle/>
          <a:p>
            <a:pPr algn="just">
              <a:lnSpc>
                <a:spcPct val="200000"/>
              </a:lnSpc>
            </a:pPr>
            <a:r>
              <a:rPr lang="en-US" sz="4000" b="1" dirty="0">
                <a:solidFill>
                  <a:srgbClr val="C00000"/>
                </a:solidFill>
                <a:effectLst/>
                <a:latin typeface="Times New Roman" panose="02020603050405020304" pitchFamily="18" charset="0"/>
                <a:ea typeface="Times New Roman" panose="02020603050405020304" pitchFamily="18" charset="0"/>
              </a:rPr>
              <a:t>                Data Flow Diagram</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3514460" y="1274182"/>
            <a:ext cx="5376439" cy="4937759"/>
          </a:xfrm>
          <a:prstGeom prst="rect">
            <a:avLst/>
          </a:prstGeom>
        </p:spPr>
      </p:pic>
    </p:spTree>
    <p:extLst>
      <p:ext uri="{BB962C8B-B14F-4D97-AF65-F5344CB8AC3E}">
        <p14:creationId xmlns:p14="http://schemas.microsoft.com/office/powerpoint/2010/main" val="1598162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842988-C7BF-BCF6-4DC1-E2E611E5FE5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F23D504-D6DB-4267-D280-0BC5532822B6}"/>
              </a:ext>
            </a:extLst>
          </p:cNvPr>
          <p:cNvSpPr txBox="1"/>
          <p:nvPr/>
        </p:nvSpPr>
        <p:spPr>
          <a:xfrm>
            <a:off x="1724891" y="-218209"/>
            <a:ext cx="9736282" cy="1135888"/>
          </a:xfrm>
          <a:prstGeom prst="rect">
            <a:avLst/>
          </a:prstGeom>
          <a:noFill/>
        </p:spPr>
        <p:txBody>
          <a:bodyPr wrap="square" rtlCol="0">
            <a:spAutoFit/>
          </a:bodyPr>
          <a:lstStyle/>
          <a:p>
            <a:pPr algn="just">
              <a:lnSpc>
                <a:spcPct val="200000"/>
              </a:lnSpc>
            </a:pPr>
            <a:r>
              <a:rPr lang="en-US" sz="4000" b="1" dirty="0">
                <a:solidFill>
                  <a:srgbClr val="C00000"/>
                </a:solidFill>
                <a:latin typeface="Times New Roman" panose="02020603050405020304" pitchFamily="18" charset="0"/>
                <a:cs typeface="Times New Roman" panose="02020603050405020304" pitchFamily="18" charset="0"/>
              </a:rPr>
              <a:t>                         ER Diagram</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662108E-DA7E-D8A5-8C92-4274D45DC03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4954" y="1111827"/>
            <a:ext cx="10692245" cy="5746173"/>
          </a:xfrm>
          <a:prstGeom prst="rect">
            <a:avLst/>
          </a:prstGeom>
          <a:noFill/>
          <a:ln>
            <a:noFill/>
          </a:ln>
        </p:spPr>
      </p:pic>
      <p:cxnSp>
        <p:nvCxnSpPr>
          <p:cNvPr id="6" name="Straight Connector 5">
            <a:extLst>
              <a:ext uri="{FF2B5EF4-FFF2-40B4-BE49-F238E27FC236}">
                <a16:creationId xmlns:a16="http://schemas.microsoft.com/office/drawing/2014/main" id="{AAE1D732-7A57-A325-3451-C9C7D5F618E7}"/>
              </a:ext>
            </a:extLst>
          </p:cNvPr>
          <p:cNvCxnSpPr/>
          <p:nvPr/>
        </p:nvCxnSpPr>
        <p:spPr>
          <a:xfrm flipV="1">
            <a:off x="10467109" y="3304309"/>
            <a:ext cx="142009" cy="22860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F714EA4-A84E-5212-FA3A-3AC3173D3F72}"/>
              </a:ext>
            </a:extLst>
          </p:cNvPr>
          <p:cNvCxnSpPr>
            <a:cxnSpLocks/>
          </p:cNvCxnSpPr>
          <p:nvPr/>
        </p:nvCxnSpPr>
        <p:spPr>
          <a:xfrm flipV="1">
            <a:off x="2878283" y="3262745"/>
            <a:ext cx="72736" cy="332509"/>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41B2EAFB-751E-47CC-118E-AF5069B399C9}"/>
              </a:ext>
            </a:extLst>
          </p:cNvPr>
          <p:cNvCxnSpPr/>
          <p:nvPr/>
        </p:nvCxnSpPr>
        <p:spPr>
          <a:xfrm flipV="1">
            <a:off x="8333509" y="1558636"/>
            <a:ext cx="0" cy="28055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143351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D6D1C-6C08-EB6C-D81E-99CE2A88A35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18EEE39-9C4E-21C5-F27E-63B4D5DE055B}"/>
              </a:ext>
            </a:extLst>
          </p:cNvPr>
          <p:cNvSpPr txBox="1"/>
          <p:nvPr/>
        </p:nvSpPr>
        <p:spPr>
          <a:xfrm>
            <a:off x="1724891" y="-218209"/>
            <a:ext cx="9736282" cy="1135888"/>
          </a:xfrm>
          <a:prstGeom prst="rect">
            <a:avLst/>
          </a:prstGeom>
          <a:noFill/>
        </p:spPr>
        <p:txBody>
          <a:bodyPr wrap="square" rtlCol="0">
            <a:spAutoFit/>
          </a:bodyPr>
          <a:lstStyle/>
          <a:p>
            <a:pPr algn="just">
              <a:lnSpc>
                <a:spcPct val="200000"/>
              </a:lnSpc>
            </a:pPr>
            <a:r>
              <a:rPr lang="en-US" sz="4000" b="1" dirty="0">
                <a:solidFill>
                  <a:srgbClr val="C00000"/>
                </a:solidFill>
                <a:latin typeface="Times New Roman" panose="02020603050405020304" pitchFamily="18" charset="0"/>
                <a:cs typeface="Times New Roman" panose="02020603050405020304" pitchFamily="18" charset="0"/>
              </a:rPr>
              <a:t>                Sample Input And Output</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79A38C1-E7C5-F953-EB95-1335627F6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546" y="1350817"/>
            <a:ext cx="10234300" cy="4353792"/>
          </a:xfrm>
          <a:prstGeom prst="rect">
            <a:avLst/>
          </a:prstGeom>
        </p:spPr>
      </p:pic>
      <p:sp>
        <p:nvSpPr>
          <p:cNvPr id="12" name="TextBox 11">
            <a:extLst>
              <a:ext uri="{FF2B5EF4-FFF2-40B4-BE49-F238E27FC236}">
                <a16:creationId xmlns:a16="http://schemas.microsoft.com/office/drawing/2014/main" id="{7C24F7DC-3404-D3B5-369A-07E9C7ECE8C6}"/>
              </a:ext>
            </a:extLst>
          </p:cNvPr>
          <p:cNvSpPr txBox="1"/>
          <p:nvPr/>
        </p:nvSpPr>
        <p:spPr>
          <a:xfrm>
            <a:off x="5040578" y="5983858"/>
            <a:ext cx="6094268" cy="307777"/>
          </a:xfrm>
          <a:prstGeom prst="rect">
            <a:avLst/>
          </a:prstGeom>
          <a:noFill/>
        </p:spPr>
        <p:txBody>
          <a:bodyPr wrap="square">
            <a:spAutoFit/>
          </a:bodyPr>
          <a:lstStyle/>
          <a:p>
            <a:pPr>
              <a:spcBef>
                <a:spcPts val="665"/>
              </a:spcBef>
            </a:pPr>
            <a:r>
              <a:rPr lang="en-US" sz="1400" dirty="0">
                <a:solidFill>
                  <a:srgbClr val="000000"/>
                </a:solidFill>
                <a:effectLst/>
                <a:latin typeface="Times New Roman" panose="02020603050405020304" pitchFamily="18" charset="0"/>
                <a:ea typeface="Times New Roman" panose="02020603050405020304" pitchFamily="18" charset="0"/>
              </a:rPr>
              <a:t>.  Home Page(For Students)</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534036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AEBD5-1565-5D16-4A8C-9A999F156EDE}"/>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F72072A-85F2-06A6-AA98-DBB24FD93E5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4872" y="1236518"/>
            <a:ext cx="9098551" cy="4037215"/>
          </a:xfrm>
          <a:prstGeom prst="rect">
            <a:avLst/>
          </a:prstGeom>
          <a:noFill/>
          <a:ln>
            <a:noFill/>
          </a:ln>
        </p:spPr>
      </p:pic>
      <p:sp>
        <p:nvSpPr>
          <p:cNvPr id="6" name="TextBox 5">
            <a:extLst>
              <a:ext uri="{FF2B5EF4-FFF2-40B4-BE49-F238E27FC236}">
                <a16:creationId xmlns:a16="http://schemas.microsoft.com/office/drawing/2014/main" id="{89AA9EDB-FB55-02D0-A08F-1F85F3D1E625}"/>
              </a:ext>
            </a:extLst>
          </p:cNvPr>
          <p:cNvSpPr txBox="1"/>
          <p:nvPr/>
        </p:nvSpPr>
        <p:spPr>
          <a:xfrm>
            <a:off x="5218834" y="5467593"/>
            <a:ext cx="6094268" cy="307777"/>
          </a:xfrm>
          <a:prstGeom prst="rect">
            <a:avLst/>
          </a:prstGeom>
          <a:noFill/>
        </p:spPr>
        <p:txBody>
          <a:bodyPr wrap="square">
            <a:spAutoFit/>
          </a:bodyPr>
          <a:lstStyle/>
          <a:p>
            <a:r>
              <a:rPr lang="en-US" sz="1400" dirty="0">
                <a:solidFill>
                  <a:srgbClr val="000000"/>
                </a:solidFill>
                <a:effectLst/>
                <a:latin typeface="Times New Roman" panose="02020603050405020304" pitchFamily="18" charset="0"/>
                <a:ea typeface="Times New Roman" panose="02020603050405020304" pitchFamily="18" charset="0"/>
              </a:rPr>
              <a:t>Student Registration Page</a:t>
            </a:r>
            <a:endParaRPr lang="en-IN" dirty="0"/>
          </a:p>
        </p:txBody>
      </p:sp>
    </p:spTree>
    <p:extLst>
      <p:ext uri="{BB962C8B-B14F-4D97-AF65-F5344CB8AC3E}">
        <p14:creationId xmlns:p14="http://schemas.microsoft.com/office/powerpoint/2010/main" val="475300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94DD7-7428-3262-4653-2EAAC803B79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64E8BB5-E0B8-5CC0-A0B5-9C96258C6A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1881" y="855662"/>
            <a:ext cx="8100397" cy="4506047"/>
          </a:xfrm>
          <a:prstGeom prst="rect">
            <a:avLst/>
          </a:prstGeom>
        </p:spPr>
      </p:pic>
      <p:sp>
        <p:nvSpPr>
          <p:cNvPr id="7" name="TextBox 6">
            <a:extLst>
              <a:ext uri="{FF2B5EF4-FFF2-40B4-BE49-F238E27FC236}">
                <a16:creationId xmlns:a16="http://schemas.microsoft.com/office/drawing/2014/main" id="{9D128B89-1D1D-0C5A-49AA-EEFDBD5F1166}"/>
              </a:ext>
            </a:extLst>
          </p:cNvPr>
          <p:cNvSpPr txBox="1"/>
          <p:nvPr/>
        </p:nvSpPr>
        <p:spPr>
          <a:xfrm>
            <a:off x="4478010" y="5694561"/>
            <a:ext cx="6094268" cy="307777"/>
          </a:xfrm>
          <a:prstGeom prst="rect">
            <a:avLst/>
          </a:prstGeom>
          <a:noFill/>
        </p:spPr>
        <p:txBody>
          <a:bodyPr wrap="square">
            <a:spAutoFit/>
          </a:bodyPr>
          <a:lstStyle/>
          <a:p>
            <a:pPr marL="50800"/>
            <a:r>
              <a:rPr lang="en-US" sz="1400" dirty="0">
                <a:solidFill>
                  <a:srgbClr val="000000"/>
                </a:solidFill>
                <a:effectLst/>
                <a:latin typeface="Times New Roman" panose="02020603050405020304" pitchFamily="18" charset="0"/>
                <a:ea typeface="Times New Roman" panose="02020603050405020304" pitchFamily="18" charset="0"/>
              </a:rPr>
              <a:t>Main Code for Student Management System</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469617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0BD23-18A7-1D6A-4F00-43B2153BA83F}"/>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1D943A0B-4BD8-97D0-5BFE-41DD116401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1309" y="877858"/>
            <a:ext cx="8385942" cy="4527927"/>
          </a:xfrm>
          <a:prstGeom prst="rect">
            <a:avLst/>
          </a:prstGeom>
          <a:noFill/>
          <a:ln>
            <a:noFill/>
          </a:ln>
        </p:spPr>
      </p:pic>
      <p:sp>
        <p:nvSpPr>
          <p:cNvPr id="5" name="TextBox 4">
            <a:extLst>
              <a:ext uri="{FF2B5EF4-FFF2-40B4-BE49-F238E27FC236}">
                <a16:creationId xmlns:a16="http://schemas.microsoft.com/office/drawing/2014/main" id="{DD17125E-6E17-CBF6-1676-99FD2A54921E}"/>
              </a:ext>
            </a:extLst>
          </p:cNvPr>
          <p:cNvSpPr txBox="1"/>
          <p:nvPr/>
        </p:nvSpPr>
        <p:spPr>
          <a:xfrm>
            <a:off x="3805671" y="5770904"/>
            <a:ext cx="6094268" cy="307777"/>
          </a:xfrm>
          <a:prstGeom prst="rect">
            <a:avLst/>
          </a:prstGeom>
          <a:noFill/>
        </p:spPr>
        <p:txBody>
          <a:bodyPr wrap="square">
            <a:spAutoFit/>
          </a:bodyPr>
          <a:lstStyle/>
          <a:p>
            <a:r>
              <a:rPr lang="en-US" sz="1400" dirty="0">
                <a:solidFill>
                  <a:srgbClr val="000000"/>
                </a:solidFill>
                <a:effectLst/>
                <a:latin typeface="Times New Roman" panose="02020603050405020304" pitchFamily="18" charset="0"/>
                <a:ea typeface="Times New Roman" panose="02020603050405020304" pitchFamily="18" charset="0"/>
              </a:rPr>
              <a:t> Data Stored in Database for Student Management System</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76371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p:nvPr/>
        </p:nvSpPr>
        <p:spPr>
          <a:xfrm>
            <a:off x="2805953" y="228601"/>
            <a:ext cx="7023847"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IN" sz="4000" b="1" i="0" u="none" strike="noStrike" cap="none" dirty="0">
                <a:solidFill>
                  <a:srgbClr val="C00000"/>
                </a:solidFill>
                <a:latin typeface="Times New Roman"/>
                <a:ea typeface="Times New Roman"/>
                <a:cs typeface="Times New Roman"/>
                <a:sym typeface="Times New Roman"/>
              </a:rPr>
              <a:t>Types of Modules</a:t>
            </a:r>
            <a:endParaRPr sz="4000" b="1" i="0" u="none" strike="noStrike" cap="none" dirty="0">
              <a:solidFill>
                <a:srgbClr val="C00000"/>
              </a:solidFill>
              <a:latin typeface="Times New Roman"/>
              <a:ea typeface="Times New Roman"/>
              <a:cs typeface="Times New Roman"/>
              <a:sym typeface="Times New Roman"/>
            </a:endParaRPr>
          </a:p>
        </p:txBody>
      </p:sp>
      <p:sp>
        <p:nvSpPr>
          <p:cNvPr id="114" name="Google Shape;114;p5"/>
          <p:cNvSpPr txBox="1"/>
          <p:nvPr/>
        </p:nvSpPr>
        <p:spPr>
          <a:xfrm>
            <a:off x="9525001" y="6381750"/>
            <a:ext cx="688975" cy="3238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B5A788"/>
              </a:buClr>
              <a:buSzPts val="1400"/>
              <a:buFont typeface="Noto Sans Symbols"/>
              <a:buNone/>
            </a:pPr>
            <a:fld id="{00000000-1234-1234-1234-123412341234}" type="slidenum">
              <a:rPr lang="en-US" sz="1400" b="0" i="0" u="none" strike="noStrike" cap="none">
                <a:solidFill>
                  <a:srgbClr val="8898C3"/>
                </a:solidFill>
                <a:latin typeface="Times New Roman"/>
                <a:ea typeface="Times New Roman"/>
                <a:cs typeface="Times New Roman"/>
                <a:sym typeface="Times New Roman"/>
              </a:rPr>
              <a:t>16</a:t>
            </a:fld>
            <a:endParaRPr sz="1400" b="0" i="0" u="none" strike="noStrike" cap="none">
              <a:solidFill>
                <a:srgbClr val="8898C3"/>
              </a:solidFill>
              <a:latin typeface="Times New Roman"/>
              <a:ea typeface="Times New Roman"/>
              <a:cs typeface="Times New Roman"/>
              <a:sym typeface="Times New Roman"/>
            </a:endParaRPr>
          </a:p>
        </p:txBody>
      </p:sp>
      <p:sp>
        <p:nvSpPr>
          <p:cNvPr id="115" name="Google Shape;115;p5"/>
          <p:cNvSpPr txBox="1"/>
          <p:nvPr/>
        </p:nvSpPr>
        <p:spPr>
          <a:xfrm>
            <a:off x="5791200" y="6381750"/>
            <a:ext cx="2057400" cy="32385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8DA90"/>
              </a:solidFill>
              <a:latin typeface="Times New Roman"/>
              <a:ea typeface="Times New Roman"/>
              <a:cs typeface="Times New Roman"/>
              <a:sym typeface="Times New Roman"/>
            </a:endParaRPr>
          </a:p>
        </p:txBody>
      </p:sp>
      <p:sp>
        <p:nvSpPr>
          <p:cNvPr id="116" name="Google Shape;116;p5"/>
          <p:cNvSpPr txBox="1"/>
          <p:nvPr/>
        </p:nvSpPr>
        <p:spPr>
          <a:xfrm>
            <a:off x="1166277" y="1073329"/>
            <a:ext cx="10584300" cy="6504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400"/>
              <a:buFont typeface="Noto Sans Symbols"/>
              <a:buChar char="⮚"/>
            </a:pP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58CAD810-7157-B237-DD6A-3A785F58D9FC}"/>
              </a:ext>
            </a:extLst>
          </p:cNvPr>
          <p:cNvSpPr txBox="1"/>
          <p:nvPr/>
        </p:nvSpPr>
        <p:spPr>
          <a:xfrm>
            <a:off x="1706880" y="1270000"/>
            <a:ext cx="8507096" cy="3076291"/>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Student Management Module</a:t>
            </a:r>
          </a:p>
          <a:p>
            <a:pPr marL="285750" indent="-285750">
              <a:lnSpc>
                <a:spcPct val="20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Management </a:t>
            </a:r>
            <a:r>
              <a:rPr lang="en-IN" sz="2000" dirty="0" err="1">
                <a:latin typeface="Times New Roman" panose="02020603050405020304" pitchFamily="18" charset="0"/>
                <a:cs typeface="Times New Roman" panose="02020603050405020304" pitchFamily="18" charset="0"/>
              </a:rPr>
              <a:t>Enrollment</a:t>
            </a:r>
            <a:r>
              <a:rPr lang="en-IN" sz="2000" dirty="0">
                <a:latin typeface="Times New Roman" panose="02020603050405020304" pitchFamily="18" charset="0"/>
                <a:cs typeface="Times New Roman" panose="02020603050405020304" pitchFamily="18" charset="0"/>
              </a:rPr>
              <a:t> Module</a:t>
            </a:r>
          </a:p>
          <a:p>
            <a:pPr marL="285750" indent="-285750">
              <a:lnSpc>
                <a:spcPct val="20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Attendance Management Module</a:t>
            </a:r>
          </a:p>
          <a:p>
            <a:pPr marL="285750" indent="-285750">
              <a:lnSpc>
                <a:spcPct val="20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Mark attendance Module</a:t>
            </a:r>
          </a:p>
          <a:p>
            <a:pPr marL="285750" indent="-285750">
              <a:lnSpc>
                <a:spcPct val="20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Performance Tracking Module</a:t>
            </a:r>
          </a:p>
        </p:txBody>
      </p:sp>
    </p:spTree>
    <p:extLst>
      <p:ext uri="{BB962C8B-B14F-4D97-AF65-F5344CB8AC3E}">
        <p14:creationId xmlns:p14="http://schemas.microsoft.com/office/powerpoint/2010/main" val="19996676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666A3D-088C-E8F4-8E09-8E37207D183E}"/>
              </a:ext>
            </a:extLst>
          </p:cNvPr>
          <p:cNvSpPr txBox="1"/>
          <p:nvPr/>
        </p:nvSpPr>
        <p:spPr>
          <a:xfrm>
            <a:off x="1747520" y="365760"/>
            <a:ext cx="9661698" cy="707886"/>
          </a:xfrm>
          <a:prstGeom prst="rect">
            <a:avLst/>
          </a:prstGeom>
          <a:noFill/>
        </p:spPr>
        <p:txBody>
          <a:bodyPr wrap="square" rtlCol="0">
            <a:sp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Reference</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DED03D8-6161-7E31-C936-1BE7119854FF}"/>
              </a:ext>
            </a:extLst>
          </p:cNvPr>
          <p:cNvSpPr txBox="1"/>
          <p:nvPr/>
        </p:nvSpPr>
        <p:spPr>
          <a:xfrm>
            <a:off x="1502410" y="1690062"/>
            <a:ext cx="10151918" cy="3323987"/>
          </a:xfrm>
          <a:prstGeom prst="rect">
            <a:avLst/>
          </a:prstGeom>
          <a:noFill/>
        </p:spPr>
        <p:txBody>
          <a:bodyPr wrap="square">
            <a:spAutoFit/>
          </a:bodyPr>
          <a:lstStyle/>
          <a:p>
            <a:pPr lvl="0" algn="just">
              <a:lnSpc>
                <a:spcPct val="150000"/>
              </a:lnSpc>
              <a:buSzPts val="1000"/>
              <a:tabLst>
                <a:tab pos="457200" algn="l"/>
              </a:tabLst>
            </a:pPr>
            <a:r>
              <a:rPr lang="en-US" sz="2000" dirty="0" smtClean="0">
                <a:solidFill>
                  <a:srgbClr val="000000"/>
                </a:solidFill>
                <a:effectLst/>
                <a:latin typeface="Times New Roman" panose="02020603050405020304" pitchFamily="18" charset="0"/>
                <a:ea typeface="Times New Roman" panose="02020603050405020304" pitchFamily="18" charset="0"/>
              </a:rPr>
              <a:t>1.MySQL</a:t>
            </a:r>
            <a:r>
              <a:rPr lang="en-US" sz="2000" dirty="0">
                <a:solidFill>
                  <a:srgbClr val="000000"/>
                </a:solidFill>
                <a:effectLst/>
                <a:latin typeface="Times New Roman" panose="02020603050405020304" pitchFamily="18" charset="0"/>
                <a:ea typeface="Times New Roman" panose="02020603050405020304" pitchFamily="18" charset="0"/>
              </a:rPr>
              <a:t>. (2023). MySQL Documentation. Retrieved from </a:t>
            </a:r>
            <a:r>
              <a:rPr lang="en-US" sz="2000" i="1" dirty="0">
                <a:solidFill>
                  <a:srgbClr val="4F81BD"/>
                </a:solidFill>
                <a:effectLst/>
                <a:latin typeface="Times New Roman" panose="02020603050405020304" pitchFamily="18" charset="0"/>
                <a:ea typeface="Times New Roman" panose="02020603050405020304" pitchFamily="18" charset="0"/>
              </a:rPr>
              <a:t>https://dev.mysql.com/doc/</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US" sz="2000" dirty="0" smtClean="0">
                <a:solidFill>
                  <a:srgbClr val="000000"/>
                </a:solidFill>
                <a:effectLst/>
                <a:latin typeface="Times New Roman" panose="02020603050405020304" pitchFamily="18" charset="0"/>
                <a:ea typeface="Times New Roman" panose="02020603050405020304" pitchFamily="18" charset="0"/>
              </a:rPr>
              <a:t>2.Python </a:t>
            </a:r>
            <a:r>
              <a:rPr lang="en-US" sz="2000" dirty="0">
                <a:solidFill>
                  <a:srgbClr val="000000"/>
                </a:solidFill>
                <a:effectLst/>
                <a:latin typeface="Times New Roman" panose="02020603050405020304" pitchFamily="18" charset="0"/>
                <a:ea typeface="Times New Roman" panose="02020603050405020304" pitchFamily="18" charset="0"/>
              </a:rPr>
              <a:t>Software Foundation. (2023). Python Documentation. Retrieved from              </a:t>
            </a:r>
            <a:r>
              <a:rPr lang="en-US" sz="2000" i="1" dirty="0">
                <a:solidFill>
                  <a:srgbClr val="4F81BD"/>
                </a:solidFill>
                <a:effectLst/>
                <a:latin typeface="Times New Roman" panose="02020603050405020304" pitchFamily="18" charset="0"/>
                <a:ea typeface="Times New Roman" panose="02020603050405020304" pitchFamily="18" charset="0"/>
              </a:rPr>
              <a:t>https://docs.python.org/3/</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US" sz="2000" dirty="0" smtClean="0">
                <a:latin typeface="Times New Roman" panose="02020603050405020304" pitchFamily="18" charset="0"/>
                <a:ea typeface="Times New Roman" panose="02020603050405020304" pitchFamily="18" charset="0"/>
              </a:rPr>
              <a:t>3.</a:t>
            </a:r>
            <a:r>
              <a:rPr lang="en-US" sz="2000" dirty="0" smtClean="0">
                <a:solidFill>
                  <a:srgbClr val="000000"/>
                </a:solidFill>
                <a:effectLst/>
                <a:latin typeface="Times New Roman" panose="02020603050405020304" pitchFamily="18" charset="0"/>
                <a:ea typeface="Times New Roman" panose="02020603050405020304" pitchFamily="18" charset="0"/>
              </a:rPr>
              <a:t>MySQL Connector/Python Developer Guide.(</a:t>
            </a:r>
            <a:r>
              <a:rPr lang="en-US" sz="2000" dirty="0">
                <a:solidFill>
                  <a:srgbClr val="000000"/>
                </a:solidFill>
                <a:effectLst/>
                <a:latin typeface="Times New Roman" panose="02020603050405020304" pitchFamily="18" charset="0"/>
                <a:ea typeface="Times New Roman" panose="02020603050405020304" pitchFamily="18" charset="0"/>
              </a:rPr>
              <a:t>2023). Retrieved from </a:t>
            </a:r>
            <a:r>
              <a:rPr lang="en-US" sz="2000" i="1" dirty="0">
                <a:solidFill>
                  <a:srgbClr val="4F81BD"/>
                </a:solidFill>
                <a:effectLst/>
                <a:latin typeface="Times New Roman" panose="02020603050405020304" pitchFamily="18" charset="0"/>
                <a:ea typeface="Times New Roman" panose="02020603050405020304" pitchFamily="18" charset="0"/>
              </a:rPr>
              <a:t>https://dev.mysql.com/doc/connector-python/en/</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US" sz="2000" dirty="0" smtClean="0">
                <a:solidFill>
                  <a:srgbClr val="000000"/>
                </a:solidFill>
                <a:effectLst/>
                <a:latin typeface="Times New Roman" panose="02020603050405020304" pitchFamily="18" charset="0"/>
                <a:ea typeface="Times New Roman" panose="02020603050405020304" pitchFamily="18" charset="0"/>
              </a:rPr>
              <a:t>4.GitHub</a:t>
            </a:r>
            <a:r>
              <a:rPr lang="en-US" sz="2000" dirty="0">
                <a:solidFill>
                  <a:srgbClr val="000000"/>
                </a:solidFill>
                <a:effectLst/>
                <a:latin typeface="Times New Roman" panose="02020603050405020304" pitchFamily="18" charset="0"/>
                <a:ea typeface="Times New Roman" panose="02020603050405020304" pitchFamily="18" charset="0"/>
              </a:rPr>
              <a:t>. (2023). GitHub Documentation. Retrieved from </a:t>
            </a:r>
            <a:r>
              <a:rPr lang="en-US" sz="2000" i="1" dirty="0">
                <a:solidFill>
                  <a:srgbClr val="4F81BD"/>
                </a:solidFill>
                <a:effectLst/>
                <a:latin typeface="Times New Roman" panose="02020603050405020304" pitchFamily="18" charset="0"/>
                <a:ea typeface="Times New Roman" panose="02020603050405020304" pitchFamily="18" charset="0"/>
              </a:rPr>
              <a:t>https://docs.github.com</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US" sz="2000" dirty="0" smtClean="0">
                <a:solidFill>
                  <a:srgbClr val="000000"/>
                </a:solidFill>
                <a:effectLst/>
                <a:latin typeface="Times New Roman" panose="02020603050405020304" pitchFamily="18" charset="0"/>
                <a:ea typeface="Times New Roman" panose="02020603050405020304" pitchFamily="18" charset="0"/>
              </a:rPr>
              <a:t>5.W3Schools</a:t>
            </a:r>
            <a:r>
              <a:rPr lang="en-US" sz="2000" dirty="0">
                <a:solidFill>
                  <a:srgbClr val="000000"/>
                </a:solidFill>
                <a:effectLst/>
                <a:latin typeface="Times New Roman" panose="02020603050405020304" pitchFamily="18" charset="0"/>
                <a:ea typeface="Times New Roman" panose="02020603050405020304" pitchFamily="18" charset="0"/>
              </a:rPr>
              <a:t>. (2023). SQL Tutorial. Retrieved from </a:t>
            </a:r>
            <a:r>
              <a:rPr lang="en-US" sz="2000" i="1" dirty="0">
                <a:solidFill>
                  <a:srgbClr val="4F81BD"/>
                </a:solidFill>
                <a:effectLst/>
                <a:latin typeface="Times New Roman" panose="02020603050405020304" pitchFamily="18" charset="0"/>
                <a:ea typeface="Times New Roman" panose="02020603050405020304" pitchFamily="18" charset="0"/>
              </a:rPr>
              <a:t>https://www.w3schools.com/sql/</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229642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4707657" y="3137396"/>
            <a:ext cx="2776686" cy="583207"/>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SzPts val="1400"/>
              <a:buNone/>
            </a:pPr>
            <a:r>
              <a:rPr lang="en-US" sz="4000" b="1">
                <a:solidFill>
                  <a:srgbClr val="C00000"/>
                </a:solidFill>
                <a:latin typeface="Times New Roman"/>
                <a:ea typeface="Times New Roman"/>
                <a:cs typeface="Times New Roman"/>
                <a:sym typeface="Times New Roman"/>
              </a:rPr>
              <a:t>Thank you!</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1CC0-219F-CCB8-A477-C0FFAF418C30}"/>
              </a:ext>
            </a:extLst>
          </p:cNvPr>
          <p:cNvSpPr>
            <a:spLocks noGrp="1"/>
          </p:cNvSpPr>
          <p:nvPr>
            <p:ph type="ctrTitle"/>
          </p:nvPr>
        </p:nvSpPr>
        <p:spPr>
          <a:xfrm>
            <a:off x="1187115" y="529390"/>
            <a:ext cx="10218821" cy="673768"/>
          </a:xfrm>
        </p:spPr>
        <p:txBody>
          <a:bodyPr>
            <a:normAutofit/>
          </a:bodyPr>
          <a:lstStyle/>
          <a:p>
            <a:pPr algn="ctr"/>
            <a:r>
              <a:rPr lang="en-IN" sz="4000" dirty="0">
                <a:solidFill>
                  <a:srgbClr val="C00000"/>
                </a:solidFill>
                <a:latin typeface="Times New Roman" panose="02020603050405020304" pitchFamily="18" charset="0"/>
                <a:cs typeface="Times New Roman" panose="02020603050405020304" pitchFamily="18" charset="0"/>
              </a:rPr>
              <a:t>Problem Description</a:t>
            </a:r>
          </a:p>
        </p:txBody>
      </p:sp>
      <p:sp>
        <p:nvSpPr>
          <p:cNvPr id="3" name="Subtitle 2">
            <a:extLst>
              <a:ext uri="{FF2B5EF4-FFF2-40B4-BE49-F238E27FC236}">
                <a16:creationId xmlns:a16="http://schemas.microsoft.com/office/drawing/2014/main" id="{398F0497-EF43-B3C7-CD03-B20211638801}"/>
              </a:ext>
            </a:extLst>
          </p:cNvPr>
          <p:cNvSpPr>
            <a:spLocks noGrp="1"/>
          </p:cNvSpPr>
          <p:nvPr>
            <p:ph type="subTitle" idx="1"/>
          </p:nvPr>
        </p:nvSpPr>
        <p:spPr>
          <a:xfrm>
            <a:off x="1187115" y="1897626"/>
            <a:ext cx="10539664" cy="4314497"/>
          </a:xfrm>
        </p:spPr>
        <p:txBody>
          <a:bodyPr/>
          <a:lstStyle/>
          <a:p>
            <a:pPr marL="584200" indent="-457200" algn="l">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Managing student data manually is time-consuming, error-prone, and inefficient. </a:t>
            </a:r>
          </a:p>
          <a:p>
            <a:pPr marL="584200" indent="-457200" algn="l">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Student Management System is needed to automate tasks like storing student details, tracking attendance, managing grades, and handling course enrollment. </a:t>
            </a:r>
          </a:p>
          <a:p>
            <a:pPr marL="584200" indent="-457200" algn="l">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system will improve accuracy, save time, and provide secure, easy access to information for students, teachers, and administrators.</a:t>
            </a:r>
          </a:p>
        </p:txBody>
      </p:sp>
    </p:spTree>
    <p:extLst>
      <p:ext uri="{BB962C8B-B14F-4D97-AF65-F5344CB8AC3E}">
        <p14:creationId xmlns:p14="http://schemas.microsoft.com/office/powerpoint/2010/main" val="4643141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p:nvPr/>
        </p:nvSpPr>
        <p:spPr>
          <a:xfrm>
            <a:off x="4278630" y="152400"/>
            <a:ext cx="4358640"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rgbClr val="C00000"/>
                </a:solidFill>
                <a:latin typeface="Times New Roman"/>
                <a:ea typeface="Times New Roman"/>
                <a:cs typeface="Times New Roman"/>
                <a:sym typeface="Times New Roman"/>
              </a:rPr>
              <a:t>Abstract</a:t>
            </a:r>
            <a:endParaRPr sz="4000" b="1" i="0" u="none" strike="noStrike" cap="none" dirty="0">
              <a:solidFill>
                <a:srgbClr val="C00000"/>
              </a:solidFill>
              <a:latin typeface="Times New Roman"/>
              <a:ea typeface="Times New Roman"/>
              <a:cs typeface="Times New Roman"/>
              <a:sym typeface="Times New Roman"/>
            </a:endParaRPr>
          </a:p>
        </p:txBody>
      </p:sp>
      <p:sp>
        <p:nvSpPr>
          <p:cNvPr id="96" name="Google Shape;96;p2"/>
          <p:cNvSpPr txBox="1"/>
          <p:nvPr/>
        </p:nvSpPr>
        <p:spPr>
          <a:xfrm>
            <a:off x="9525001" y="6381750"/>
            <a:ext cx="688975" cy="3238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B5A788"/>
              </a:buClr>
              <a:buSzPts val="1400"/>
              <a:buFont typeface="Noto Sans Symbols"/>
              <a:buNone/>
            </a:pPr>
            <a:fld id="{00000000-1234-1234-1234-123412341234}" type="slidenum">
              <a:rPr lang="en-US" sz="1400" b="0" i="0" u="none" strike="noStrike" cap="none">
                <a:solidFill>
                  <a:srgbClr val="8898C3"/>
                </a:solidFill>
                <a:latin typeface="Times New Roman"/>
                <a:ea typeface="Times New Roman"/>
                <a:cs typeface="Times New Roman"/>
                <a:sym typeface="Times New Roman"/>
              </a:rPr>
              <a:t>3</a:t>
            </a:fld>
            <a:endParaRPr sz="1400" b="0" i="0" u="none" strike="noStrike" cap="none">
              <a:solidFill>
                <a:srgbClr val="8898C3"/>
              </a:solidFill>
              <a:latin typeface="Times New Roman"/>
              <a:ea typeface="Times New Roman"/>
              <a:cs typeface="Times New Roman"/>
              <a:sym typeface="Times New Roman"/>
            </a:endParaRPr>
          </a:p>
        </p:txBody>
      </p:sp>
      <p:sp>
        <p:nvSpPr>
          <p:cNvPr id="97" name="Google Shape;97;p2"/>
          <p:cNvSpPr txBox="1"/>
          <p:nvPr/>
        </p:nvSpPr>
        <p:spPr>
          <a:xfrm>
            <a:off x="5791200" y="6381750"/>
            <a:ext cx="2057400" cy="32385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8DA90"/>
              </a:solidFill>
              <a:latin typeface="Times New Roman"/>
              <a:ea typeface="Times New Roman"/>
              <a:cs typeface="Times New Roman"/>
              <a:sym typeface="Times New Roman"/>
            </a:endParaRPr>
          </a:p>
        </p:txBody>
      </p:sp>
      <p:sp>
        <p:nvSpPr>
          <p:cNvPr id="98" name="Google Shape;98;p2"/>
          <p:cNvSpPr txBox="1">
            <a:spLocks noGrp="1"/>
          </p:cNvSpPr>
          <p:nvPr>
            <p:ph type="subTitle" idx="1"/>
          </p:nvPr>
        </p:nvSpPr>
        <p:spPr>
          <a:xfrm>
            <a:off x="1007918" y="1194955"/>
            <a:ext cx="10941627" cy="5510646"/>
          </a:xfrm>
          <a:prstGeom prst="rect">
            <a:avLst/>
          </a:prstGeom>
          <a:noFill/>
          <a:ln>
            <a:noFill/>
          </a:ln>
        </p:spPr>
        <p:txBody>
          <a:bodyPr spcFirstLastPara="1" wrap="square" lIns="0" tIns="45700" rIns="18275" bIns="45700" anchor="t" anchorCtr="0">
            <a:noAutofit/>
          </a:bodyPr>
          <a:lstStyle/>
          <a:p>
            <a:pPr marL="0" lvl="0" indent="0" algn="just" rtl="0">
              <a:lnSpc>
                <a:spcPct val="100000"/>
              </a:lnSpc>
              <a:spcBef>
                <a:spcPts val="400"/>
              </a:spcBef>
              <a:spcAft>
                <a:spcPts val="0"/>
              </a:spcAft>
              <a:buClr>
                <a:schemeClr val="dk1"/>
              </a:buClr>
              <a:buSzPts val="1600"/>
            </a:pPr>
            <a:r>
              <a:rPr lang="en-US" dirty="0">
                <a:latin typeface="Times New Roman" panose="02020603050405020304" pitchFamily="18" charset="0"/>
                <a:cs typeface="Times New Roman" panose="02020603050405020304" pitchFamily="18" charset="0"/>
              </a:rPr>
              <a:t>           The Student Management System (SMS) utilizes Structured Query Language (SQL) and the Flask framework to manage and streamline academic and administrative operations in educational institutions. By automating essential tasks such as student registration, course enrollment, attendance tracking, academic performance management, and feedback collection, the SMS enhances data accuracy and operational efficiency. A robust SQL-based database ensures secure, centralized storage and retrieval of critical student-related data, maintaining data integrity and consistency across all </a:t>
            </a:r>
            <a:r>
              <a:rPr lang="en-US" dirty="0" err="1">
                <a:latin typeface="Times New Roman" panose="02020603050405020304" pitchFamily="18" charset="0"/>
                <a:cs typeface="Times New Roman" panose="02020603050405020304" pitchFamily="18" charset="0"/>
              </a:rPr>
              <a:t>modules.This</a:t>
            </a:r>
            <a:r>
              <a:rPr lang="en-US" dirty="0">
                <a:latin typeface="Times New Roman" panose="02020603050405020304" pitchFamily="18" charset="0"/>
                <a:cs typeface="Times New Roman" panose="02020603050405020304" pitchFamily="18" charset="0"/>
              </a:rPr>
              <a:t> system reduces manual workload, minimizes human errors, and facilitates fast and reliable access to student information. It supports role-based access for students, faculty, and administrators, ensuring that each user interacts only with relevant modules and data. The SMS also includes built-in analytics and reporting features, aiding in academic planning and institutional decision-</a:t>
            </a:r>
            <a:r>
              <a:rPr lang="en-US" dirty="0" err="1">
                <a:latin typeface="Times New Roman" panose="02020603050405020304" pitchFamily="18" charset="0"/>
                <a:cs typeface="Times New Roman" panose="02020603050405020304" pitchFamily="18" charset="0"/>
              </a:rPr>
              <a:t>making.This</a:t>
            </a:r>
            <a:r>
              <a:rPr lang="en-US" dirty="0">
                <a:latin typeface="Times New Roman" panose="02020603050405020304" pitchFamily="18" charset="0"/>
                <a:cs typeface="Times New Roman" panose="02020603050405020304" pitchFamily="18" charset="0"/>
              </a:rPr>
              <a:t> implementation of a Student Management System using Python (Flask) and MySQL includes the creation of essential tables: Students, Courses, Enrollments, Attendance, Academic Performance, Feedback, Staff, Departments, and Users. It supports full CRUD functionality, secure user authentication, and scalable data management. The system is designed to simplify institutional processes and provide a comprehensive, efficient, and user-friendly platform for managing educational data.</a:t>
            </a:r>
            <a:endParaRPr lang="en-IN" dirty="0">
              <a:latin typeface="Times New Roman" panose="02020603050405020304" pitchFamily="18" charset="0"/>
              <a:cs typeface="Times New Roman" panose="02020603050405020304" pitchFamily="18" charset="0"/>
            </a:endParaRPr>
          </a:p>
          <a:p>
            <a:pPr marL="342900" lvl="0" indent="-342900" algn="l" rtl="0">
              <a:lnSpc>
                <a:spcPct val="100000"/>
              </a:lnSpc>
              <a:spcBef>
                <a:spcPts val="400"/>
              </a:spcBef>
              <a:spcAft>
                <a:spcPts val="0"/>
              </a:spcAft>
              <a:buClr>
                <a:schemeClr val="dk1"/>
              </a:buClr>
              <a:buSzPts val="16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lvl="0" indent="0" algn="just" rtl="0">
              <a:lnSpc>
                <a:spcPct val="100000"/>
              </a:lnSpc>
              <a:spcBef>
                <a:spcPts val="400"/>
              </a:spcBef>
              <a:spcAft>
                <a:spcPts val="0"/>
              </a:spcAft>
              <a:buClr>
                <a:schemeClr val="dk1"/>
              </a:buClr>
              <a:buSzPts val="1600"/>
              <a:buNone/>
            </a:pPr>
            <a:endParaRPr lang="en-US"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00000"/>
              </a:lnSpc>
              <a:spcBef>
                <a:spcPts val="400"/>
              </a:spcBef>
              <a:spcAft>
                <a:spcPts val="0"/>
              </a:spcAft>
              <a:buClr>
                <a:schemeClr val="dk1"/>
              </a:buClr>
              <a:buSzPts val="1600"/>
              <a:buNone/>
            </a:pPr>
            <a:endParaRPr lang="en-US"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00000"/>
              </a:lnSpc>
              <a:spcBef>
                <a:spcPts val="400"/>
              </a:spcBef>
              <a:spcAft>
                <a:spcPts val="0"/>
              </a:spcAft>
              <a:buClr>
                <a:schemeClr val="dk1"/>
              </a:buClr>
              <a:buSzPts val="1600"/>
              <a:buNone/>
            </a:pPr>
            <a:endParaRPr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p:nvPr/>
        </p:nvSpPr>
        <p:spPr>
          <a:xfrm>
            <a:off x="2494226" y="461981"/>
            <a:ext cx="7829222"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rgbClr val="C00000"/>
                </a:solidFill>
                <a:latin typeface="Times New Roman"/>
                <a:ea typeface="Times New Roman"/>
                <a:cs typeface="Times New Roman"/>
                <a:sym typeface="Times New Roman"/>
              </a:rPr>
              <a:t>Introduction</a:t>
            </a:r>
            <a:endParaRPr sz="4000" b="1" i="0" u="none" strike="noStrike" cap="none" dirty="0">
              <a:solidFill>
                <a:srgbClr val="C00000"/>
              </a:solidFill>
              <a:latin typeface="Times New Roman"/>
              <a:ea typeface="Times New Roman"/>
              <a:cs typeface="Times New Roman"/>
              <a:sym typeface="Times New Roman"/>
            </a:endParaRPr>
          </a:p>
        </p:txBody>
      </p:sp>
      <p:sp>
        <p:nvSpPr>
          <p:cNvPr id="114" name="Google Shape;114;p5"/>
          <p:cNvSpPr txBox="1"/>
          <p:nvPr/>
        </p:nvSpPr>
        <p:spPr>
          <a:xfrm>
            <a:off x="9525001" y="6381750"/>
            <a:ext cx="688975" cy="3238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B5A788"/>
              </a:buClr>
              <a:buSzPts val="1400"/>
              <a:buFont typeface="Noto Sans Symbols"/>
              <a:buNone/>
            </a:pPr>
            <a:fld id="{00000000-1234-1234-1234-123412341234}" type="slidenum">
              <a:rPr lang="en-US" sz="1400" b="0" i="0" u="none" strike="noStrike" cap="none">
                <a:solidFill>
                  <a:srgbClr val="8898C3"/>
                </a:solidFill>
                <a:latin typeface="Times New Roman"/>
                <a:ea typeface="Times New Roman"/>
                <a:cs typeface="Times New Roman"/>
                <a:sym typeface="Times New Roman"/>
              </a:rPr>
              <a:t>4</a:t>
            </a:fld>
            <a:endParaRPr sz="1400" b="0" i="0" u="none" strike="noStrike" cap="none">
              <a:solidFill>
                <a:srgbClr val="8898C3"/>
              </a:solidFill>
              <a:latin typeface="Times New Roman"/>
              <a:ea typeface="Times New Roman"/>
              <a:cs typeface="Times New Roman"/>
              <a:sym typeface="Times New Roman"/>
            </a:endParaRPr>
          </a:p>
        </p:txBody>
      </p:sp>
      <p:sp>
        <p:nvSpPr>
          <p:cNvPr id="115" name="Google Shape;115;p5"/>
          <p:cNvSpPr txBox="1"/>
          <p:nvPr/>
        </p:nvSpPr>
        <p:spPr>
          <a:xfrm>
            <a:off x="5791200" y="6381750"/>
            <a:ext cx="2057400" cy="32385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8DA90"/>
              </a:solidFill>
              <a:latin typeface="Times New Roman"/>
              <a:ea typeface="Times New Roman"/>
              <a:cs typeface="Times New Roman"/>
              <a:sym typeface="Times New Roman"/>
            </a:endParaRPr>
          </a:p>
        </p:txBody>
      </p:sp>
      <p:sp>
        <p:nvSpPr>
          <p:cNvPr id="116" name="Google Shape;116;p5"/>
          <p:cNvSpPr txBox="1"/>
          <p:nvPr/>
        </p:nvSpPr>
        <p:spPr>
          <a:xfrm>
            <a:off x="1145495" y="1687078"/>
            <a:ext cx="10772878" cy="470894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400"/>
              <a:buFont typeface="Wingdings" panose="05000000000000000000" pitchFamily="2" charset="2"/>
              <a:buChar char="Ø"/>
            </a:pPr>
            <a:r>
              <a:rPr lang="en-US" sz="2000" b="1" i="0" u="none" strike="noStrike" cap="none" dirty="0">
                <a:solidFill>
                  <a:srgbClr val="000000"/>
                </a:solidFill>
                <a:latin typeface="Times New Roman" panose="02020603050405020304" pitchFamily="18" charset="0"/>
                <a:cs typeface="Times New Roman" panose="02020603050405020304" pitchFamily="18" charset="0"/>
                <a:sym typeface="Arial"/>
              </a:rPr>
              <a:t>1.1 Overview of the Project</a:t>
            </a:r>
          </a:p>
          <a:p>
            <a:pPr marR="0" lvl="0" algn="just" rtl="0">
              <a:lnSpc>
                <a:spcPct val="150000"/>
              </a:lnSpc>
              <a:spcBef>
                <a:spcPts val="0"/>
              </a:spcBef>
              <a:spcAft>
                <a:spcPts val="0"/>
              </a:spcAft>
              <a:buClr>
                <a:schemeClr val="dk1"/>
              </a:buClr>
              <a:buSzPts val="2400"/>
            </a:pP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The project titled “Student Management System” is developed to enhance academic and administrative operations in educational institutions. It uses Python (Flask) for the backend and MySQL as the database. The system captures and processes student data for registration, course enrollment, attendance, academic performance, and </a:t>
            </a:r>
            <a:r>
              <a:rPr lang="en-US" sz="2000" b="0" i="0" u="none" strike="noStrike" cap="none" dirty="0" err="1">
                <a:solidFill>
                  <a:srgbClr val="000000"/>
                </a:solidFill>
                <a:latin typeface="Times New Roman" panose="02020603050405020304" pitchFamily="18" charset="0"/>
                <a:cs typeface="Times New Roman" panose="02020603050405020304" pitchFamily="18" charset="0"/>
                <a:sym typeface="Arial"/>
              </a:rPr>
              <a:t>feedback.By</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 providing role-based access to students, faculty, and administrators, it ensures secure and efficient data management. The system automates repetitive tasks, supports real-time data tracking, and reduces administrative workload, thereby improving communication and decision-making within the institution.</a:t>
            </a:r>
          </a:p>
          <a:p>
            <a:pPr marR="0" lvl="0" algn="just" rtl="0">
              <a:lnSpc>
                <a:spcPct val="150000"/>
              </a:lnSpc>
              <a:spcBef>
                <a:spcPts val="0"/>
              </a:spcBef>
              <a:spcAft>
                <a:spcPts val="0"/>
              </a:spcAft>
              <a:buClr>
                <a:schemeClr val="dk1"/>
              </a:buClr>
              <a:buSzPts val="2400"/>
            </a:pPr>
            <a:endParaRPr lang="en-US" sz="2000" dirty="0">
              <a:latin typeface="Times New Roman" panose="02020603050405020304" pitchFamily="18" charset="0"/>
              <a:cs typeface="Times New Roman" panose="02020603050405020304" pitchFamily="18" charset="0"/>
            </a:endParaRPr>
          </a:p>
          <a:p>
            <a:pPr marR="0" lvl="0" algn="just" rtl="0">
              <a:lnSpc>
                <a:spcPct val="150000"/>
              </a:lnSpc>
              <a:spcBef>
                <a:spcPts val="0"/>
              </a:spcBef>
              <a:spcAft>
                <a:spcPts val="0"/>
              </a:spcAft>
              <a:buClr>
                <a:schemeClr val="dk1"/>
              </a:buClr>
              <a:buSzPts val="2400"/>
            </a:pPr>
            <a:endPar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4" name="Rectangle 2">
            <a:extLst>
              <a:ext uri="{FF2B5EF4-FFF2-40B4-BE49-F238E27FC236}">
                <a16:creationId xmlns:a16="http://schemas.microsoft.com/office/drawing/2014/main" id="{C46BE80D-5647-4101-577C-6B07C28C3CDC}"/>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2871DAAD-125C-3F2A-BE57-C61B69623BFE}"/>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a:extLst>
            <a:ext uri="{FF2B5EF4-FFF2-40B4-BE49-F238E27FC236}">
              <a16:creationId xmlns:a16="http://schemas.microsoft.com/office/drawing/2014/main" id="{FB7EB4FA-6256-03AE-2867-6A442F01C89E}"/>
            </a:ext>
          </a:extLst>
        </p:cNvPr>
        <p:cNvGrpSpPr/>
        <p:nvPr/>
      </p:nvGrpSpPr>
      <p:grpSpPr>
        <a:xfrm>
          <a:off x="0" y="0"/>
          <a:ext cx="0" cy="0"/>
          <a:chOff x="0" y="0"/>
          <a:chExt cx="0" cy="0"/>
        </a:xfrm>
      </p:grpSpPr>
      <p:sp>
        <p:nvSpPr>
          <p:cNvPr id="114" name="Google Shape;114;p5">
            <a:extLst>
              <a:ext uri="{FF2B5EF4-FFF2-40B4-BE49-F238E27FC236}">
                <a16:creationId xmlns:a16="http://schemas.microsoft.com/office/drawing/2014/main" id="{765F1FEF-CA39-63F9-9EFB-263AE6AFEA1E}"/>
              </a:ext>
            </a:extLst>
          </p:cNvPr>
          <p:cNvSpPr txBox="1"/>
          <p:nvPr/>
        </p:nvSpPr>
        <p:spPr>
          <a:xfrm>
            <a:off x="9525001" y="6381750"/>
            <a:ext cx="688975" cy="3238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B5A788"/>
              </a:buClr>
              <a:buSzPts val="1400"/>
              <a:buFont typeface="Noto Sans Symbols"/>
              <a:buNone/>
            </a:pPr>
            <a:fld id="{00000000-1234-1234-1234-123412341234}" type="slidenum">
              <a:rPr lang="en-US" sz="1400" b="0" i="0" u="none" strike="noStrike" cap="none">
                <a:solidFill>
                  <a:srgbClr val="8898C3"/>
                </a:solidFill>
                <a:latin typeface="Times New Roman"/>
                <a:ea typeface="Times New Roman"/>
                <a:cs typeface="Times New Roman"/>
                <a:sym typeface="Times New Roman"/>
              </a:rPr>
              <a:t>5</a:t>
            </a:fld>
            <a:endParaRPr sz="1400" b="0" i="0" u="none" strike="noStrike" cap="none">
              <a:solidFill>
                <a:srgbClr val="8898C3"/>
              </a:solidFill>
              <a:latin typeface="Times New Roman"/>
              <a:ea typeface="Times New Roman"/>
              <a:cs typeface="Times New Roman"/>
              <a:sym typeface="Times New Roman"/>
            </a:endParaRPr>
          </a:p>
        </p:txBody>
      </p:sp>
      <p:sp>
        <p:nvSpPr>
          <p:cNvPr id="115" name="Google Shape;115;p5">
            <a:extLst>
              <a:ext uri="{FF2B5EF4-FFF2-40B4-BE49-F238E27FC236}">
                <a16:creationId xmlns:a16="http://schemas.microsoft.com/office/drawing/2014/main" id="{203862B2-2B56-73A2-4B73-31FD255E0D37}"/>
              </a:ext>
            </a:extLst>
          </p:cNvPr>
          <p:cNvSpPr txBox="1"/>
          <p:nvPr/>
        </p:nvSpPr>
        <p:spPr>
          <a:xfrm>
            <a:off x="5791200" y="6381750"/>
            <a:ext cx="2057400" cy="32385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8DA90"/>
              </a:solidFill>
              <a:latin typeface="Times New Roman"/>
              <a:ea typeface="Times New Roman"/>
              <a:cs typeface="Times New Roman"/>
              <a:sym typeface="Times New Roman"/>
            </a:endParaRPr>
          </a:p>
        </p:txBody>
      </p:sp>
      <p:sp>
        <p:nvSpPr>
          <p:cNvPr id="116" name="Google Shape;116;p5">
            <a:extLst>
              <a:ext uri="{FF2B5EF4-FFF2-40B4-BE49-F238E27FC236}">
                <a16:creationId xmlns:a16="http://schemas.microsoft.com/office/drawing/2014/main" id="{10CB621A-47A5-5690-96E5-D34670397941}"/>
              </a:ext>
            </a:extLst>
          </p:cNvPr>
          <p:cNvSpPr txBox="1"/>
          <p:nvPr/>
        </p:nvSpPr>
        <p:spPr>
          <a:xfrm>
            <a:off x="1166277" y="1165033"/>
            <a:ext cx="10584300" cy="6504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400"/>
              <a:buFont typeface="Noto Sans Symbols"/>
              <a:buChar char="⮚"/>
            </a:pP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45F418F0-AD16-0191-2D30-8B83FFAF6F6A}"/>
              </a:ext>
            </a:extLst>
          </p:cNvPr>
          <p:cNvSpPr txBox="1"/>
          <p:nvPr/>
        </p:nvSpPr>
        <p:spPr>
          <a:xfrm>
            <a:off x="976745" y="727364"/>
            <a:ext cx="11076710" cy="5170646"/>
          </a:xfrm>
          <a:prstGeom prst="rect">
            <a:avLst/>
          </a:prstGeom>
          <a:noFill/>
        </p:spPr>
        <p:txBody>
          <a:bodyPr wrap="square" rtlCol="0">
            <a:spAutoFit/>
          </a:bodyPr>
          <a:lstStyle/>
          <a:p>
            <a:pPr marL="342900" marR="0" lvl="0" indent="-342900" algn="just" rtl="0">
              <a:lnSpc>
                <a:spcPct val="150000"/>
              </a:lnSpc>
              <a:spcBef>
                <a:spcPts val="0"/>
              </a:spcBef>
              <a:spcAft>
                <a:spcPts val="0"/>
              </a:spcAft>
              <a:buClr>
                <a:schemeClr val="dk1"/>
              </a:buClr>
              <a:buSzPts val="2400"/>
              <a:buFont typeface="Wingdings" panose="05000000000000000000" pitchFamily="2" charset="2"/>
              <a:buChar char="Ø"/>
            </a:pPr>
            <a:r>
              <a:rPr lang="en-US" sz="2000" b="1" i="0" u="none" strike="noStrike" cap="none" dirty="0">
                <a:solidFill>
                  <a:srgbClr val="000000"/>
                </a:solidFill>
                <a:latin typeface="Times New Roman" panose="02020603050405020304" pitchFamily="18" charset="0"/>
                <a:cs typeface="Times New Roman" panose="02020603050405020304" pitchFamily="18" charset="0"/>
                <a:sym typeface="Arial"/>
              </a:rPr>
              <a:t>1.2 About Existing System – Manual System</a:t>
            </a:r>
          </a:p>
          <a:p>
            <a:pPr marR="0" lvl="0" algn="just" rtl="0">
              <a:lnSpc>
                <a:spcPct val="150000"/>
              </a:lnSpc>
              <a:spcBef>
                <a:spcPts val="0"/>
              </a:spcBef>
              <a:spcAft>
                <a:spcPts val="0"/>
              </a:spcAft>
              <a:buClr>
                <a:schemeClr val="dk1"/>
              </a:buClr>
              <a:buSzPts val="2400"/>
            </a:pP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Most institutions still depend on manual or semi-digital methods like spreadsheets and documents to manage student information. These methods are inefficient, error-prone, and not scalable for large datasets. Processes like registration, attendance tracking, and performance monitoring take significant time and often result in inconsistent records. A digital Student Management System is needed to streamline these processes, maintain accurate data, and support institutional growth.                                                             </a:t>
            </a:r>
          </a:p>
          <a:p>
            <a:pPr marL="342900" marR="0" lvl="0" indent="-342900" algn="just" rtl="0">
              <a:lnSpc>
                <a:spcPct val="150000"/>
              </a:lnSpc>
              <a:spcBef>
                <a:spcPts val="0"/>
              </a:spcBef>
              <a:spcAft>
                <a:spcPts val="0"/>
              </a:spcAft>
              <a:buClr>
                <a:schemeClr val="dk1"/>
              </a:buClr>
              <a:buSzPts val="2400"/>
              <a:buFont typeface="Wingdings" panose="05000000000000000000" pitchFamily="2" charset="2"/>
              <a:buChar char="Ø"/>
            </a:pPr>
            <a:r>
              <a:rPr lang="en-US" sz="2000" b="1" i="0" u="none" strike="noStrike" cap="none" dirty="0">
                <a:solidFill>
                  <a:srgbClr val="000000"/>
                </a:solidFill>
                <a:latin typeface="Times New Roman" panose="02020603050405020304" pitchFamily="18" charset="0"/>
                <a:cs typeface="Times New Roman" panose="02020603050405020304" pitchFamily="18" charset="0"/>
                <a:sym typeface="Arial"/>
              </a:rPr>
              <a:t>1.3 Drawbacks of the Existing System</a:t>
            </a:r>
          </a:p>
          <a:p>
            <a:pPr marR="0" lvl="0" algn="just" rtl="0">
              <a:lnSpc>
                <a:spcPct val="150000"/>
              </a:lnSpc>
              <a:spcBef>
                <a:spcPts val="0"/>
              </a:spcBef>
              <a:spcAft>
                <a:spcPts val="0"/>
              </a:spcAft>
              <a:buClr>
                <a:schemeClr val="dk1"/>
              </a:buClr>
              <a:buSzPts val="2400"/>
            </a:pP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Tedious and inefficient handling of large volumes of student </a:t>
            </a:r>
            <a:r>
              <a:rPr lang="en-US" sz="2000" b="0" i="0" u="none" strike="noStrike" cap="none" dirty="0" err="1">
                <a:solidFill>
                  <a:srgbClr val="000000"/>
                </a:solidFill>
                <a:latin typeface="Times New Roman" panose="02020603050405020304" pitchFamily="18" charset="0"/>
                <a:cs typeface="Times New Roman" panose="02020603050405020304" pitchFamily="18" charset="0"/>
                <a:sym typeface="Arial"/>
              </a:rPr>
              <a:t>dataHigh</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 time consumption for basic academic task </a:t>
            </a:r>
            <a:r>
              <a:rPr lang="en-US" sz="2000" b="0" i="0" u="none" strike="noStrike" cap="none" dirty="0" err="1">
                <a:solidFill>
                  <a:srgbClr val="000000"/>
                </a:solidFill>
                <a:latin typeface="Times New Roman" panose="02020603050405020304" pitchFamily="18" charset="0"/>
                <a:cs typeface="Times New Roman" panose="02020603050405020304" pitchFamily="18" charset="0"/>
                <a:sym typeface="Arial"/>
              </a:rPr>
              <a:t>sDifficulty</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 in maintaining and retrieving historical </a:t>
            </a:r>
            <a:r>
              <a:rPr lang="en-US" sz="2000" b="0" i="0" u="none" strike="noStrike" cap="none" dirty="0" err="1">
                <a:solidFill>
                  <a:srgbClr val="000000"/>
                </a:solidFill>
                <a:latin typeface="Times New Roman" panose="02020603050405020304" pitchFamily="18" charset="0"/>
                <a:cs typeface="Times New Roman" panose="02020603050405020304" pitchFamily="18" charset="0"/>
                <a:sym typeface="Arial"/>
              </a:rPr>
              <a:t>dataNo</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 centralized or integrated system for academic </a:t>
            </a:r>
            <a:r>
              <a:rPr lang="en-US" sz="2000" b="0" i="0" u="none" strike="noStrike" cap="none" dirty="0" err="1">
                <a:solidFill>
                  <a:srgbClr val="000000"/>
                </a:solidFill>
                <a:latin typeface="Times New Roman" panose="02020603050405020304" pitchFamily="18" charset="0"/>
                <a:cs typeface="Times New Roman" panose="02020603050405020304" pitchFamily="18" charset="0"/>
                <a:sym typeface="Arial"/>
              </a:rPr>
              <a:t>recordsLack</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 of role-based access and data </a:t>
            </a:r>
            <a:r>
              <a:rPr lang="en-US" sz="2000" b="0" i="0" u="none" strike="noStrike" cap="none" dirty="0" err="1">
                <a:solidFill>
                  <a:srgbClr val="000000"/>
                </a:solidFill>
                <a:latin typeface="Times New Roman" panose="02020603050405020304" pitchFamily="18" charset="0"/>
                <a:cs typeface="Times New Roman" panose="02020603050405020304" pitchFamily="18" charset="0"/>
                <a:sym typeface="Arial"/>
              </a:rPr>
              <a:t>securityDelays</a:t>
            </a:r>
            <a:r>
              <a:rPr lang="en-US" sz="2000" b="0" i="0" u="none" strike="noStrike" cap="none" dirty="0">
                <a:solidFill>
                  <a:srgbClr val="000000"/>
                </a:solidFill>
                <a:latin typeface="Times New Roman" panose="02020603050405020304" pitchFamily="18" charset="0"/>
                <a:cs typeface="Times New Roman" panose="02020603050405020304" pitchFamily="18" charset="0"/>
                <a:sym typeface="Arial"/>
              </a:rPr>
              <a:t> in generating reports and making informed decisions</a:t>
            </a:r>
          </a:p>
        </p:txBody>
      </p:sp>
      <p:sp>
        <p:nvSpPr>
          <p:cNvPr id="4" name="Rectangle 2">
            <a:extLst>
              <a:ext uri="{FF2B5EF4-FFF2-40B4-BE49-F238E27FC236}">
                <a16:creationId xmlns:a16="http://schemas.microsoft.com/office/drawing/2014/main" id="{0F3829FB-3227-3D13-A93E-438EC110755B}"/>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5EA30239-95A5-7697-0352-256C69A136E0}"/>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3417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a:extLst>
            <a:ext uri="{FF2B5EF4-FFF2-40B4-BE49-F238E27FC236}">
              <a16:creationId xmlns:a16="http://schemas.microsoft.com/office/drawing/2014/main" id="{6D3DB26D-E99C-EA10-CD29-62E5F5E4CF29}"/>
            </a:ext>
          </a:extLst>
        </p:cNvPr>
        <p:cNvGrpSpPr/>
        <p:nvPr/>
      </p:nvGrpSpPr>
      <p:grpSpPr>
        <a:xfrm>
          <a:off x="0" y="0"/>
          <a:ext cx="0" cy="0"/>
          <a:chOff x="0" y="0"/>
          <a:chExt cx="0" cy="0"/>
        </a:xfrm>
      </p:grpSpPr>
      <p:sp>
        <p:nvSpPr>
          <p:cNvPr id="113" name="Google Shape;113;p5">
            <a:extLst>
              <a:ext uri="{FF2B5EF4-FFF2-40B4-BE49-F238E27FC236}">
                <a16:creationId xmlns:a16="http://schemas.microsoft.com/office/drawing/2014/main" id="{714259FF-5A2C-4865-B4BF-92348EC3C4DC}"/>
              </a:ext>
            </a:extLst>
          </p:cNvPr>
          <p:cNvSpPr/>
          <p:nvPr/>
        </p:nvSpPr>
        <p:spPr>
          <a:xfrm>
            <a:off x="2618916" y="600247"/>
            <a:ext cx="7829222"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rgbClr val="C00000"/>
                </a:solidFill>
                <a:latin typeface="Times New Roman"/>
                <a:ea typeface="Times New Roman"/>
                <a:cs typeface="Times New Roman"/>
                <a:sym typeface="Times New Roman"/>
              </a:rPr>
              <a:t>Existing System</a:t>
            </a:r>
            <a:endParaRPr sz="4000" b="1" i="0" u="none" strike="noStrike" cap="none" dirty="0">
              <a:solidFill>
                <a:srgbClr val="C00000"/>
              </a:solidFill>
              <a:latin typeface="Times New Roman"/>
              <a:ea typeface="Times New Roman"/>
              <a:cs typeface="Times New Roman"/>
              <a:sym typeface="Times New Roman"/>
            </a:endParaRPr>
          </a:p>
        </p:txBody>
      </p:sp>
      <p:sp>
        <p:nvSpPr>
          <p:cNvPr id="114" name="Google Shape;114;p5">
            <a:extLst>
              <a:ext uri="{FF2B5EF4-FFF2-40B4-BE49-F238E27FC236}">
                <a16:creationId xmlns:a16="http://schemas.microsoft.com/office/drawing/2014/main" id="{5F2F910A-6B3C-45B3-0AEB-950D839B7630}"/>
              </a:ext>
            </a:extLst>
          </p:cNvPr>
          <p:cNvSpPr txBox="1"/>
          <p:nvPr/>
        </p:nvSpPr>
        <p:spPr>
          <a:xfrm>
            <a:off x="9525001" y="6381750"/>
            <a:ext cx="688975" cy="3238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B5A788"/>
              </a:buClr>
              <a:buSzPts val="1400"/>
              <a:buFont typeface="Noto Sans Symbols"/>
              <a:buNone/>
            </a:pPr>
            <a:fld id="{00000000-1234-1234-1234-123412341234}" type="slidenum">
              <a:rPr lang="en-US" sz="1400" b="0" i="0" u="none" strike="noStrike" cap="none">
                <a:solidFill>
                  <a:srgbClr val="8898C3"/>
                </a:solidFill>
                <a:latin typeface="Times New Roman"/>
                <a:ea typeface="Times New Roman"/>
                <a:cs typeface="Times New Roman"/>
                <a:sym typeface="Times New Roman"/>
              </a:rPr>
              <a:t>6</a:t>
            </a:fld>
            <a:endParaRPr sz="1400" b="0" i="0" u="none" strike="noStrike" cap="none">
              <a:solidFill>
                <a:srgbClr val="8898C3"/>
              </a:solidFill>
              <a:latin typeface="Times New Roman"/>
              <a:ea typeface="Times New Roman"/>
              <a:cs typeface="Times New Roman"/>
              <a:sym typeface="Times New Roman"/>
            </a:endParaRPr>
          </a:p>
        </p:txBody>
      </p:sp>
      <p:sp>
        <p:nvSpPr>
          <p:cNvPr id="115" name="Google Shape;115;p5">
            <a:extLst>
              <a:ext uri="{FF2B5EF4-FFF2-40B4-BE49-F238E27FC236}">
                <a16:creationId xmlns:a16="http://schemas.microsoft.com/office/drawing/2014/main" id="{48F4F7CD-B8C0-2943-EA52-2159F6410908}"/>
              </a:ext>
            </a:extLst>
          </p:cNvPr>
          <p:cNvSpPr txBox="1"/>
          <p:nvPr/>
        </p:nvSpPr>
        <p:spPr>
          <a:xfrm>
            <a:off x="5791200" y="6381750"/>
            <a:ext cx="2057400" cy="32385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8DA90"/>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23003C9D-62AA-056E-4826-4925573DD56F}"/>
              </a:ext>
            </a:extLst>
          </p:cNvPr>
          <p:cNvSpPr txBox="1"/>
          <p:nvPr/>
        </p:nvSpPr>
        <p:spPr>
          <a:xfrm>
            <a:off x="1024612" y="1587874"/>
            <a:ext cx="10629901" cy="4708981"/>
          </a:xfrm>
          <a:prstGeom prst="rect">
            <a:avLst/>
          </a:prstGeom>
          <a:noFill/>
        </p:spPr>
        <p:txBody>
          <a:bodyPr wrap="square" rtlCol="0">
            <a:spAutoFit/>
          </a:bodyPr>
          <a:lstStyle/>
          <a:p>
            <a:pPr marL="342900" lvl="1" indent="-342900" algn="just" eaLnBrk="0" fontAlgn="base" hangingPunct="0">
              <a:spcBef>
                <a:spcPct val="0"/>
              </a:spcBef>
              <a:spcAft>
                <a:spcPct val="0"/>
              </a:spcAft>
              <a:buClrTx/>
              <a:buFont typeface="Arial" panose="020B0604020202020204" pitchFamily="34" charset="0"/>
              <a:buChar char="•"/>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Student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is managed manually or using basic tools like spreadsheets and offline documents. Data is often fragmented and inconsistent across departments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lvl="1" algn="just" eaLnBrk="0" fontAlgn="base" hangingPunct="0">
              <a:spcBef>
                <a:spcPct val="0"/>
              </a:spcBef>
              <a:spcAft>
                <a:spcPct val="0"/>
              </a:spcAft>
              <a:buClrTx/>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lvl="1" indent="-342900" algn="just" eaLnBrk="0" fontAlgn="base" hangingPunct="0">
              <a:spcBef>
                <a:spcPct val="0"/>
              </a:spcBef>
              <a:spcAft>
                <a:spcPct val="0"/>
              </a:spcAft>
              <a:buClrTx/>
              <a:buFont typeface="Arial" panose="020B0604020202020204" pitchFamily="34" charset="0"/>
              <a:buChar char="•"/>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Student registration and course enrollment processes are delayed and inefficient. Tracking of attendance and academic performance is difficult and error-prone. There is no centralized system for integrated reporting and analytics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lvl="1" algn="just" eaLnBrk="0" fontAlgn="base" hangingPunct="0">
              <a:spcBef>
                <a:spcPct val="0"/>
              </a:spcBef>
              <a:spcAft>
                <a:spcPct val="0"/>
              </a:spcAft>
              <a:buClrTx/>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lvl="1" indent="-342900" algn="just" eaLnBrk="0" fontAlgn="base" hangingPunct="0">
              <a:spcBef>
                <a:spcPct val="0"/>
              </a:spcBef>
              <a:spcAft>
                <a:spcPct val="0"/>
              </a:spcAft>
              <a:buClrTx/>
              <a:buFont typeface="Arial" panose="020B0604020202020204" pitchFamily="34" charset="0"/>
              <a:buChar char="•"/>
            </a:pPr>
            <a:r>
              <a:rPr lang="en-US" altLang="en-US" sz="2000" dirty="0">
                <a:solidFill>
                  <a:schemeClr val="tx1"/>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Lack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 role-based access leads to limited control over data visibility and operations. Administrative tasks are time-consuming and not scalable for growing student populations. </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lvl="1" algn="just" eaLnBrk="0" fontAlgn="base" hangingPunct="0">
              <a:spcBef>
                <a:spcPct val="0"/>
              </a:spcBef>
              <a:spcAft>
                <a:spcPct val="0"/>
              </a:spcAft>
              <a:buClrTx/>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lvl="1" indent="-342900" algn="just" eaLnBrk="0" fontAlgn="base" hangingPunct="0">
              <a:spcBef>
                <a:spcPct val="0"/>
              </a:spcBef>
              <a:spcAft>
                <a:spcPct val="0"/>
              </a:spcAft>
              <a:buClrTx/>
              <a:buFont typeface="Arial" panose="020B0604020202020204" pitchFamily="34" charset="0"/>
              <a:buChar char="•"/>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Communication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between students, faculty, and administration is often mismanaged or delayed.</a:t>
            </a:r>
          </a:p>
          <a:p>
            <a:pPr marL="342900" lvl="1" indent="-342900" eaLnBrk="0" fontAlgn="base" hangingPunct="0">
              <a:spcBef>
                <a:spcPct val="0"/>
              </a:spcBef>
              <a:spcAft>
                <a:spcPct val="0"/>
              </a:spcAft>
              <a:buClrTx/>
              <a:buFont typeface="Arial" panose="020B0604020202020204" pitchFamily="34" charset="0"/>
              <a:buChar char="•"/>
            </a:pPr>
            <a:endParaRPr lang="en-US" altLang="en-US" sz="2000" dirty="0">
              <a:solidFill>
                <a:schemeClr val="tx1"/>
              </a:solidFill>
              <a:latin typeface="Times New Roman" panose="02020603050405020304" pitchFamily="18" charset="0"/>
              <a:cs typeface="Times New Roman" panose="02020603050405020304" pitchFamily="18" charset="0"/>
            </a:endParaRPr>
          </a:p>
          <a:p>
            <a:pPr lvl="1" eaLnBrk="0" fontAlgn="base" hangingPunct="0">
              <a:spcBef>
                <a:spcPct val="0"/>
              </a:spcBef>
              <a:spcAft>
                <a:spcPct val="0"/>
              </a:spcAft>
              <a:buClrTx/>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spcBef>
                <a:spcPct val="0"/>
              </a:spcBef>
              <a:spcAft>
                <a:spcPct val="0"/>
              </a:spcAft>
              <a:buClrTx/>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spcBef>
                <a:spcPct val="0"/>
              </a:spcBef>
              <a:spcAft>
                <a:spcPct val="0"/>
              </a:spcAft>
              <a:buClrTx/>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A1562455-C87B-0E35-16C7-1F528344EB51}"/>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D4E3C26D-4235-BF41-4C82-E4622ADA9BD9}"/>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5307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BBA89C-05C2-90A8-80B8-C318DDBC4FFC}"/>
              </a:ext>
            </a:extLst>
          </p:cNvPr>
          <p:cNvSpPr txBox="1"/>
          <p:nvPr/>
        </p:nvSpPr>
        <p:spPr>
          <a:xfrm>
            <a:off x="1733435" y="548029"/>
            <a:ext cx="9157368" cy="707886"/>
          </a:xfrm>
          <a:prstGeom prst="rect">
            <a:avLst/>
          </a:prstGeom>
          <a:noFill/>
        </p:spPr>
        <p:txBody>
          <a:bodyPr wrap="square" rtlCol="0">
            <a:sp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Proposed System</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70ABFA6-8015-C02D-53CA-2B9C71432133}"/>
              </a:ext>
            </a:extLst>
          </p:cNvPr>
          <p:cNvSpPr txBox="1"/>
          <p:nvPr/>
        </p:nvSpPr>
        <p:spPr>
          <a:xfrm>
            <a:off x="1039090" y="1863793"/>
            <a:ext cx="10810009" cy="3691523"/>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Course &amp; </a:t>
            </a:r>
            <a:r>
              <a:rPr lang="en-IN" sz="2000" b="1" dirty="0" err="1">
                <a:latin typeface="Times New Roman" panose="02020603050405020304" pitchFamily="18" charset="0"/>
                <a:cs typeface="Times New Roman" panose="02020603050405020304" pitchFamily="18" charset="0"/>
              </a:rPr>
              <a:t>Enrollment</a:t>
            </a:r>
            <a:r>
              <a:rPr lang="en-IN" sz="2000" b="1" dirty="0">
                <a:latin typeface="Times New Roman" panose="02020603050405020304" pitchFamily="18" charset="0"/>
                <a:cs typeface="Times New Roman" panose="02020603050405020304" pitchFamily="18" charset="0"/>
              </a:rPr>
              <a:t> Management</a:t>
            </a:r>
            <a:r>
              <a:rPr lang="en-IN" sz="2000"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Enables students to register for courses and administrators to manage course offerings and schedules.</a:t>
            </a:r>
          </a:p>
          <a:p>
            <a:pPr marL="285750" indent="-285750" algn="just">
              <a:lnSpc>
                <a:spcPct val="20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Attendance Tracking </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Automates daily attendance recording and provides reports for both students and staff.</a:t>
            </a:r>
          </a:p>
          <a:p>
            <a:pPr marL="285750" indent="-285750" algn="just">
              <a:lnSpc>
                <a:spcPct val="20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Marks &amp; Grade Management </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Allows teachers to enter grades, calculate results, and generate academic reports.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5067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4D2A65-094A-4AB3-06E4-2B55AA0EB44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651724B-D4BD-4948-1E64-9E1434F9A4EC}"/>
              </a:ext>
            </a:extLst>
          </p:cNvPr>
          <p:cNvSpPr txBox="1"/>
          <p:nvPr/>
        </p:nvSpPr>
        <p:spPr>
          <a:xfrm>
            <a:off x="1733435" y="548029"/>
            <a:ext cx="9157368" cy="707886"/>
          </a:xfrm>
          <a:prstGeom prst="rect">
            <a:avLst/>
          </a:prstGeom>
          <a:noFill/>
        </p:spPr>
        <p:txBody>
          <a:bodyPr wrap="square" rtlCol="0">
            <a:sp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System Specification</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4E5B87E-EB16-935E-598A-51EF22E8DA50}"/>
              </a:ext>
            </a:extLst>
          </p:cNvPr>
          <p:cNvSpPr txBox="1"/>
          <p:nvPr/>
        </p:nvSpPr>
        <p:spPr>
          <a:xfrm>
            <a:off x="1132609" y="1652154"/>
            <a:ext cx="10664535" cy="4307398"/>
          </a:xfrm>
          <a:prstGeom prst="rect">
            <a:avLst/>
          </a:prstGeom>
          <a:noFill/>
        </p:spPr>
        <p:txBody>
          <a:bodyPr wrap="square" rtlCol="0">
            <a:spAutoFit/>
          </a:bodyPr>
          <a:lstStyle/>
          <a:p>
            <a:pPr algn="just">
              <a:lnSpc>
                <a:spcPct val="200000"/>
              </a:lnSpc>
            </a:pPr>
            <a:r>
              <a:rPr lang="en-IN" sz="2000" dirty="0">
                <a:latin typeface="Times New Roman" panose="02020603050405020304" pitchFamily="18" charset="0"/>
                <a:cs typeface="Times New Roman" panose="02020603050405020304" pitchFamily="18" charset="0"/>
              </a:rPr>
              <a:t>2.1 Hardware Specification</a:t>
            </a: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Processor : Intel Core i3 or higher</a:t>
            </a: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RAM : 4 GB or above</a:t>
            </a: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Hard Disk : 100 GB</a:t>
            </a: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Monitor : 15’’ HD </a:t>
            </a:r>
            <a:r>
              <a:rPr lang="en-IN" sz="2000" dirty="0" err="1">
                <a:latin typeface="Times New Roman" panose="02020603050405020304" pitchFamily="18" charset="0"/>
                <a:cs typeface="Times New Roman" panose="02020603050405020304" pitchFamily="18" charset="0"/>
              </a:rPr>
              <a:t>Color</a:t>
            </a:r>
            <a:r>
              <a:rPr lang="en-IN" sz="2000" dirty="0">
                <a:latin typeface="Times New Roman" panose="02020603050405020304" pitchFamily="18" charset="0"/>
                <a:cs typeface="Times New Roman" panose="02020603050405020304" pitchFamily="18" charset="0"/>
              </a:rPr>
              <a:t> Monitor</a:t>
            </a: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Keyboard : Standard 104 keys</a:t>
            </a: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Pointing Device : Optical Mouse</a:t>
            </a:r>
          </a:p>
        </p:txBody>
      </p:sp>
    </p:spTree>
    <p:extLst>
      <p:ext uri="{BB962C8B-B14F-4D97-AF65-F5344CB8AC3E}">
        <p14:creationId xmlns:p14="http://schemas.microsoft.com/office/powerpoint/2010/main" val="1787749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0A37D8-C5B4-CE63-B844-C1F331DDF20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E931E3E-649B-1170-0DA8-F21EDCE10A09}"/>
              </a:ext>
            </a:extLst>
          </p:cNvPr>
          <p:cNvSpPr txBox="1"/>
          <p:nvPr/>
        </p:nvSpPr>
        <p:spPr>
          <a:xfrm>
            <a:off x="1226129" y="852055"/>
            <a:ext cx="10089571" cy="4952087"/>
          </a:xfrm>
          <a:prstGeom prst="rect">
            <a:avLst/>
          </a:prstGeom>
          <a:noFill/>
        </p:spPr>
        <p:txBody>
          <a:bodyPr wrap="square" rtlCol="0">
            <a:spAutoFit/>
          </a:bodyPr>
          <a:lstStyle/>
          <a:p>
            <a:pPr algn="just">
              <a:lnSpc>
                <a:spcPct val="200000"/>
              </a:lnSpc>
            </a:pPr>
            <a:r>
              <a:rPr lang="en-IN" sz="2000" dirty="0">
                <a:latin typeface="Times New Roman" panose="02020603050405020304" pitchFamily="18" charset="0"/>
                <a:cs typeface="Times New Roman" panose="02020603050405020304" pitchFamily="18" charset="0"/>
              </a:rPr>
              <a:t>2.2 Software Specification</a:t>
            </a: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Operating System : Windows 10</a:t>
            </a: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Programming Language : Python (Flask Framework)</a:t>
            </a: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Database : MySQL</a:t>
            </a: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Database Management Tool : phpMyAdmin</a:t>
            </a: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Web Server : Apache (via XAMPP/WAMP)</a:t>
            </a: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IDE : Visual Studio Code</a:t>
            </a: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Browser : Chrome / Firefox (for testing web interface)</a:t>
            </a:r>
          </a:p>
        </p:txBody>
      </p:sp>
    </p:spTree>
    <p:extLst>
      <p:ext uri="{BB962C8B-B14F-4D97-AF65-F5344CB8AC3E}">
        <p14:creationId xmlns:p14="http://schemas.microsoft.com/office/powerpoint/2010/main" val="3882570331"/>
      </p:ext>
    </p:extLst>
  </p:cSld>
  <p:clrMapOvr>
    <a:masterClrMapping/>
  </p:clrMapOvr>
  <p:timing>
    <p:tnLst>
      <p:par>
        <p:cTn id="1" dur="indefinite" restart="never" nodeType="tmRoot"/>
      </p:par>
    </p:tnLst>
  </p:timing>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939</Words>
  <Application>Microsoft Office PowerPoint</Application>
  <PresentationFormat>Widescreen</PresentationFormat>
  <Paragraphs>80</Paragraphs>
  <Slides>18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Noto Sans Symbols</vt:lpstr>
      <vt:lpstr>Times New Roman</vt:lpstr>
      <vt:lpstr>Wingdings</vt:lpstr>
      <vt:lpstr>Flow</vt:lpstr>
      <vt:lpstr>STUDENT MANAGEMENT SYSTEM</vt:lpstr>
      <vt:lpstr>Problem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MANAGEMENT SYSTEM</dc:title>
  <dc:creator>NIRANJANA Y</dc:creator>
  <cp:lastModifiedBy>USER</cp:lastModifiedBy>
  <cp:revision>10</cp:revision>
  <dcterms:modified xsi:type="dcterms:W3CDTF">2025-05-13T06:12:46Z</dcterms:modified>
</cp:coreProperties>
</file>