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2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24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23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02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04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15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884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046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0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6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5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4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46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8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4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1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59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9D779C-2197-4EAC-805C-3BC16F6A4C06}" type="datetimeFigureOut">
              <a:rPr lang="nb-NO" smtClean="0"/>
              <a:t>14.02.2022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228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njanaaR/Grid_Interview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850" y="1318846"/>
            <a:ext cx="9479451" cy="2051766"/>
          </a:xfrm>
        </p:spPr>
        <p:txBody>
          <a:bodyPr/>
          <a:lstStyle/>
          <a:p>
            <a:pPr algn="ctr"/>
            <a:r>
              <a:rPr lang="en-US" sz="4800" dirty="0"/>
              <a:t>H</a:t>
            </a:r>
            <a:r>
              <a:rPr lang="en-US" sz="4800" dirty="0" smtClean="0"/>
              <a:t>ow </a:t>
            </a:r>
            <a:r>
              <a:rPr lang="en-US" sz="4800" dirty="0" smtClean="0"/>
              <a:t>healthy is your Water Body?</a:t>
            </a:r>
            <a:endParaRPr lang="nb-NO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76119"/>
            <a:ext cx="8825658" cy="861420"/>
          </a:xfrm>
        </p:spPr>
        <p:txBody>
          <a:bodyPr/>
          <a:lstStyle/>
          <a:p>
            <a:r>
              <a:rPr lang="en-US" dirty="0" smtClean="0"/>
              <a:t>Get the score card to make your favorite water body the best.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95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61" y="876983"/>
            <a:ext cx="8825659" cy="926123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nb-NO" dirty="0"/>
          </a:p>
        </p:txBody>
      </p:sp>
      <p:cxnSp>
        <p:nvCxnSpPr>
          <p:cNvPr id="17" name="Straight Arrow Connector 16"/>
          <p:cNvCxnSpPr>
            <a:endCxn id="19" idx="2"/>
          </p:cNvCxnSpPr>
          <p:nvPr/>
        </p:nvCxnSpPr>
        <p:spPr>
          <a:xfrm flipV="1">
            <a:off x="2006373" y="3283927"/>
            <a:ext cx="1311490" cy="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17863" y="2875085"/>
            <a:ext cx="1859573" cy="817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ctangle 19"/>
          <p:cNvSpPr/>
          <p:nvPr/>
        </p:nvSpPr>
        <p:spPr>
          <a:xfrm>
            <a:off x="3317863" y="3064819"/>
            <a:ext cx="18069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Submits answers </a:t>
            </a:r>
            <a:r>
              <a:rPr lang="en-US" sz="1400" dirty="0" smtClean="0"/>
              <a:t>to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the questions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stCxn id="19" idx="6"/>
            <a:endCxn id="29" idx="2"/>
          </p:cNvCxnSpPr>
          <p:nvPr/>
        </p:nvCxnSpPr>
        <p:spPr>
          <a:xfrm flipV="1">
            <a:off x="5177436" y="3261778"/>
            <a:ext cx="1657436" cy="22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34872" y="2808947"/>
            <a:ext cx="1906165" cy="905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ctangle 29"/>
          <p:cNvSpPr/>
          <p:nvPr/>
        </p:nvSpPr>
        <p:spPr>
          <a:xfrm>
            <a:off x="6937477" y="2769522"/>
            <a:ext cx="15824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Wishes to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compare data 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other year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water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17863" y="4460896"/>
            <a:ext cx="1781218" cy="712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96007" y="4626811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Graph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29" idx="4"/>
            <a:endCxn id="41" idx="0"/>
          </p:cNvCxnSpPr>
          <p:nvPr/>
        </p:nvCxnSpPr>
        <p:spPr>
          <a:xfrm>
            <a:off x="7787955" y="3714609"/>
            <a:ext cx="15137" cy="7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63974" y="2938798"/>
            <a:ext cx="4764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68358" y="3987204"/>
            <a:ext cx="4347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65146" y="4460896"/>
            <a:ext cx="1875892" cy="6678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Rectangle 41"/>
          <p:cNvSpPr/>
          <p:nvPr/>
        </p:nvSpPr>
        <p:spPr>
          <a:xfrm>
            <a:off x="3671306" y="4557497"/>
            <a:ext cx="107433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35" idx="6"/>
          </p:cNvCxnSpPr>
          <p:nvPr/>
        </p:nvCxnSpPr>
        <p:spPr>
          <a:xfrm flipV="1">
            <a:off x="5099081" y="4814585"/>
            <a:ext cx="1766065" cy="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5" idx="0"/>
          </p:cNvCxnSpPr>
          <p:nvPr/>
        </p:nvCxnSpPr>
        <p:spPr>
          <a:xfrm>
            <a:off x="4181749" y="3752006"/>
            <a:ext cx="26723" cy="70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44" y="2948360"/>
            <a:ext cx="701395" cy="7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31" y="849923"/>
            <a:ext cx="8825659" cy="811823"/>
          </a:xfrm>
        </p:spPr>
        <p:txBody>
          <a:bodyPr/>
          <a:lstStyle/>
          <a:p>
            <a:pPr algn="ctr"/>
            <a:r>
              <a:rPr lang="en-US" dirty="0" smtClean="0"/>
              <a:t>Calculation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52732" y="2171700"/>
            <a:ext cx="9501322" cy="25146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pH : 6.5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 : Calculated based on the fishes living in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NH3: As pH n Temperature increases, ammonia content increases.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3881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07" y="1737716"/>
            <a:ext cx="2347661" cy="469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1" y="1737716"/>
            <a:ext cx="2385645" cy="4771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5976" y="342846"/>
            <a:ext cx="3547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DO Chart : </a:t>
            </a:r>
            <a:endParaRPr lang="nb-NO" sz="4800" dirty="0"/>
          </a:p>
        </p:txBody>
      </p:sp>
    </p:spTree>
    <p:extLst>
      <p:ext uri="{BB962C8B-B14F-4D97-AF65-F5344CB8AC3E}">
        <p14:creationId xmlns:p14="http://schemas.microsoft.com/office/powerpoint/2010/main" val="3267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40" y="690196"/>
            <a:ext cx="8825659" cy="926123"/>
          </a:xfrm>
        </p:spPr>
        <p:txBody>
          <a:bodyPr/>
          <a:lstStyle/>
          <a:p>
            <a:pPr algn="ctr"/>
            <a:r>
              <a:rPr lang="en-US" dirty="0" smtClean="0"/>
              <a:t>Overall Architecture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2031022" y="2198077"/>
            <a:ext cx="7112977" cy="58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3429000" y="3358662"/>
            <a:ext cx="4044462" cy="5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Can 7"/>
          <p:cNvSpPr/>
          <p:nvPr/>
        </p:nvSpPr>
        <p:spPr>
          <a:xfrm>
            <a:off x="4914900" y="4220308"/>
            <a:ext cx="756138" cy="94956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2971800" y="2271346"/>
            <a:ext cx="2098472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6063770" y="2271346"/>
            <a:ext cx="2464767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/>
          <p:cNvSpPr/>
          <p:nvPr/>
        </p:nvSpPr>
        <p:spPr>
          <a:xfrm>
            <a:off x="6135286" y="2326268"/>
            <a:ext cx="22910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24520" y="2228018"/>
            <a:ext cx="2045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1519" y="4495037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777" y="1969477"/>
            <a:ext cx="9152792" cy="334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13838" y="2787162"/>
            <a:ext cx="17585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31423" y="3894993"/>
            <a:ext cx="0" cy="32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V="1">
            <a:off x="5292969" y="3894993"/>
            <a:ext cx="8793" cy="32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54515" y="2787162"/>
            <a:ext cx="17585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55613" y="3376247"/>
            <a:ext cx="22862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 Layer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148" y="2350704"/>
            <a:ext cx="8825658" cy="860400"/>
          </a:xfrm>
        </p:spPr>
        <p:txBody>
          <a:bodyPr/>
          <a:lstStyle/>
          <a:p>
            <a:r>
              <a:rPr lang="nb-NO" dirty="0" smtClean="0"/>
              <a:t>GITHUB LINK : </a:t>
            </a:r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://github.com/NiranjanaaR/Grid_Interview.git</a:t>
            </a:r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9595" y="435056"/>
            <a:ext cx="8825657" cy="734321"/>
          </a:xfrm>
        </p:spPr>
        <p:txBody>
          <a:bodyPr/>
          <a:lstStyle/>
          <a:p>
            <a:r>
              <a:rPr lang="en-US" dirty="0" smtClean="0"/>
              <a:t>Sample Demo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33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8737"/>
            <a:ext cx="4740975" cy="25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2408</TotalTime>
  <Words>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How healthy is your Water Body?</vt:lpstr>
      <vt:lpstr>Use case diagram</vt:lpstr>
      <vt:lpstr>Calculation</vt:lpstr>
      <vt:lpstr>PowerPoint Presentation</vt:lpstr>
      <vt:lpstr>Overall Architecture</vt:lpstr>
      <vt:lpstr>Sample Demo</vt:lpstr>
      <vt:lpstr>PowerPoint Presentation</vt:lpstr>
    </vt:vector>
  </TitlesOfParts>
  <Company>Nordic Choice Hotels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healthy is your</dc:title>
  <dc:creator>Niranjana Rajasekar</dc:creator>
  <cp:keywords>GRID PPT</cp:keywords>
  <cp:lastModifiedBy>Karthik Kuppachari ka4482ku</cp:lastModifiedBy>
  <cp:revision>28</cp:revision>
  <dcterms:created xsi:type="dcterms:W3CDTF">2022-02-09T12:33:05Z</dcterms:created>
  <dcterms:modified xsi:type="dcterms:W3CDTF">2022-02-14T22:05:29Z</dcterms:modified>
</cp:coreProperties>
</file>