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3" r:id="rId4"/>
    <p:sldId id="266" r:id="rId5"/>
    <p:sldId id="262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779C-2197-4EAC-805C-3BC16F6A4C06}" type="datetimeFigureOut">
              <a:rPr lang="nb-NO" smtClean="0"/>
              <a:t>15.02.2022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E5098-EC85-4261-8523-0752F87BE7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246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779C-2197-4EAC-805C-3BC16F6A4C06}" type="datetimeFigureOut">
              <a:rPr lang="nb-NO" smtClean="0"/>
              <a:t>15.02.2022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E5098-EC85-4261-8523-0752F87BE7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8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779C-2197-4EAC-805C-3BC16F6A4C06}" type="datetimeFigureOut">
              <a:rPr lang="nb-NO" smtClean="0"/>
              <a:t>15.02.2022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E5098-EC85-4261-8523-0752F87BE7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97236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779C-2197-4EAC-805C-3BC16F6A4C06}" type="datetimeFigureOut">
              <a:rPr lang="nb-NO" smtClean="0"/>
              <a:t>15.02.2022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E5098-EC85-4261-8523-0752F87BE7ED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6025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779C-2197-4EAC-805C-3BC16F6A4C06}" type="datetimeFigureOut">
              <a:rPr lang="nb-NO" smtClean="0"/>
              <a:t>15.02.2022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E5098-EC85-4261-8523-0752F87BE7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049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779C-2197-4EAC-805C-3BC16F6A4C06}" type="datetimeFigureOut">
              <a:rPr lang="nb-NO" smtClean="0"/>
              <a:t>15.02.2022</a:t>
            </a:fld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E5098-EC85-4261-8523-0752F87BE7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6157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779C-2197-4EAC-805C-3BC16F6A4C06}" type="datetimeFigureOut">
              <a:rPr lang="nb-NO" smtClean="0"/>
              <a:t>15.02.2022</a:t>
            </a:fld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E5098-EC85-4261-8523-0752F87BE7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8840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779C-2197-4EAC-805C-3BC16F6A4C06}" type="datetimeFigureOut">
              <a:rPr lang="nb-NO" smtClean="0"/>
              <a:t>15.02.2022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E5098-EC85-4261-8523-0752F87BE7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0463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779C-2197-4EAC-805C-3BC16F6A4C06}" type="datetimeFigureOut">
              <a:rPr lang="nb-NO" smtClean="0"/>
              <a:t>15.02.2022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E5098-EC85-4261-8523-0752F87BE7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9008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779C-2197-4EAC-805C-3BC16F6A4C06}" type="datetimeFigureOut">
              <a:rPr lang="nb-NO" smtClean="0"/>
              <a:t>15.02.2022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E5098-EC85-4261-8523-0752F87BE7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617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779C-2197-4EAC-805C-3BC16F6A4C06}" type="datetimeFigureOut">
              <a:rPr lang="nb-NO" smtClean="0"/>
              <a:t>15.02.2022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E5098-EC85-4261-8523-0752F87BE7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057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779C-2197-4EAC-805C-3BC16F6A4C06}" type="datetimeFigureOut">
              <a:rPr lang="nb-NO" smtClean="0"/>
              <a:t>15.02.2022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E5098-EC85-4261-8523-0752F87BE7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942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779C-2197-4EAC-805C-3BC16F6A4C06}" type="datetimeFigureOut">
              <a:rPr lang="nb-NO" smtClean="0"/>
              <a:t>15.02.2022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E5098-EC85-4261-8523-0752F87BE7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846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779C-2197-4EAC-805C-3BC16F6A4C06}" type="datetimeFigureOut">
              <a:rPr lang="nb-NO" smtClean="0"/>
              <a:t>15.02.2022</a:t>
            </a:fld>
            <a:endParaRPr lang="nb-N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E5098-EC85-4261-8523-0752F87BE7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9852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779C-2197-4EAC-805C-3BC16F6A4C06}" type="datetimeFigureOut">
              <a:rPr lang="nb-NO" smtClean="0"/>
              <a:t>15.02.2022</a:t>
            </a:fld>
            <a:endParaRPr lang="nb-N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E5098-EC85-4261-8523-0752F87BE7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8642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779C-2197-4EAC-805C-3BC16F6A4C06}" type="datetimeFigureOut">
              <a:rPr lang="nb-NO" smtClean="0"/>
              <a:t>15.02.2022</a:t>
            </a:fld>
            <a:endParaRPr lang="nb-N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E5098-EC85-4261-8523-0752F87BE7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701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779C-2197-4EAC-805C-3BC16F6A4C06}" type="datetimeFigureOut">
              <a:rPr lang="nb-NO" smtClean="0"/>
              <a:t>15.02.2022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E5098-EC85-4261-8523-0752F87BE7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596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19D779C-2197-4EAC-805C-3BC16F6A4C06}" type="datetimeFigureOut">
              <a:rPr lang="nb-NO" smtClean="0"/>
              <a:t>15.02.2022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E5098-EC85-4261-8523-0752F87BE7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44228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ranjanaaR/Grid_Interview.git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850" y="1318846"/>
            <a:ext cx="9479451" cy="2051766"/>
          </a:xfrm>
        </p:spPr>
        <p:txBody>
          <a:bodyPr/>
          <a:lstStyle/>
          <a:p>
            <a:pPr algn="ctr"/>
            <a:r>
              <a:rPr lang="en-US" sz="4800" dirty="0"/>
              <a:t>H</a:t>
            </a:r>
            <a:r>
              <a:rPr lang="en-US" sz="4800" dirty="0" smtClean="0"/>
              <a:t>ow healthy is your Water Body?</a:t>
            </a:r>
            <a:endParaRPr lang="nb-NO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476119"/>
            <a:ext cx="8825658" cy="861420"/>
          </a:xfrm>
        </p:spPr>
        <p:txBody>
          <a:bodyPr/>
          <a:lstStyle/>
          <a:p>
            <a:r>
              <a:rPr lang="en-US" dirty="0" smtClean="0"/>
              <a:t>Get the score card to make your favorite water body the best.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5952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161" y="876983"/>
            <a:ext cx="8825659" cy="926123"/>
          </a:xfrm>
        </p:spPr>
        <p:txBody>
          <a:bodyPr/>
          <a:lstStyle/>
          <a:p>
            <a:pPr algn="ctr"/>
            <a:r>
              <a:rPr lang="en-US" dirty="0" smtClean="0"/>
              <a:t>Use case diagram</a:t>
            </a:r>
            <a:endParaRPr lang="nb-NO" dirty="0"/>
          </a:p>
        </p:txBody>
      </p:sp>
      <p:cxnSp>
        <p:nvCxnSpPr>
          <p:cNvPr id="17" name="Straight Arrow Connector 16"/>
          <p:cNvCxnSpPr>
            <a:endCxn id="19" idx="2"/>
          </p:cNvCxnSpPr>
          <p:nvPr/>
        </p:nvCxnSpPr>
        <p:spPr>
          <a:xfrm flipV="1">
            <a:off x="2006373" y="3283927"/>
            <a:ext cx="1311490" cy="8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317863" y="2875085"/>
            <a:ext cx="1859573" cy="8176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Rectangle 19"/>
          <p:cNvSpPr/>
          <p:nvPr/>
        </p:nvSpPr>
        <p:spPr>
          <a:xfrm>
            <a:off x="3317863" y="3064819"/>
            <a:ext cx="180690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/>
              <a:t>Submits answers </a:t>
            </a:r>
            <a:r>
              <a:rPr lang="en-US" sz="1400" dirty="0" smtClean="0"/>
              <a:t>to</a:t>
            </a:r>
          </a:p>
          <a:p>
            <a:pPr algn="ctr"/>
            <a:r>
              <a:rPr lang="en-US" sz="1400" dirty="0" smtClean="0"/>
              <a:t> </a:t>
            </a:r>
            <a:r>
              <a:rPr lang="en-US" sz="1400" dirty="0"/>
              <a:t>the questions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Straight Arrow Connector 27"/>
          <p:cNvCxnSpPr>
            <a:stCxn id="19" idx="6"/>
            <a:endCxn id="29" idx="2"/>
          </p:cNvCxnSpPr>
          <p:nvPr/>
        </p:nvCxnSpPr>
        <p:spPr>
          <a:xfrm flipV="1">
            <a:off x="5177436" y="3261778"/>
            <a:ext cx="1657436" cy="221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834872" y="2808947"/>
            <a:ext cx="1906165" cy="9056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Rectangle 29"/>
          <p:cNvSpPr/>
          <p:nvPr/>
        </p:nvSpPr>
        <p:spPr>
          <a:xfrm>
            <a:off x="6937477" y="2769522"/>
            <a:ext cx="1582484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Wishes to</a:t>
            </a:r>
          </a:p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compare data </a:t>
            </a:r>
          </a:p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other year</a:t>
            </a:r>
          </a:p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or water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Oval 34"/>
          <p:cNvSpPr/>
          <p:nvPr/>
        </p:nvSpPr>
        <p:spPr>
          <a:xfrm>
            <a:off x="3317863" y="4460896"/>
            <a:ext cx="1781218" cy="712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096007" y="4626811"/>
            <a:ext cx="141417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 Graph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8" name="Straight Arrow Connector 37"/>
          <p:cNvCxnSpPr>
            <a:stCxn id="29" idx="4"/>
            <a:endCxn id="41" idx="0"/>
          </p:cNvCxnSpPr>
          <p:nvPr/>
        </p:nvCxnSpPr>
        <p:spPr>
          <a:xfrm>
            <a:off x="7787955" y="3714609"/>
            <a:ext cx="15137" cy="746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663974" y="2938798"/>
            <a:ext cx="47641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368358" y="3987204"/>
            <a:ext cx="43473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Oval 40"/>
          <p:cNvSpPr/>
          <p:nvPr/>
        </p:nvSpPr>
        <p:spPr>
          <a:xfrm>
            <a:off x="6865146" y="4460896"/>
            <a:ext cx="1875892" cy="6678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Rectangle 41"/>
          <p:cNvSpPr/>
          <p:nvPr/>
        </p:nvSpPr>
        <p:spPr>
          <a:xfrm>
            <a:off x="3671306" y="4557497"/>
            <a:ext cx="1074332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Calculate</a:t>
            </a:r>
          </a:p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scorecard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4" name="Straight Arrow Connector 43"/>
          <p:cNvCxnSpPr>
            <a:stCxn id="35" idx="6"/>
          </p:cNvCxnSpPr>
          <p:nvPr/>
        </p:nvCxnSpPr>
        <p:spPr>
          <a:xfrm flipV="1">
            <a:off x="5099081" y="4814585"/>
            <a:ext cx="1766065" cy="2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5" idx="0"/>
          </p:cNvCxnSpPr>
          <p:nvPr/>
        </p:nvCxnSpPr>
        <p:spPr>
          <a:xfrm>
            <a:off x="4181749" y="3752006"/>
            <a:ext cx="26723" cy="708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44" y="2948360"/>
            <a:ext cx="701395" cy="75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0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731" y="849923"/>
            <a:ext cx="8825659" cy="811823"/>
          </a:xfrm>
        </p:spPr>
        <p:txBody>
          <a:bodyPr/>
          <a:lstStyle/>
          <a:p>
            <a:pPr algn="ctr"/>
            <a:r>
              <a:rPr lang="en-US" dirty="0" smtClean="0"/>
              <a:t>Calculation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952732" y="2171700"/>
            <a:ext cx="9501322" cy="251460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pH : 6.5 to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DO : Calculated based on the fishes living in water.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NH3: As pH n Temperature increases, ammonia content increases.</a:t>
            </a:r>
            <a:endParaRPr lang="nb-NO" sz="2800" dirty="0"/>
          </a:p>
        </p:txBody>
      </p:sp>
    </p:spTree>
    <p:extLst>
      <p:ext uri="{BB962C8B-B14F-4D97-AF65-F5344CB8AC3E}">
        <p14:creationId xmlns:p14="http://schemas.microsoft.com/office/powerpoint/2010/main" val="138811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631" y="307242"/>
            <a:ext cx="8825659" cy="820615"/>
          </a:xfrm>
        </p:spPr>
        <p:txBody>
          <a:bodyPr/>
          <a:lstStyle/>
          <a:p>
            <a:pPr algn="ctr"/>
            <a:r>
              <a:rPr lang="en-US" dirty="0" smtClean="0"/>
              <a:t>pH Chart</a:t>
            </a: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546" y="1741922"/>
            <a:ext cx="7001608" cy="415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907" y="1737716"/>
            <a:ext cx="2347661" cy="46953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921" y="1737716"/>
            <a:ext cx="2385645" cy="477129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15976" y="342846"/>
            <a:ext cx="35477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/>
              <a:t>DO Chart : </a:t>
            </a:r>
            <a:endParaRPr lang="nb-NO" sz="4800" dirty="0"/>
          </a:p>
        </p:txBody>
      </p:sp>
    </p:spTree>
    <p:extLst>
      <p:ext uri="{BB962C8B-B14F-4D97-AF65-F5344CB8AC3E}">
        <p14:creationId xmlns:p14="http://schemas.microsoft.com/office/powerpoint/2010/main" val="326796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540" y="690196"/>
            <a:ext cx="8825659" cy="926123"/>
          </a:xfrm>
        </p:spPr>
        <p:txBody>
          <a:bodyPr/>
          <a:lstStyle/>
          <a:p>
            <a:pPr algn="ctr"/>
            <a:r>
              <a:rPr lang="en-US" dirty="0" smtClean="0"/>
              <a:t>Overall Architecture</a:t>
            </a:r>
            <a:endParaRPr lang="nb-NO" dirty="0"/>
          </a:p>
        </p:txBody>
      </p:sp>
      <p:sp>
        <p:nvSpPr>
          <p:cNvPr id="6" name="Rectangle 5"/>
          <p:cNvSpPr/>
          <p:nvPr/>
        </p:nvSpPr>
        <p:spPr>
          <a:xfrm>
            <a:off x="2031022" y="2198077"/>
            <a:ext cx="7112977" cy="589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Rectangle 6"/>
          <p:cNvSpPr/>
          <p:nvPr/>
        </p:nvSpPr>
        <p:spPr>
          <a:xfrm>
            <a:off x="3429000" y="3358662"/>
            <a:ext cx="4044462" cy="53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Can 7"/>
          <p:cNvSpPr/>
          <p:nvPr/>
        </p:nvSpPr>
        <p:spPr>
          <a:xfrm>
            <a:off x="4914900" y="4220308"/>
            <a:ext cx="756138" cy="949569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ectangle 10"/>
          <p:cNvSpPr/>
          <p:nvPr/>
        </p:nvSpPr>
        <p:spPr>
          <a:xfrm>
            <a:off x="2971800" y="2271346"/>
            <a:ext cx="2098472" cy="422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Rectangle 12"/>
          <p:cNvSpPr/>
          <p:nvPr/>
        </p:nvSpPr>
        <p:spPr>
          <a:xfrm>
            <a:off x="6063770" y="2271346"/>
            <a:ext cx="2464767" cy="422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Rectangle 13"/>
          <p:cNvSpPr/>
          <p:nvPr/>
        </p:nvSpPr>
        <p:spPr>
          <a:xfrm>
            <a:off x="6135286" y="2326268"/>
            <a:ext cx="229101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Mobile Response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24520" y="2228018"/>
            <a:ext cx="20457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31519" y="4495037"/>
            <a:ext cx="5229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0777" y="1969477"/>
            <a:ext cx="9152792" cy="3341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213838" y="2787162"/>
            <a:ext cx="17585" cy="57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231423" y="3894993"/>
            <a:ext cx="0" cy="325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1"/>
          </p:cNvCxnSpPr>
          <p:nvPr/>
        </p:nvCxnSpPr>
        <p:spPr>
          <a:xfrm flipV="1">
            <a:off x="5292969" y="3894993"/>
            <a:ext cx="8793" cy="325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354515" y="2787162"/>
            <a:ext cx="17585" cy="57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55613" y="3376247"/>
            <a:ext cx="228620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Integration Layer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612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148" y="2350704"/>
            <a:ext cx="8825658" cy="860400"/>
          </a:xfrm>
        </p:spPr>
        <p:txBody>
          <a:bodyPr/>
          <a:lstStyle/>
          <a:p>
            <a:r>
              <a:rPr lang="nb-NO" dirty="0" smtClean="0"/>
              <a:t>GITHUB LINK : </a:t>
            </a:r>
            <a:r>
              <a:rPr lang="nb-NO" dirty="0" smtClean="0">
                <a:hlinkClick r:id="rId2"/>
              </a:rPr>
              <a:t>https</a:t>
            </a:r>
            <a:r>
              <a:rPr lang="nb-NO" dirty="0">
                <a:hlinkClick r:id="rId2"/>
              </a:rPr>
              <a:t>://github.com/NiranjanaaR/Grid_Interview.git</a:t>
            </a:r>
            <a:endParaRPr lang="nb-NO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39595" y="435056"/>
            <a:ext cx="8825657" cy="734321"/>
          </a:xfrm>
        </p:spPr>
        <p:txBody>
          <a:bodyPr/>
          <a:lstStyle/>
          <a:p>
            <a:r>
              <a:rPr lang="en-US" dirty="0" smtClean="0"/>
              <a:t>Sample Demo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9330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968737"/>
            <a:ext cx="4740975" cy="258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0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2414</TotalTime>
  <Words>97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How healthy is your Water Body?</vt:lpstr>
      <vt:lpstr>Use case diagram</vt:lpstr>
      <vt:lpstr>Calculation</vt:lpstr>
      <vt:lpstr>pH Chart</vt:lpstr>
      <vt:lpstr>PowerPoint Presentation</vt:lpstr>
      <vt:lpstr>Overall Architecture</vt:lpstr>
      <vt:lpstr>Sample Demo</vt:lpstr>
      <vt:lpstr>PowerPoint Presentation</vt:lpstr>
    </vt:vector>
  </TitlesOfParts>
  <Company>Nordic Choice Hotels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healthy is your</dc:title>
  <dc:creator>Niranjana Rajasekar</dc:creator>
  <cp:keywords>GRID PPT</cp:keywords>
  <cp:lastModifiedBy>Karthik Kuppachari ka4482ku</cp:lastModifiedBy>
  <cp:revision>29</cp:revision>
  <dcterms:created xsi:type="dcterms:W3CDTF">2022-02-09T12:33:05Z</dcterms:created>
  <dcterms:modified xsi:type="dcterms:W3CDTF">2022-02-15T06:13:47Z</dcterms:modified>
</cp:coreProperties>
</file>