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ache/KingsoftOffice/file/download/d7ecbe5a-2570-48fc-9f0a-e70f27e7d22c/com.whatsapp.provider.media/Untitled%20spreadsheet.xlsx" TargetMode="External"/><Relationship Id="rId2"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lrMapOvr bg1="lt1" tx1="dk1" bg2="lt2" tx2="dk2" accent1="accent1" accent2="accent2" accent3="accent3" accent4="accent4" accent5="accent5" accent6="accent6" hlink="hlink" folHlink="folHlink"/>
  <c:chart>
    <c:title>
      <c:tx>
        <c:rich>
          <a:bodyPr/>
          <a:lstStyle/>
          <a:p>
            <a:pPr lvl="0">
              <a:defRPr sz="1600" b="0">
                <a:solidFill>
                  <a:srgbClr val="757575"/>
                </a:solidFill>
                <a:latin typeface="+mn-lt"/>
              </a:defRPr>
            </a:pPr>
            <a:r>
              <a:rPr sz="1600" b="0">
                <a:solidFill>
                  <a:srgbClr val="757575"/>
                </a:solidFill>
                <a:latin typeface="+mn-lt"/>
              </a:rPr>
              <a:t>Current Employee Rating vs. FirstName</a:t>
            </a:r>
          </a:p>
        </c:rich>
      </c:tx>
      <c:overlay val="0"/>
    </c:title>
    <c:plotArea>
      <c:layout/>
      <c:barChart>
        <c:barDir val="col"/>
        <c:ser>
          <c:idx val="0"/>
          <c:order val="0"/>
          <c:tx>
            <c:strRef>
              <c:f>Sheet1!$C$1</c:f>
              <c:strCache>
                <c:ptCount val="1"/>
                <c:pt idx="0">
                  <c:v>Current Employee Rating</c:v>
                </c:pt>
              </c:strCache>
            </c:strRef>
          </c:tx>
          <c:spPr>
            <a:solidFill>
              <a:schemeClr val="accent1"/>
            </a:solidFill>
            <a:ln cmpd="sng">
              <a:solidFill>
                <a:srgbClr val="000000"/>
              </a:solidFill>
            </a:ln>
          </c:spPr>
          <c:cat>
            <c:strRef>
              <c:f>Sheet1!$B$2:$B$15</c:f>
              <c:strCache>
                <c:ptCount val="14"/>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strCache>
            </c:strRef>
          </c:cat>
          <c:val>
            <c:numRef>
              <c:f>Sheet1!$C$2:$C$15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er>
        <c:axId val="1391666539"/>
        <c:axId val="1994065864"/>
      </c:barChart>
      <c:catAx>
        <c:axId val="1391666539"/>
        <c:scaling>
          <c:orientation val="minMax"/>
        </c:scaling>
        <c:delete val="0"/>
        <c:axPos val="b"/>
        <c:title>
          <c:tx>
            <c:rich>
              <a:bodyPr/>
              <a:lstStyle/>
              <a:p>
                <a:pPr lvl="0">
                  <a:defRPr b="0">
                    <a:solidFill>
                      <a:srgbClr val="000000"/>
                    </a:solidFill>
                    <a:latin typeface="+mn-lt"/>
                  </a:defRPr>
                </a:pPr>
                <a:r>
                  <a:rPr b="0">
                    <a:solidFill>
                      <a:srgbClr val="000000"/>
                    </a:solidFill>
                    <a:latin typeface="+mn-lt"/>
                  </a:rPr>
                  <a:t>FirstName</a:t>
                </a:r>
              </a:p>
            </c:rich>
          </c:tx>
          <c:overlay val="0"/>
        </c:title>
        <c:numFmt formatCode="General" sourceLinked="1"/>
        <c:majorTickMark val="none"/>
        <c:minorTickMark val="none"/>
        <c:spPr/>
        <c:txPr>
          <a:bodyPr/>
          <a:lstStyle/>
          <a:p>
            <a:pPr lvl="0">
              <a:defRPr b="0">
                <a:solidFill>
                  <a:srgbClr val="000000"/>
                </a:solidFill>
                <a:latin typeface="+mn-lt"/>
              </a:defRPr>
            </a:pPr>
          </a:p>
        </c:txPr>
        <c:crossAx val="1994065864"/>
      </c:catAx>
      <c:valAx>
        <c:axId val="1994065864"/>
        <c:scaling>
          <c:orientation val="minMax"/>
        </c:scaling>
        <c:delete val="0"/>
        <c:axPos val="l"/>
        <c:majorGridlines>
          <c:spPr>
            <a:ln>
              <a:solidFill>
                <a:srgbClr val="B7B7B7"/>
              </a:solidFill>
            </a:ln>
          </c:spPr>
        </c:majorGridlines>
        <c:minorGridlines>
          <c:spPr>
            <a:ln>
              <a:solidFill>
                <a:srgbClr val="CCCCCC">
                  <a:alpha val="0"/>
                </a:srgbClr>
              </a:solidFill>
            </a:ln>
          </c:spPr>
        </c:minorGridlines>
        <c:title>
          <c:tx>
            <c:rich>
              <a:bodyPr/>
              <a:lstStyle/>
              <a:p>
                <a:pPr lvl="0">
                  <a:defRPr b="0">
                    <a:solidFill>
                      <a:srgbClr val="000000"/>
                    </a:solidFill>
                    <a:latin typeface="+mn-lt"/>
                  </a:defRPr>
                </a:pPr>
                <a:r>
                  <a:rPr b="0">
                    <a:solidFill>
                      <a:srgbClr val="000000"/>
                    </a:solidFill>
                    <a:latin typeface="+mn-lt"/>
                  </a:rPr>
                  <a:t>Current Employee Rating</a:t>
                </a:r>
              </a:p>
            </c:rich>
          </c:tx>
          <c:overlay val="0"/>
        </c:title>
        <c:numFmt formatCode="General" sourceLinked="1"/>
        <c:majorTickMark val="none"/>
        <c:minorTickMark val="none"/>
        <c:tickLblPos val="nextTo"/>
        <c:spPr>
          <a:ln/>
        </c:spPr>
        <c:txPr>
          <a:bodyPr/>
          <a:lstStyle/>
          <a:p>
            <a:pPr lvl="0">
              <a:defRPr b="0">
                <a:solidFill>
                  <a:srgbClr val="000000"/>
                </a:solidFill>
                <a:latin typeface="+mn-lt"/>
              </a:defRPr>
            </a:pPr>
          </a:p>
        </c:txPr>
        <c:crossAx val="1391666539"/>
        <c:crossBetween val="between"/>
      </c:valAx>
    </c:plotArea>
    <c:legend>
      <c:legendPos val="r"/>
      <c:overlay val="0"/>
      <c:txPr>
        <a:bodyPr/>
        <a:lstStyle/>
        <a:p>
          <a:pPr lvl="0">
            <a:defRPr b="0">
              <a:solidFill>
                <a:srgbClr val="1A1A1A"/>
              </a:solidFill>
              <a:latin typeface="+mn-lt"/>
            </a:defRPr>
          </a:pPr>
        </a:p>
      </c:txPr>
    </c:legend>
  </c:chart>
  <c:spPr>
    <a:solidFill>
      <a:srgbClr val="FFFFFF"/>
    </a:solidFill>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7" name=""/>
        <p:cNvGrpSpPr/>
        <p:nvPr/>
      </p:nvGrpSpPr>
      <p:grpSpPr>
        <a:xfrm>
          <a:off x="0" y="0"/>
          <a:ext cx="0" cy="0"/>
          <a:chOff x="0" y="0"/>
          <a:chExt cx="0" cy="0"/>
        </a:xfrm>
      </p:grpSpPr>
      <p:grpSp>
        <p:nvGrpSpPr>
          <p:cNvPr id="38" name="Group 15"/>
          <p:cNvGrpSpPr/>
          <p:nvPr/>
        </p:nvGrpSpPr>
        <p:grpSpPr>
          <a:xfrm>
            <a:off x="0" y="-8467"/>
            <a:ext cx="12192000" cy="6866467"/>
            <a:chOff x="0" y="-8467"/>
            <a:chExt cx="12192000" cy="6866467"/>
          </a:xfrm>
        </p:grpSpPr>
        <p:sp>
          <p:nvSpPr>
            <p:cNvPr id="104859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0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0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10" name="Footer Placeholder 4"/>
          <p:cNvSpPr>
            <a:spLocks noGrp="1"/>
          </p:cNvSpPr>
          <p:nvPr>
            <p:ph type="ftr" sz="quarter" idx="11"/>
          </p:nvPr>
        </p:nvSpPr>
        <p:spPr/>
        <p:txBody>
          <a:bodyPr/>
          <a:p>
            <a:endParaRPr dirty="0" lang="en-US"/>
          </a:p>
        </p:txBody>
      </p:sp>
      <p:sp>
        <p:nvSpPr>
          <p:cNvPr id="104861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55C6B4A9-1611-4792-9094-5F34BCA07E0B}" type="datetimeFigureOut">
              <a:rPr dirty="0" lang="en-US"/>
              <a:t>8/27/2024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26" name="Title 1"/>
          <p:cNvSpPr>
            <a:spLocks noGrp="1"/>
          </p:cNvSpPr>
          <p:nvPr>
            <p:ph type="title"/>
          </p:nvPr>
        </p:nvSpPr>
        <p:spPr/>
        <p:txBody>
          <a:bodyPr/>
          <a:p>
            <a:r>
              <a:rPr lang="en-US"/>
              <a:t>Click to edit Master title style</a:t>
            </a:r>
            <a:endParaRPr dirty="0" lang="en-US"/>
          </a:p>
        </p:txBody>
      </p:sp>
      <p:sp>
        <p:nvSpPr>
          <p:cNvPr id="1048627"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8" name="Date Placeholder 3"/>
          <p:cNvSpPr>
            <a:spLocks noGrp="1"/>
          </p:cNvSpPr>
          <p:nvPr>
            <p:ph type="dt" sz="half" idx="10"/>
          </p:nvPr>
        </p:nvSpPr>
        <p:spPr/>
        <p:txBody>
          <a:bodyPr/>
          <a:p>
            <a:fld id="{42A54C80-263E-416B-A8E0-580EDEADCBDC}" type="datetimeFigureOut">
              <a:rPr dirty="0" lang="en-US"/>
              <a:t>8/27/2024</a:t>
            </a:fld>
            <a:endParaRPr dirty="0" lang="en-US"/>
          </a:p>
        </p:txBody>
      </p:sp>
      <p:sp>
        <p:nvSpPr>
          <p:cNvPr id="1048629" name="Footer Placeholder 4"/>
          <p:cNvSpPr>
            <a:spLocks noGrp="1"/>
          </p:cNvSpPr>
          <p:nvPr>
            <p:ph type="ftr" sz="quarter" idx="11"/>
          </p:nvPr>
        </p:nvSpPr>
        <p:spPr/>
        <p:txBody>
          <a:bodyPr/>
          <a:p>
            <a:endParaRPr dirty="0" lang="en-US"/>
          </a:p>
        </p:txBody>
      </p:sp>
      <p:sp>
        <p:nvSpPr>
          <p:cNvPr id="1048630"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1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1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endParaRPr dirty="0" lang="en-US"/>
          </a:p>
        </p:txBody>
      </p:sp>
      <p:sp>
        <p:nvSpPr>
          <p:cNvPr id="1048669"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2"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74" name="Footer Placeholder 7"/>
          <p:cNvSpPr>
            <a:spLocks noGrp="1"/>
          </p:cNvSpPr>
          <p:nvPr>
            <p:ph type="ftr" sz="quarter" idx="11"/>
          </p:nvPr>
        </p:nvSpPr>
        <p:spPr/>
        <p:txBody>
          <a:bodyPr/>
          <a:p>
            <a:endParaRPr dirty="0" lang="en-US"/>
          </a:p>
        </p:txBody>
      </p:sp>
      <p:sp>
        <p:nvSpPr>
          <p:cNvPr id="1048675"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7"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8"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39" name="Footer Placeholder 3"/>
          <p:cNvSpPr>
            <a:spLocks noGrp="1"/>
          </p:cNvSpPr>
          <p:nvPr>
            <p:ph type="ftr" sz="quarter" idx="11"/>
          </p:nvPr>
        </p:nvSpPr>
        <p:spPr/>
        <p:txBody>
          <a:bodyPr/>
          <a:p>
            <a:endParaRPr dirty="0" lang="en-US"/>
          </a:p>
        </p:txBody>
      </p:sp>
      <p:sp>
        <p:nvSpPr>
          <p:cNvPr id="1048640"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589"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590" name="Footer Placeholder 2"/>
          <p:cNvSpPr>
            <a:spLocks noGrp="1"/>
          </p:cNvSpPr>
          <p:nvPr>
            <p:ph type="ftr" sz="quarter" idx="11"/>
          </p:nvPr>
        </p:nvSpPr>
        <p:spPr/>
        <p:txBody>
          <a:bodyPr/>
          <a:p>
            <a:endParaRPr dirty="0" lang="en-US"/>
          </a:p>
        </p:txBody>
      </p:sp>
      <p:sp>
        <p:nvSpPr>
          <p:cNvPr id="1048591"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1"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0" name="Footer Placeholder 5"/>
          <p:cNvSpPr>
            <a:spLocks noGrp="1"/>
          </p:cNvSpPr>
          <p:nvPr>
            <p:ph type="ftr" sz="quarter" idx="11"/>
          </p:nvPr>
        </p:nvSpPr>
        <p:spPr/>
        <p:txBody>
          <a:bodyPr/>
          <a:p>
            <a:endParaRPr dirty="0" lang="en-US"/>
          </a:p>
        </p:txBody>
      </p:sp>
      <p:sp>
        <p:nvSpPr>
          <p:cNvPr id="1048661"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2" name="Date Placeholder 4"/>
          <p:cNvSpPr>
            <a:spLocks noGrp="1"/>
          </p:cNvSpPr>
          <p:nvPr>
            <p:ph type="dt" sz="half" idx="10"/>
          </p:nvPr>
        </p:nvSpPr>
        <p:spPr/>
        <p:txBody>
          <a:bodyPr/>
          <a:p>
            <a:fld id="{B61BEF0D-F0BB-DE4B-95CE-6DB70DBA9567}" type="datetimeFigureOut">
              <a:rPr dirty="0" lang="en-US"/>
              <a:t>8/27/2024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4" name=""/>
        <p:cNvGrpSpPr/>
        <p:nvPr/>
      </p:nvGrpSpPr>
      <p:grpSpPr>
        <a:xfrm>
          <a:off x="0" y="0"/>
          <a:ext cx="0" cy="0"/>
          <a:chOff x="0" y="0"/>
          <a:chExt cx="0" cy="0"/>
        </a:xfrm>
      </p:grpSpPr>
      <p:grpSp>
        <p:nvGrpSpPr>
          <p:cNvPr id="15"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8/27/2024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13" name="TextBox 3"/>
          <p:cNvSpPr txBox="1"/>
          <p:nvPr/>
        </p:nvSpPr>
        <p:spPr>
          <a:xfrm>
            <a:off x="1175762" y="2931531"/>
            <a:ext cx="7619999" cy="2580641"/>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a:t>
            </a:r>
            <a:r>
              <a:rPr dirty="0" sz="2400" lang="en-IN">
                <a:latin typeface="Times New Roman" panose="02020603050405020304" pitchFamily="18" charset="0"/>
                <a:cs typeface="Times New Roman" panose="02020603050405020304" pitchFamily="18" charset="0"/>
              </a:rPr>
              <a:t>Y: </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J</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J</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IN">
                <a:latin typeface="Times New Roman" panose="02020603050405020304" pitchFamily="18" charset="0"/>
                <a:cs typeface="Times New Roman" panose="02020603050405020304" pitchFamily="18" charset="0"/>
              </a:rPr>
              <a:t>3122146</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3</a:t>
            </a:r>
            <a:endParaRPr altLang="en-US" lang="zh-CN"/>
          </a:p>
          <a:p>
            <a:r>
              <a:rPr dirty="0" sz="2400" lang="en-IN">
                <a:latin typeface="Times New Roman" panose="02020603050405020304" pitchFamily="18" charset="0"/>
                <a:cs typeface="Times New Roman" panose="02020603050405020304" pitchFamily="18" charset="0"/>
              </a:rPr>
              <a:t>USERNAME:asunm14753122</a:t>
            </a:r>
            <a:r>
              <a:rPr dirty="0" sz="2400" lang="en-US">
                <a:latin typeface="Times New Roman" panose="02020603050405020304" pitchFamily="18" charset="0"/>
                <a:cs typeface="Times New Roman" panose="02020603050405020304" pitchFamily="18" charset="0"/>
              </a:rPr>
              <a:t>1</a:t>
            </a:r>
            <a:r>
              <a:rPr dirty="0" sz="2400" lang="en-IN">
                <a:latin typeface="Times New Roman" panose="02020603050405020304" pitchFamily="18" charset="0"/>
                <a:cs typeface="Times New Roman" panose="02020603050405020304" pitchFamily="18" charset="0"/>
              </a:rPr>
              <a:t>46</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3</a:t>
            </a:r>
            <a:endParaRPr dirty="0" sz="2400" lang="en-GB">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&amp;</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ARCH </a:t>
            </a:r>
            <a:r>
              <a:rPr dirty="0" sz="2400" lang="en-US">
                <a:latin typeface="Times New Roman" panose="02020603050405020304" pitchFamily="18" charset="0"/>
                <a:cs typeface="Times New Roman" panose="02020603050405020304" pitchFamily="18" charset="0"/>
              </a:rPr>
              <a:t>D</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ARTMENT </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ERCE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IN">
                <a:latin typeface="Times New Roman" panose="02020603050405020304" pitchFamily="18" charset="0"/>
                <a:cs typeface="Times New Roman" panose="02020603050405020304" pitchFamily="18" charset="0"/>
              </a:rPr>
              <a:t> SRI KANYAKA PARAMESWARI ARTS&amp; SCIENCE COLLEGE FOR WOMEN</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6" name="TextBox 1"/>
          <p:cNvSpPr txBox="1"/>
          <p:nvPr/>
        </p:nvSpPr>
        <p:spPr>
          <a:xfrm>
            <a:off x="583095" y="598509"/>
            <a:ext cx="6944140" cy="574040"/>
          </a:xfrm>
          <a:prstGeom prst="rect"/>
          <a:noFill/>
        </p:spPr>
        <p:txBody>
          <a:bodyPr rtlCol="0" wrap="square">
            <a:spAutoFit/>
          </a:bodyPr>
          <a:p>
            <a:r>
              <a:rPr b="1" dirty="0" sz="3200" lang="en-US">
                <a:latin typeface="Times New Roman" panose="02020603050405020304"/>
              </a:rPr>
              <a:t>RESULTS</a:t>
            </a:r>
          </a:p>
        </p:txBody>
      </p:sp>
      <p:graphicFrame>
        <p:nvGraphicFramePr>
          <p:cNvPr id="4194304" name="图表 1"/>
          <p:cNvGraphicFramePr>
            <a:graphicFrameLocks/>
          </p:cNvGraphicFramePr>
          <p:nvPr/>
        </p:nvGraphicFramePr>
        <p:xfrm>
          <a:off x="1387770" y="1223349"/>
          <a:ext cx="7873720" cy="492052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extBox 1"/>
          <p:cNvSpPr txBox="1"/>
          <p:nvPr/>
        </p:nvSpPr>
        <p:spPr>
          <a:xfrm>
            <a:off x="596348" y="437321"/>
            <a:ext cx="5658678" cy="574040"/>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59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TextBox 1"/>
          <p:cNvSpPr txBox="1"/>
          <p:nvPr/>
        </p:nvSpPr>
        <p:spPr>
          <a:xfrm>
            <a:off x="799758" y="1354982"/>
            <a:ext cx="5499652" cy="624840"/>
          </a:xfrm>
          <a:prstGeom prst="rect"/>
          <a:noFill/>
        </p:spPr>
        <p:txBody>
          <a:bodyPr rtlCol="0" wrap="square">
            <a:spAutoFit/>
          </a:bodyPr>
          <a:p>
            <a:r>
              <a:rPr dirty="0" sz="3600" lang="en-US">
                <a:latin typeface="Times New Roman" panose="02020603050405020304"/>
              </a:rPr>
              <a:t>REFERENCE</a:t>
            </a:r>
          </a:p>
        </p:txBody>
      </p:sp>
      <p:sp>
        <p:nvSpPr>
          <p:cNvPr id="1048593" name="TextBox 3"/>
          <p:cNvSpPr txBox="1"/>
          <p:nvPr/>
        </p:nvSpPr>
        <p:spPr>
          <a:xfrm>
            <a:off x="799757" y="2712439"/>
            <a:ext cx="9354288" cy="1869441"/>
          </a:xfrm>
          <a:prstGeom prst="rect"/>
          <a:noFill/>
        </p:spPr>
        <p:txBody>
          <a:bodyPr wrap="square">
            <a:spAutoFit/>
          </a:bodyPr>
          <a:p>
            <a:r>
              <a:rPr dirty="0" sz="2400" lang="en-US">
                <a:latin typeface="Times New Roman" panose="02020603050405020304"/>
              </a:rPr>
              <a:t>D</a:t>
            </a:r>
            <a:r>
              <a:rPr dirty="0" sz="2400" lang="en-US">
                <a:latin typeface="Times New Roman" panose="02020603050405020304"/>
              </a:rPr>
              <a:t>r</a:t>
            </a:r>
            <a:r>
              <a:rPr dirty="0" sz="2400" lang="en-US">
                <a:latin typeface="Times New Roman" panose="02020603050405020304"/>
              </a:rPr>
              <a:t>.</a:t>
            </a:r>
            <a:r>
              <a:rPr dirty="0" sz="2400" lang="en-US">
                <a:latin typeface="Times New Roman" panose="02020603050405020304"/>
              </a:rPr>
              <a:t>G</a:t>
            </a:r>
            <a:r>
              <a:rPr dirty="0" sz="2400" lang="en-US">
                <a:latin typeface="Times New Roman" panose="02020603050405020304"/>
              </a:rPr>
              <a:t>.</a:t>
            </a:r>
            <a:r>
              <a:rPr dirty="0" sz="2400" lang="en-US">
                <a:latin typeface="Times New Roman" panose="02020603050405020304"/>
              </a:rPr>
              <a:t>A</a:t>
            </a:r>
            <a:r>
              <a:rPr dirty="0" sz="2400" lang="en-US">
                <a:latin typeface="Times New Roman" panose="02020603050405020304"/>
              </a:rPr>
              <a:t>n</a:t>
            </a:r>
            <a:r>
              <a:rPr dirty="0" sz="2400" lang="en-US">
                <a:latin typeface="Times New Roman" panose="02020603050405020304"/>
              </a:rPr>
              <a:t>i</a:t>
            </a:r>
            <a:r>
              <a:rPr dirty="0" sz="2400" lang="en-US">
                <a:latin typeface="Times New Roman" panose="02020603050405020304"/>
              </a:rPr>
              <a:t>t</a:t>
            </a:r>
            <a:r>
              <a:rPr dirty="0" sz="2400" lang="en-US">
                <a:latin typeface="Times New Roman" panose="02020603050405020304"/>
              </a:rPr>
              <a:t>h</a:t>
            </a:r>
            <a:r>
              <a:rPr dirty="0" sz="2400" lang="en-US">
                <a:latin typeface="Times New Roman" panose="02020603050405020304"/>
              </a:rPr>
              <a:t>a</a:t>
            </a:r>
            <a:r>
              <a:rPr dirty="0" sz="2400" lang="en-US">
                <a:latin typeface="Times New Roman" panose="02020603050405020304"/>
              </a:rPr>
              <a:t> </a:t>
            </a:r>
            <a:r>
              <a:rPr dirty="0" sz="2400" lang="en-US">
                <a:latin typeface="Times New Roman" panose="02020603050405020304"/>
              </a:rPr>
              <a:t>D</a:t>
            </a:r>
            <a:r>
              <a:rPr dirty="0" sz="2400" lang="en-US">
                <a:latin typeface="Times New Roman" panose="02020603050405020304"/>
              </a:rPr>
              <a:t>e</a:t>
            </a:r>
            <a:r>
              <a:rPr dirty="0" sz="2400" lang="en-US">
                <a:latin typeface="Times New Roman" panose="02020603050405020304"/>
              </a:rPr>
              <a:t>v</a:t>
            </a:r>
            <a:r>
              <a:rPr dirty="0" sz="2400" lang="en-US">
                <a:latin typeface="Times New Roman" panose="02020603050405020304"/>
              </a:rPr>
              <a:t>i</a:t>
            </a:r>
            <a:endParaRPr altLang="en-US" lang="zh-CN"/>
          </a:p>
          <a:p>
            <a:r>
              <a:rPr dirty="0" sz="2400" lang="en-GB">
                <a:latin typeface="Times New Roman" panose="02020603050405020304"/>
              </a:rPr>
              <a:t>A</a:t>
            </a:r>
            <a:r>
              <a:rPr dirty="0" sz="2400" lang="en-US">
                <a:latin typeface="Times New Roman" panose="02020603050405020304"/>
              </a:rPr>
              <a:t>s</a:t>
            </a:r>
            <a:r>
              <a:rPr dirty="0" sz="2400" lang="en-US">
                <a:latin typeface="Times New Roman" panose="02020603050405020304"/>
              </a:rPr>
              <a:t>s</a:t>
            </a:r>
            <a:r>
              <a:rPr dirty="0" sz="2400" lang="en-US">
                <a:latin typeface="Times New Roman" panose="02020603050405020304"/>
              </a:rPr>
              <a:t>i</a:t>
            </a:r>
            <a:r>
              <a:rPr dirty="0" sz="2400" lang="en-US">
                <a:latin typeface="Times New Roman" panose="02020603050405020304"/>
              </a:rPr>
              <a:t>s</a:t>
            </a:r>
            <a:r>
              <a:rPr dirty="0" sz="2400" lang="en-US">
                <a:latin typeface="Times New Roman" panose="02020603050405020304"/>
              </a:rPr>
              <a:t>t</a:t>
            </a:r>
            <a:r>
              <a:rPr dirty="0" sz="2400" lang="en-US">
                <a:latin typeface="Times New Roman" panose="02020603050405020304"/>
              </a:rPr>
              <a:t>a</a:t>
            </a:r>
            <a:r>
              <a:rPr dirty="0" sz="2400" lang="en-US">
                <a:latin typeface="Times New Roman" panose="02020603050405020304"/>
              </a:rPr>
              <a:t>nt </a:t>
            </a:r>
            <a:r>
              <a:rPr dirty="0" sz="2400" lang="en-US">
                <a:latin typeface="Times New Roman" panose="02020603050405020304"/>
              </a:rPr>
              <a:t>p</a:t>
            </a:r>
            <a:r>
              <a:rPr dirty="0" sz="2400" lang="en-US">
                <a:latin typeface="Times New Roman" panose="02020603050405020304"/>
              </a:rPr>
              <a:t>r</a:t>
            </a:r>
            <a:r>
              <a:rPr dirty="0" sz="2400" lang="en-US">
                <a:latin typeface="Times New Roman" panose="02020603050405020304"/>
              </a:rPr>
              <a:t>o</a:t>
            </a:r>
            <a:r>
              <a:rPr dirty="0" sz="2400" lang="en-US">
                <a:latin typeface="Times New Roman" panose="02020603050405020304"/>
              </a:rPr>
              <a:t>f</a:t>
            </a:r>
            <a:r>
              <a:rPr dirty="0" sz="2400" lang="en-US">
                <a:latin typeface="Times New Roman" panose="02020603050405020304"/>
              </a:rPr>
              <a:t>e</a:t>
            </a:r>
            <a:r>
              <a:rPr dirty="0" sz="2400" lang="en-US">
                <a:latin typeface="Times New Roman" panose="02020603050405020304"/>
              </a:rPr>
              <a:t>s</a:t>
            </a:r>
            <a:r>
              <a:rPr dirty="0" sz="2400" lang="en-US">
                <a:latin typeface="Times New Roman" panose="02020603050405020304"/>
              </a:rPr>
              <a:t>s</a:t>
            </a:r>
            <a:r>
              <a:rPr dirty="0" sz="2400" lang="en-US">
                <a:latin typeface="Times New Roman" panose="02020603050405020304"/>
              </a:rPr>
              <a:t>or </a:t>
            </a:r>
            <a:endParaRPr dirty="0" sz="2400" lang="en-IN">
              <a:latin typeface="Times New Roman" panose="02020603050405020304"/>
            </a:endParaRPr>
          </a:p>
          <a:p>
            <a:r>
              <a:rPr dirty="0" sz="2400" lang="en-IN">
                <a:latin typeface="Times New Roman" panose="02020603050405020304"/>
              </a:rPr>
              <a:t>SRI KANYAKA PARAMESWARI ARTS &amp; SCIENCE COLLEGE FOR WOMEN</a:t>
            </a:r>
          </a:p>
          <a:p>
            <a:r>
              <a:rPr dirty="0" sz="2400" lang="en-IN">
                <a:latin typeface="Times New Roman" panose="02020603050405020304"/>
              </a:rPr>
              <a:t> </a:t>
            </a:r>
            <a:r>
              <a:rPr dirty="0" sz="2400" lang="en-US">
                <a:latin typeface="Times New Roman" panose="02020603050405020304"/>
              </a:rPr>
              <a:t>C</a:t>
            </a:r>
            <a:r>
              <a:rPr dirty="0" sz="2400" lang="en-IN">
                <a:latin typeface="Times New Roman" panose="02020603050405020304"/>
              </a:rPr>
              <a:t>HENNAI, TAMILNADU </a:t>
            </a:r>
            <a:endParaRPr dirty="0" sz="2400" lang="en-US">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5"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2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2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4" name="TextBox 1"/>
          <p:cNvSpPr txBox="1"/>
          <p:nvPr/>
        </p:nvSpPr>
        <p:spPr>
          <a:xfrm>
            <a:off x="601961" y="453669"/>
            <a:ext cx="7142922" cy="574040"/>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25" name="TextBox 3"/>
          <p:cNvSpPr txBox="1"/>
          <p:nvPr/>
        </p:nvSpPr>
        <p:spPr>
          <a:xfrm>
            <a:off x="1356810" y="1273316"/>
            <a:ext cx="7678333" cy="4714241"/>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1" name="TextBox 2"/>
          <p:cNvSpPr txBox="1"/>
          <p:nvPr/>
        </p:nvSpPr>
        <p:spPr>
          <a:xfrm>
            <a:off x="515573" y="790397"/>
            <a:ext cx="8865705" cy="574040"/>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32"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3" name="TextBox 1"/>
          <p:cNvSpPr txBox="1"/>
          <p:nvPr/>
        </p:nvSpPr>
        <p:spPr>
          <a:xfrm>
            <a:off x="225287" y="291548"/>
            <a:ext cx="9037983" cy="51054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34" name="TextBox 9"/>
          <p:cNvSpPr txBox="1"/>
          <p:nvPr/>
        </p:nvSpPr>
        <p:spPr>
          <a:xfrm>
            <a:off x="926947" y="840186"/>
            <a:ext cx="7634661"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TextBox 1"/>
          <p:cNvSpPr txBox="1"/>
          <p:nvPr/>
        </p:nvSpPr>
        <p:spPr>
          <a:xfrm>
            <a:off x="417759" y="627374"/>
            <a:ext cx="8004314" cy="574040"/>
          </a:xfrm>
          <a:prstGeom prst="rect"/>
          <a:noFill/>
        </p:spPr>
        <p:txBody>
          <a:bodyPr rtlCol="0" wrap="square">
            <a:spAutoFit/>
          </a:bodyPr>
          <a:p>
            <a:r>
              <a:rPr b="1" dirty="0" sz="3200" lang="en-US">
                <a:latin typeface="Times New Roman" panose="02020603050405020304"/>
              </a:rPr>
              <a:t>DATASET DESCRIPTION</a:t>
            </a:r>
          </a:p>
        </p:txBody>
      </p:sp>
      <p:sp>
        <p:nvSpPr>
          <p:cNvPr id="1048636"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7" name="TextBox 1"/>
          <p:cNvSpPr txBox="1"/>
          <p:nvPr/>
        </p:nvSpPr>
        <p:spPr>
          <a:xfrm>
            <a:off x="543338" y="320213"/>
            <a:ext cx="6520070" cy="574040"/>
          </a:xfrm>
          <a:prstGeom prst="rect"/>
          <a:noFill/>
        </p:spPr>
        <p:txBody>
          <a:bodyPr rtlCol="0" wrap="square">
            <a:spAutoFit/>
          </a:bodyPr>
          <a:p>
            <a:r>
              <a:rPr b="1" dirty="0" sz="3200" lang="en-US">
                <a:latin typeface="Times New Roman" panose="02020603050405020304"/>
              </a:rPr>
              <a:t>MODELLING</a:t>
            </a:r>
          </a:p>
        </p:txBody>
      </p:sp>
      <p:sp>
        <p:nvSpPr>
          <p:cNvPr id="1048598"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msandhiya856@gmail.com</cp:lastModifiedBy>
  <dcterms:created xsi:type="dcterms:W3CDTF">2024-08-15T23:32:52Z</dcterms:created>
  <dcterms:modified xsi:type="dcterms:W3CDTF">2024-09-06T11:54:41Z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ab2419c2b239487da2c7912421ead41c</vt:lpwstr>
  </property>
</Properties>
</file>