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8" r:id="rId3"/>
    <p:sldId id="281" r:id="rId4"/>
    <p:sldId id="282" r:id="rId5"/>
    <p:sldId id="284" r:id="rId6"/>
    <p:sldId id="287" r:id="rId7"/>
    <p:sldId id="296" r:id="rId8"/>
    <p:sldId id="297" r:id="rId9"/>
    <p:sldId id="307" r:id="rId10"/>
    <p:sldId id="286" r:id="rId11"/>
    <p:sldId id="309" r:id="rId12"/>
    <p:sldId id="326" r:id="rId13"/>
    <p:sldId id="322" r:id="rId14"/>
    <p:sldId id="327" r:id="rId15"/>
    <p:sldId id="328" r:id="rId16"/>
    <p:sldId id="312" r:id="rId17"/>
    <p:sldId id="313" r:id="rId18"/>
    <p:sldId id="330" r:id="rId19"/>
    <p:sldId id="331" r:id="rId20"/>
    <p:sldId id="314" r:id="rId21"/>
    <p:sldId id="315" r:id="rId22"/>
    <p:sldId id="329" r:id="rId23"/>
    <p:sldId id="342" r:id="rId24"/>
    <p:sldId id="344" r:id="rId25"/>
    <p:sldId id="345" r:id="rId26"/>
    <p:sldId id="346" r:id="rId27"/>
    <p:sldId id="289" r:id="rId28"/>
    <p:sldId id="288" r:id="rId29"/>
    <p:sldId id="343" r:id="rId30"/>
    <p:sldId id="300" r:id="rId31"/>
    <p:sldId id="302" r:id="rId32"/>
    <p:sldId id="294" r:id="rId33"/>
    <p:sldId id="298" r:id="rId34"/>
    <p:sldId id="304" r:id="rId35"/>
    <p:sldId id="292" r:id="rId36"/>
    <p:sldId id="291" r:id="rId37"/>
    <p:sldId id="263" r:id="rId38"/>
    <p:sldId id="323" r:id="rId39"/>
    <p:sldId id="324" r:id="rId40"/>
    <p:sldId id="325" r:id="rId41"/>
    <p:sldId id="316" r:id="rId42"/>
    <p:sldId id="317" r:id="rId43"/>
    <p:sldId id="318" r:id="rId44"/>
    <p:sldId id="319" r:id="rId45"/>
    <p:sldId id="320" r:id="rId46"/>
    <p:sldId id="32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09C26-A653-45EB-9870-7FF544867CF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432DDBE-B249-483B-9D9D-216B5E6E6B25}">
      <dgm:prSet phldrT="[Text]"/>
      <dgm:spPr/>
      <dgm:t>
        <a:bodyPr/>
        <a:lstStyle/>
        <a:p>
          <a:r>
            <a:rPr lang="en-US" dirty="0"/>
            <a:t>Data Set</a:t>
          </a:r>
        </a:p>
      </dgm:t>
    </dgm:pt>
    <dgm:pt modelId="{C36267F6-FC75-49E5-A780-AFE9812DE2CA}" type="parTrans" cxnId="{E1E9955F-D2D5-4869-A73A-6C722D54F4A4}">
      <dgm:prSet/>
      <dgm:spPr/>
      <dgm:t>
        <a:bodyPr/>
        <a:lstStyle/>
        <a:p>
          <a:endParaRPr lang="en-US"/>
        </a:p>
      </dgm:t>
    </dgm:pt>
    <dgm:pt modelId="{3D193105-A7B8-43EF-9B33-03383991D713}" type="sibTrans" cxnId="{E1E9955F-D2D5-4869-A73A-6C722D54F4A4}">
      <dgm:prSet/>
      <dgm:spPr/>
      <dgm:t>
        <a:bodyPr/>
        <a:lstStyle/>
        <a:p>
          <a:endParaRPr lang="en-US"/>
        </a:p>
      </dgm:t>
    </dgm:pt>
    <dgm:pt modelId="{3D3E95FE-2121-400E-A2A7-DF32C4896C65}">
      <dgm:prSet phldrT="[Text]"/>
      <dgm:spPr/>
      <dgm:t>
        <a:bodyPr/>
        <a:lstStyle/>
        <a:p>
          <a:r>
            <a:rPr lang="en-US" dirty="0"/>
            <a:t>Data Object 1</a:t>
          </a:r>
        </a:p>
      </dgm:t>
    </dgm:pt>
    <dgm:pt modelId="{A82BB599-2D3B-4C0E-8139-662ACB51D196}" type="parTrans" cxnId="{1880225F-275A-4673-832A-7ECD8FA3439E}">
      <dgm:prSet/>
      <dgm:spPr/>
      <dgm:t>
        <a:bodyPr/>
        <a:lstStyle/>
        <a:p>
          <a:endParaRPr lang="en-US"/>
        </a:p>
      </dgm:t>
    </dgm:pt>
    <dgm:pt modelId="{2FC4330C-63A8-436A-948F-1B58702081C5}" type="sibTrans" cxnId="{1880225F-275A-4673-832A-7ECD8FA3439E}">
      <dgm:prSet/>
      <dgm:spPr/>
      <dgm:t>
        <a:bodyPr/>
        <a:lstStyle/>
        <a:p>
          <a:endParaRPr lang="en-US"/>
        </a:p>
      </dgm:t>
    </dgm:pt>
    <dgm:pt modelId="{34B4E97E-027C-446D-B635-7AE2D301A380}">
      <dgm:prSet phldrT="[Text]"/>
      <dgm:spPr/>
      <dgm:t>
        <a:bodyPr/>
        <a:lstStyle/>
        <a:p>
          <a:r>
            <a:rPr lang="en-US" dirty="0"/>
            <a:t>Attribute1</a:t>
          </a:r>
        </a:p>
      </dgm:t>
    </dgm:pt>
    <dgm:pt modelId="{1BABF704-7EB0-45C7-B7DA-085C3B97C412}" type="parTrans" cxnId="{4827ED90-D3FE-449F-BF5A-D244D9787869}">
      <dgm:prSet/>
      <dgm:spPr/>
      <dgm:t>
        <a:bodyPr/>
        <a:lstStyle/>
        <a:p>
          <a:endParaRPr lang="en-US"/>
        </a:p>
      </dgm:t>
    </dgm:pt>
    <dgm:pt modelId="{46356744-B0CF-4DC9-B510-80199863BA15}" type="sibTrans" cxnId="{4827ED90-D3FE-449F-BF5A-D244D9787869}">
      <dgm:prSet/>
      <dgm:spPr/>
      <dgm:t>
        <a:bodyPr/>
        <a:lstStyle/>
        <a:p>
          <a:endParaRPr lang="en-US"/>
        </a:p>
      </dgm:t>
    </dgm:pt>
    <dgm:pt modelId="{BA2F5BBD-0E61-4BD3-9915-DB26FF9DC8A1}">
      <dgm:prSet phldrT="[Text]"/>
      <dgm:spPr/>
      <dgm:t>
        <a:bodyPr/>
        <a:lstStyle/>
        <a:p>
          <a:r>
            <a:rPr lang="en-US" dirty="0"/>
            <a:t>Attribute n</a:t>
          </a:r>
        </a:p>
      </dgm:t>
    </dgm:pt>
    <dgm:pt modelId="{CD2B691F-5097-41D1-8490-1AD33CE5977C}" type="parTrans" cxnId="{F984AAA4-BFB6-4A6B-B717-41AE4D2B430F}">
      <dgm:prSet/>
      <dgm:spPr/>
      <dgm:t>
        <a:bodyPr/>
        <a:lstStyle/>
        <a:p>
          <a:endParaRPr lang="en-US"/>
        </a:p>
      </dgm:t>
    </dgm:pt>
    <dgm:pt modelId="{61C13C95-4F5C-4299-BCF8-DBF0E5EED546}" type="sibTrans" cxnId="{F984AAA4-BFB6-4A6B-B717-41AE4D2B430F}">
      <dgm:prSet/>
      <dgm:spPr/>
      <dgm:t>
        <a:bodyPr/>
        <a:lstStyle/>
        <a:p>
          <a:endParaRPr lang="en-US"/>
        </a:p>
      </dgm:t>
    </dgm:pt>
    <dgm:pt modelId="{CD9E4EBD-A44D-4AE2-921B-87FA3362C73E}">
      <dgm:prSet phldrT="[Text]"/>
      <dgm:spPr/>
      <dgm:t>
        <a:bodyPr/>
        <a:lstStyle/>
        <a:p>
          <a:r>
            <a:rPr lang="en-US" dirty="0"/>
            <a:t>Data Object m</a:t>
          </a:r>
        </a:p>
      </dgm:t>
    </dgm:pt>
    <dgm:pt modelId="{5B38BF80-528D-49A1-B046-89D747A3DFD9}" type="parTrans" cxnId="{BE54320A-863A-446B-A21E-418B38A67A40}">
      <dgm:prSet/>
      <dgm:spPr/>
      <dgm:t>
        <a:bodyPr/>
        <a:lstStyle/>
        <a:p>
          <a:endParaRPr lang="en-US"/>
        </a:p>
      </dgm:t>
    </dgm:pt>
    <dgm:pt modelId="{F6722E1D-41CF-4735-9709-B662BD1826F1}" type="sibTrans" cxnId="{BE54320A-863A-446B-A21E-418B38A67A40}">
      <dgm:prSet/>
      <dgm:spPr/>
      <dgm:t>
        <a:bodyPr/>
        <a:lstStyle/>
        <a:p>
          <a:endParaRPr lang="en-US"/>
        </a:p>
      </dgm:t>
    </dgm:pt>
    <dgm:pt modelId="{4C044C1A-75BB-4C66-9BA2-B38E7A78D8E0}">
      <dgm:prSet phldrT="[Text]"/>
      <dgm:spPr/>
      <dgm:t>
        <a:bodyPr/>
        <a:lstStyle/>
        <a:p>
          <a:r>
            <a:rPr lang="en-US" dirty="0"/>
            <a:t>Attribute 1</a:t>
          </a:r>
        </a:p>
      </dgm:t>
    </dgm:pt>
    <dgm:pt modelId="{41CA1F7A-5B60-4411-A340-BD954A0E23CC}" type="parTrans" cxnId="{A55D2044-EE42-4117-919D-825FA35448F2}">
      <dgm:prSet/>
      <dgm:spPr/>
      <dgm:t>
        <a:bodyPr/>
        <a:lstStyle/>
        <a:p>
          <a:endParaRPr lang="en-US"/>
        </a:p>
      </dgm:t>
    </dgm:pt>
    <dgm:pt modelId="{8AA47909-309F-4026-9CA0-D6615242D1E3}" type="sibTrans" cxnId="{A55D2044-EE42-4117-919D-825FA35448F2}">
      <dgm:prSet/>
      <dgm:spPr/>
      <dgm:t>
        <a:bodyPr/>
        <a:lstStyle/>
        <a:p>
          <a:endParaRPr lang="en-US"/>
        </a:p>
      </dgm:t>
    </dgm:pt>
    <dgm:pt modelId="{655C4CD0-A97D-4571-80C0-49D4E7985596}">
      <dgm:prSet phldrT="[Text]"/>
      <dgm:spPr/>
      <dgm:t>
        <a:bodyPr/>
        <a:lstStyle/>
        <a:p>
          <a:r>
            <a:rPr lang="en-US" dirty="0"/>
            <a:t>Attribute n</a:t>
          </a:r>
        </a:p>
      </dgm:t>
    </dgm:pt>
    <dgm:pt modelId="{B4166633-223B-4290-B831-3828E3AAB383}" type="parTrans" cxnId="{8E8465F6-9CF9-4762-B182-EC33E00DFF7B}">
      <dgm:prSet/>
      <dgm:spPr/>
      <dgm:t>
        <a:bodyPr/>
        <a:lstStyle/>
        <a:p>
          <a:endParaRPr lang="en-US"/>
        </a:p>
      </dgm:t>
    </dgm:pt>
    <dgm:pt modelId="{9B8143BF-C2B5-4990-8410-11B5EB30D486}" type="sibTrans" cxnId="{8E8465F6-9CF9-4762-B182-EC33E00DFF7B}">
      <dgm:prSet/>
      <dgm:spPr/>
      <dgm:t>
        <a:bodyPr/>
        <a:lstStyle/>
        <a:p>
          <a:endParaRPr lang="en-US"/>
        </a:p>
      </dgm:t>
    </dgm:pt>
    <dgm:pt modelId="{1D6DBCC6-9524-40FD-ADD5-F9CF3A5D5102}" type="pres">
      <dgm:prSet presAssocID="{74109C26-A653-45EB-9870-7FF544867CFF}" presName="hierChild1" presStyleCnt="0">
        <dgm:presLayoutVars>
          <dgm:chPref val="1"/>
          <dgm:dir/>
          <dgm:animOne val="branch"/>
          <dgm:animLvl val="lvl"/>
          <dgm:resizeHandles/>
        </dgm:presLayoutVars>
      </dgm:prSet>
      <dgm:spPr/>
    </dgm:pt>
    <dgm:pt modelId="{8F3386E2-7978-409C-826C-8BBF4226F37B}" type="pres">
      <dgm:prSet presAssocID="{1432DDBE-B249-483B-9D9D-216B5E6E6B25}" presName="hierRoot1" presStyleCnt="0"/>
      <dgm:spPr/>
    </dgm:pt>
    <dgm:pt modelId="{B794163C-FD68-420A-B331-2A64B039FA75}" type="pres">
      <dgm:prSet presAssocID="{1432DDBE-B249-483B-9D9D-216B5E6E6B25}" presName="composite" presStyleCnt="0"/>
      <dgm:spPr/>
    </dgm:pt>
    <dgm:pt modelId="{30F1D710-BD71-4ACA-B035-9A35F670793D}" type="pres">
      <dgm:prSet presAssocID="{1432DDBE-B249-483B-9D9D-216B5E6E6B25}" presName="background" presStyleLbl="node0" presStyleIdx="0" presStyleCnt="1"/>
      <dgm:spPr/>
    </dgm:pt>
    <dgm:pt modelId="{43F6C0C8-0A92-4964-9E16-47171B45C24C}" type="pres">
      <dgm:prSet presAssocID="{1432DDBE-B249-483B-9D9D-216B5E6E6B25}" presName="text" presStyleLbl="fgAcc0" presStyleIdx="0" presStyleCnt="1">
        <dgm:presLayoutVars>
          <dgm:chPref val="3"/>
        </dgm:presLayoutVars>
      </dgm:prSet>
      <dgm:spPr/>
    </dgm:pt>
    <dgm:pt modelId="{05D98F13-F661-4D26-9082-CC2A8E9841F2}" type="pres">
      <dgm:prSet presAssocID="{1432DDBE-B249-483B-9D9D-216B5E6E6B25}" presName="hierChild2" presStyleCnt="0"/>
      <dgm:spPr/>
    </dgm:pt>
    <dgm:pt modelId="{5D7B963A-FD3E-4AA4-8177-0B526502003D}" type="pres">
      <dgm:prSet presAssocID="{A82BB599-2D3B-4C0E-8139-662ACB51D196}" presName="Name10" presStyleLbl="parChTrans1D2" presStyleIdx="0" presStyleCnt="2"/>
      <dgm:spPr/>
    </dgm:pt>
    <dgm:pt modelId="{44814915-1FB8-4305-9B70-E2783C67745A}" type="pres">
      <dgm:prSet presAssocID="{3D3E95FE-2121-400E-A2A7-DF32C4896C65}" presName="hierRoot2" presStyleCnt="0"/>
      <dgm:spPr/>
    </dgm:pt>
    <dgm:pt modelId="{A9CC05A3-9CBE-4953-A7B1-66A9A14344FB}" type="pres">
      <dgm:prSet presAssocID="{3D3E95FE-2121-400E-A2A7-DF32C4896C65}" presName="composite2" presStyleCnt="0"/>
      <dgm:spPr/>
    </dgm:pt>
    <dgm:pt modelId="{0FFB0D35-9652-4CA8-B1F8-F76380231698}" type="pres">
      <dgm:prSet presAssocID="{3D3E95FE-2121-400E-A2A7-DF32C4896C65}" presName="background2" presStyleLbl="node2" presStyleIdx="0" presStyleCnt="2"/>
      <dgm:spPr/>
    </dgm:pt>
    <dgm:pt modelId="{7E552C23-2518-45E8-A4E2-BEB0FD037C05}" type="pres">
      <dgm:prSet presAssocID="{3D3E95FE-2121-400E-A2A7-DF32C4896C65}" presName="text2" presStyleLbl="fgAcc2" presStyleIdx="0" presStyleCnt="2">
        <dgm:presLayoutVars>
          <dgm:chPref val="3"/>
        </dgm:presLayoutVars>
      </dgm:prSet>
      <dgm:spPr/>
    </dgm:pt>
    <dgm:pt modelId="{D31A95BC-2390-4FCE-8347-F86302FED37E}" type="pres">
      <dgm:prSet presAssocID="{3D3E95FE-2121-400E-A2A7-DF32C4896C65}" presName="hierChild3" presStyleCnt="0"/>
      <dgm:spPr/>
    </dgm:pt>
    <dgm:pt modelId="{2399375D-BD78-4626-83BC-4A0A5D063D64}" type="pres">
      <dgm:prSet presAssocID="{1BABF704-7EB0-45C7-B7DA-085C3B97C412}" presName="Name17" presStyleLbl="parChTrans1D3" presStyleIdx="0" presStyleCnt="4"/>
      <dgm:spPr/>
    </dgm:pt>
    <dgm:pt modelId="{E3CC2B57-51F1-4431-949D-08D3D9E7C123}" type="pres">
      <dgm:prSet presAssocID="{34B4E97E-027C-446D-B635-7AE2D301A380}" presName="hierRoot3" presStyleCnt="0"/>
      <dgm:spPr/>
    </dgm:pt>
    <dgm:pt modelId="{118EB0AD-D23E-452C-BCC3-3C0EB9AF76DA}" type="pres">
      <dgm:prSet presAssocID="{34B4E97E-027C-446D-B635-7AE2D301A380}" presName="composite3" presStyleCnt="0"/>
      <dgm:spPr/>
    </dgm:pt>
    <dgm:pt modelId="{C603EDA1-652E-45E0-89BF-726245A8B8FC}" type="pres">
      <dgm:prSet presAssocID="{34B4E97E-027C-446D-B635-7AE2D301A380}" presName="background3" presStyleLbl="node3" presStyleIdx="0" presStyleCnt="4"/>
      <dgm:spPr/>
    </dgm:pt>
    <dgm:pt modelId="{6CB805E5-CAB8-4581-9FF9-71F8464C7275}" type="pres">
      <dgm:prSet presAssocID="{34B4E97E-027C-446D-B635-7AE2D301A380}" presName="text3" presStyleLbl="fgAcc3" presStyleIdx="0" presStyleCnt="4">
        <dgm:presLayoutVars>
          <dgm:chPref val="3"/>
        </dgm:presLayoutVars>
      </dgm:prSet>
      <dgm:spPr/>
    </dgm:pt>
    <dgm:pt modelId="{35C05614-6C33-444E-8437-C4822E26DC9B}" type="pres">
      <dgm:prSet presAssocID="{34B4E97E-027C-446D-B635-7AE2D301A380}" presName="hierChild4" presStyleCnt="0"/>
      <dgm:spPr/>
    </dgm:pt>
    <dgm:pt modelId="{A49AD9ED-0E48-4969-8E79-C1CACD213F7F}" type="pres">
      <dgm:prSet presAssocID="{CD2B691F-5097-41D1-8490-1AD33CE5977C}" presName="Name17" presStyleLbl="parChTrans1D3" presStyleIdx="1" presStyleCnt="4"/>
      <dgm:spPr/>
    </dgm:pt>
    <dgm:pt modelId="{59216D84-928A-4650-8BCF-C55FA2BFF6CA}" type="pres">
      <dgm:prSet presAssocID="{BA2F5BBD-0E61-4BD3-9915-DB26FF9DC8A1}" presName="hierRoot3" presStyleCnt="0"/>
      <dgm:spPr/>
    </dgm:pt>
    <dgm:pt modelId="{593AB980-956F-4E2E-95B6-B94954FDC623}" type="pres">
      <dgm:prSet presAssocID="{BA2F5BBD-0E61-4BD3-9915-DB26FF9DC8A1}" presName="composite3" presStyleCnt="0"/>
      <dgm:spPr/>
    </dgm:pt>
    <dgm:pt modelId="{8207F6E0-AA12-4C3E-B559-FA4BEB75837A}" type="pres">
      <dgm:prSet presAssocID="{BA2F5BBD-0E61-4BD3-9915-DB26FF9DC8A1}" presName="background3" presStyleLbl="node3" presStyleIdx="1" presStyleCnt="4"/>
      <dgm:spPr/>
    </dgm:pt>
    <dgm:pt modelId="{6E464B5D-38FD-4C08-A96B-3C535BE445DA}" type="pres">
      <dgm:prSet presAssocID="{BA2F5BBD-0E61-4BD3-9915-DB26FF9DC8A1}" presName="text3" presStyleLbl="fgAcc3" presStyleIdx="1" presStyleCnt="4" custScaleX="107634">
        <dgm:presLayoutVars>
          <dgm:chPref val="3"/>
        </dgm:presLayoutVars>
      </dgm:prSet>
      <dgm:spPr/>
    </dgm:pt>
    <dgm:pt modelId="{FA4E276A-0CE0-43E7-A144-B08E5B4B08D5}" type="pres">
      <dgm:prSet presAssocID="{BA2F5BBD-0E61-4BD3-9915-DB26FF9DC8A1}" presName="hierChild4" presStyleCnt="0"/>
      <dgm:spPr/>
    </dgm:pt>
    <dgm:pt modelId="{64CEFECE-E88E-4EE3-886A-7A6A6241D754}" type="pres">
      <dgm:prSet presAssocID="{5B38BF80-528D-49A1-B046-89D747A3DFD9}" presName="Name10" presStyleLbl="parChTrans1D2" presStyleIdx="1" presStyleCnt="2"/>
      <dgm:spPr/>
    </dgm:pt>
    <dgm:pt modelId="{5D4F348F-3F35-4D54-ADAA-0B96B9D25649}" type="pres">
      <dgm:prSet presAssocID="{CD9E4EBD-A44D-4AE2-921B-87FA3362C73E}" presName="hierRoot2" presStyleCnt="0"/>
      <dgm:spPr/>
    </dgm:pt>
    <dgm:pt modelId="{D57B524A-0DB5-4DE5-8A66-016576A8AB4F}" type="pres">
      <dgm:prSet presAssocID="{CD9E4EBD-A44D-4AE2-921B-87FA3362C73E}" presName="composite2" presStyleCnt="0"/>
      <dgm:spPr/>
    </dgm:pt>
    <dgm:pt modelId="{246BA8C3-3F6C-4F89-9DA2-8F1A631D279B}" type="pres">
      <dgm:prSet presAssocID="{CD9E4EBD-A44D-4AE2-921B-87FA3362C73E}" presName="background2" presStyleLbl="node2" presStyleIdx="1" presStyleCnt="2"/>
      <dgm:spPr/>
    </dgm:pt>
    <dgm:pt modelId="{6FF4DAFD-52EE-4C3F-9D4B-817CF6DDE3CD}" type="pres">
      <dgm:prSet presAssocID="{CD9E4EBD-A44D-4AE2-921B-87FA3362C73E}" presName="text2" presStyleLbl="fgAcc2" presStyleIdx="1" presStyleCnt="2">
        <dgm:presLayoutVars>
          <dgm:chPref val="3"/>
        </dgm:presLayoutVars>
      </dgm:prSet>
      <dgm:spPr/>
    </dgm:pt>
    <dgm:pt modelId="{DEC9B8D3-F6A4-4472-8A4C-39C1D4012E00}" type="pres">
      <dgm:prSet presAssocID="{CD9E4EBD-A44D-4AE2-921B-87FA3362C73E}" presName="hierChild3" presStyleCnt="0"/>
      <dgm:spPr/>
    </dgm:pt>
    <dgm:pt modelId="{A4B42F19-411C-43F8-9B91-C3A380FA47E9}" type="pres">
      <dgm:prSet presAssocID="{41CA1F7A-5B60-4411-A340-BD954A0E23CC}" presName="Name17" presStyleLbl="parChTrans1D3" presStyleIdx="2" presStyleCnt="4"/>
      <dgm:spPr/>
    </dgm:pt>
    <dgm:pt modelId="{DA611E59-E2F1-4FD5-9BF9-8EA2D3D9A088}" type="pres">
      <dgm:prSet presAssocID="{4C044C1A-75BB-4C66-9BA2-B38E7A78D8E0}" presName="hierRoot3" presStyleCnt="0"/>
      <dgm:spPr/>
    </dgm:pt>
    <dgm:pt modelId="{4E255930-8C74-40B9-8BA1-39519DD7C877}" type="pres">
      <dgm:prSet presAssocID="{4C044C1A-75BB-4C66-9BA2-B38E7A78D8E0}" presName="composite3" presStyleCnt="0"/>
      <dgm:spPr/>
    </dgm:pt>
    <dgm:pt modelId="{BABDE840-C8B0-48CC-B311-F130AA001D82}" type="pres">
      <dgm:prSet presAssocID="{4C044C1A-75BB-4C66-9BA2-B38E7A78D8E0}" presName="background3" presStyleLbl="node3" presStyleIdx="2" presStyleCnt="4"/>
      <dgm:spPr/>
    </dgm:pt>
    <dgm:pt modelId="{B145B910-6F41-458B-ACB7-E4B25C2E7843}" type="pres">
      <dgm:prSet presAssocID="{4C044C1A-75BB-4C66-9BA2-B38E7A78D8E0}" presName="text3" presStyleLbl="fgAcc3" presStyleIdx="2" presStyleCnt="4" custScaleX="111113">
        <dgm:presLayoutVars>
          <dgm:chPref val="3"/>
        </dgm:presLayoutVars>
      </dgm:prSet>
      <dgm:spPr/>
    </dgm:pt>
    <dgm:pt modelId="{BCE1E3BE-8A0B-43C2-9041-8ED508D84E5F}" type="pres">
      <dgm:prSet presAssocID="{4C044C1A-75BB-4C66-9BA2-B38E7A78D8E0}" presName="hierChild4" presStyleCnt="0"/>
      <dgm:spPr/>
    </dgm:pt>
    <dgm:pt modelId="{108B2875-3701-4C14-983F-6CB6B553F1FF}" type="pres">
      <dgm:prSet presAssocID="{B4166633-223B-4290-B831-3828E3AAB383}" presName="Name17" presStyleLbl="parChTrans1D3" presStyleIdx="3" presStyleCnt="4"/>
      <dgm:spPr/>
    </dgm:pt>
    <dgm:pt modelId="{734C4F14-ABF1-48A0-A32A-44DABBEA464D}" type="pres">
      <dgm:prSet presAssocID="{655C4CD0-A97D-4571-80C0-49D4E7985596}" presName="hierRoot3" presStyleCnt="0"/>
      <dgm:spPr/>
    </dgm:pt>
    <dgm:pt modelId="{5AD913FE-02AC-43FC-9C0A-DAA5CE96C715}" type="pres">
      <dgm:prSet presAssocID="{655C4CD0-A97D-4571-80C0-49D4E7985596}" presName="composite3" presStyleCnt="0"/>
      <dgm:spPr/>
    </dgm:pt>
    <dgm:pt modelId="{D8CB64E1-4FEE-411C-A6A3-44D03BE089D4}" type="pres">
      <dgm:prSet presAssocID="{655C4CD0-A97D-4571-80C0-49D4E7985596}" presName="background3" presStyleLbl="node3" presStyleIdx="3" presStyleCnt="4"/>
      <dgm:spPr/>
    </dgm:pt>
    <dgm:pt modelId="{172EF1BC-A543-4569-8E8A-26F2FB0B1E3F}" type="pres">
      <dgm:prSet presAssocID="{655C4CD0-A97D-4571-80C0-49D4E7985596}" presName="text3" presStyleLbl="fgAcc3" presStyleIdx="3" presStyleCnt="4" custScaleX="115271">
        <dgm:presLayoutVars>
          <dgm:chPref val="3"/>
        </dgm:presLayoutVars>
      </dgm:prSet>
      <dgm:spPr/>
    </dgm:pt>
    <dgm:pt modelId="{56739BC8-E04A-4C08-894C-59C0D7F6AAFB}" type="pres">
      <dgm:prSet presAssocID="{655C4CD0-A97D-4571-80C0-49D4E7985596}" presName="hierChild4" presStyleCnt="0"/>
      <dgm:spPr/>
    </dgm:pt>
  </dgm:ptLst>
  <dgm:cxnLst>
    <dgm:cxn modelId="{4C907D02-855E-49FF-BBD0-C251C22C096D}" type="presOf" srcId="{74109C26-A653-45EB-9870-7FF544867CFF}" destId="{1D6DBCC6-9524-40FD-ADD5-F9CF3A5D5102}" srcOrd="0" destOrd="0" presId="urn:microsoft.com/office/officeart/2005/8/layout/hierarchy1"/>
    <dgm:cxn modelId="{0AA47A06-0BE3-4E8A-8FB0-D4B5927BFD54}" type="presOf" srcId="{5B38BF80-528D-49A1-B046-89D747A3DFD9}" destId="{64CEFECE-E88E-4EE3-886A-7A6A6241D754}" srcOrd="0" destOrd="0" presId="urn:microsoft.com/office/officeart/2005/8/layout/hierarchy1"/>
    <dgm:cxn modelId="{BE54320A-863A-446B-A21E-418B38A67A40}" srcId="{1432DDBE-B249-483B-9D9D-216B5E6E6B25}" destId="{CD9E4EBD-A44D-4AE2-921B-87FA3362C73E}" srcOrd="1" destOrd="0" parTransId="{5B38BF80-528D-49A1-B046-89D747A3DFD9}" sibTransId="{F6722E1D-41CF-4735-9709-B662BD1826F1}"/>
    <dgm:cxn modelId="{7E135A10-38C9-4545-8750-E0136134A56B}" type="presOf" srcId="{34B4E97E-027C-446D-B635-7AE2D301A380}" destId="{6CB805E5-CAB8-4581-9FF9-71F8464C7275}" srcOrd="0" destOrd="0" presId="urn:microsoft.com/office/officeart/2005/8/layout/hierarchy1"/>
    <dgm:cxn modelId="{CF9F1B12-C612-4D7B-8FD2-24495F804482}" type="presOf" srcId="{41CA1F7A-5B60-4411-A340-BD954A0E23CC}" destId="{A4B42F19-411C-43F8-9B91-C3A380FA47E9}" srcOrd="0" destOrd="0" presId="urn:microsoft.com/office/officeart/2005/8/layout/hierarchy1"/>
    <dgm:cxn modelId="{1880225F-275A-4673-832A-7ECD8FA3439E}" srcId="{1432DDBE-B249-483B-9D9D-216B5E6E6B25}" destId="{3D3E95FE-2121-400E-A2A7-DF32C4896C65}" srcOrd="0" destOrd="0" parTransId="{A82BB599-2D3B-4C0E-8139-662ACB51D196}" sibTransId="{2FC4330C-63A8-436A-948F-1B58702081C5}"/>
    <dgm:cxn modelId="{E1E9955F-D2D5-4869-A73A-6C722D54F4A4}" srcId="{74109C26-A653-45EB-9870-7FF544867CFF}" destId="{1432DDBE-B249-483B-9D9D-216B5E6E6B25}" srcOrd="0" destOrd="0" parTransId="{C36267F6-FC75-49E5-A780-AFE9812DE2CA}" sibTransId="{3D193105-A7B8-43EF-9B33-03383991D713}"/>
    <dgm:cxn modelId="{E47D0D61-36BA-4045-B7F4-B8D2A546063D}" type="presOf" srcId="{4C044C1A-75BB-4C66-9BA2-B38E7A78D8E0}" destId="{B145B910-6F41-458B-ACB7-E4B25C2E7843}" srcOrd="0" destOrd="0" presId="urn:microsoft.com/office/officeart/2005/8/layout/hierarchy1"/>
    <dgm:cxn modelId="{A55D2044-EE42-4117-919D-825FA35448F2}" srcId="{CD9E4EBD-A44D-4AE2-921B-87FA3362C73E}" destId="{4C044C1A-75BB-4C66-9BA2-B38E7A78D8E0}" srcOrd="0" destOrd="0" parTransId="{41CA1F7A-5B60-4411-A340-BD954A0E23CC}" sibTransId="{8AA47909-309F-4026-9CA0-D6615242D1E3}"/>
    <dgm:cxn modelId="{C090C245-D639-4E52-898D-F6B1541A8371}" type="presOf" srcId="{A82BB599-2D3B-4C0E-8139-662ACB51D196}" destId="{5D7B963A-FD3E-4AA4-8177-0B526502003D}" srcOrd="0" destOrd="0" presId="urn:microsoft.com/office/officeart/2005/8/layout/hierarchy1"/>
    <dgm:cxn modelId="{BA296F4B-CD36-4818-9B63-39011EC72C99}" type="presOf" srcId="{1432DDBE-B249-483B-9D9D-216B5E6E6B25}" destId="{43F6C0C8-0A92-4964-9E16-47171B45C24C}" srcOrd="0" destOrd="0" presId="urn:microsoft.com/office/officeart/2005/8/layout/hierarchy1"/>
    <dgm:cxn modelId="{B37AAA4E-46DE-4BAC-BC5C-3F0470942ED5}" type="presOf" srcId="{3D3E95FE-2121-400E-A2A7-DF32C4896C65}" destId="{7E552C23-2518-45E8-A4E2-BEB0FD037C05}" srcOrd="0" destOrd="0" presId="urn:microsoft.com/office/officeart/2005/8/layout/hierarchy1"/>
    <dgm:cxn modelId="{C8CEC353-B726-4A32-BAB8-24D222F2429A}" type="presOf" srcId="{BA2F5BBD-0E61-4BD3-9915-DB26FF9DC8A1}" destId="{6E464B5D-38FD-4C08-A96B-3C535BE445DA}" srcOrd="0" destOrd="0" presId="urn:microsoft.com/office/officeart/2005/8/layout/hierarchy1"/>
    <dgm:cxn modelId="{B319218E-1378-493E-8661-B7602C0819CE}" type="presOf" srcId="{CD2B691F-5097-41D1-8490-1AD33CE5977C}" destId="{A49AD9ED-0E48-4969-8E79-C1CACD213F7F}" srcOrd="0" destOrd="0" presId="urn:microsoft.com/office/officeart/2005/8/layout/hierarchy1"/>
    <dgm:cxn modelId="{4827ED90-D3FE-449F-BF5A-D244D9787869}" srcId="{3D3E95FE-2121-400E-A2A7-DF32C4896C65}" destId="{34B4E97E-027C-446D-B635-7AE2D301A380}" srcOrd="0" destOrd="0" parTransId="{1BABF704-7EB0-45C7-B7DA-085C3B97C412}" sibTransId="{46356744-B0CF-4DC9-B510-80199863BA15}"/>
    <dgm:cxn modelId="{7190069D-B47D-4E93-A8DE-1199C00822C7}" type="presOf" srcId="{CD9E4EBD-A44D-4AE2-921B-87FA3362C73E}" destId="{6FF4DAFD-52EE-4C3F-9D4B-817CF6DDE3CD}" srcOrd="0" destOrd="0" presId="urn:microsoft.com/office/officeart/2005/8/layout/hierarchy1"/>
    <dgm:cxn modelId="{F984AAA4-BFB6-4A6B-B717-41AE4D2B430F}" srcId="{3D3E95FE-2121-400E-A2A7-DF32C4896C65}" destId="{BA2F5BBD-0E61-4BD3-9915-DB26FF9DC8A1}" srcOrd="1" destOrd="0" parTransId="{CD2B691F-5097-41D1-8490-1AD33CE5977C}" sibTransId="{61C13C95-4F5C-4299-BCF8-DBF0E5EED546}"/>
    <dgm:cxn modelId="{80D16BB8-E2AC-422C-88FA-CDEE5B9310AE}" type="presOf" srcId="{655C4CD0-A97D-4571-80C0-49D4E7985596}" destId="{172EF1BC-A543-4569-8E8A-26F2FB0B1E3F}" srcOrd="0" destOrd="0" presId="urn:microsoft.com/office/officeart/2005/8/layout/hierarchy1"/>
    <dgm:cxn modelId="{45F2E4D2-B851-461E-BD99-775F6526F42B}" type="presOf" srcId="{1BABF704-7EB0-45C7-B7DA-085C3B97C412}" destId="{2399375D-BD78-4626-83BC-4A0A5D063D64}" srcOrd="0" destOrd="0" presId="urn:microsoft.com/office/officeart/2005/8/layout/hierarchy1"/>
    <dgm:cxn modelId="{F78662EA-DA4F-4572-BB54-5E6C93CB28FF}" type="presOf" srcId="{B4166633-223B-4290-B831-3828E3AAB383}" destId="{108B2875-3701-4C14-983F-6CB6B553F1FF}" srcOrd="0" destOrd="0" presId="urn:microsoft.com/office/officeart/2005/8/layout/hierarchy1"/>
    <dgm:cxn modelId="{8E8465F6-9CF9-4762-B182-EC33E00DFF7B}" srcId="{CD9E4EBD-A44D-4AE2-921B-87FA3362C73E}" destId="{655C4CD0-A97D-4571-80C0-49D4E7985596}" srcOrd="1" destOrd="0" parTransId="{B4166633-223B-4290-B831-3828E3AAB383}" sibTransId="{9B8143BF-C2B5-4990-8410-11B5EB30D486}"/>
    <dgm:cxn modelId="{26CCDC1B-FFF8-4AAD-9AF1-6E11027B04FD}" type="presParOf" srcId="{1D6DBCC6-9524-40FD-ADD5-F9CF3A5D5102}" destId="{8F3386E2-7978-409C-826C-8BBF4226F37B}" srcOrd="0" destOrd="0" presId="urn:microsoft.com/office/officeart/2005/8/layout/hierarchy1"/>
    <dgm:cxn modelId="{795FF3A2-AD55-4EB3-A7CF-FA6CBBF40187}" type="presParOf" srcId="{8F3386E2-7978-409C-826C-8BBF4226F37B}" destId="{B794163C-FD68-420A-B331-2A64B039FA75}" srcOrd="0" destOrd="0" presId="urn:microsoft.com/office/officeart/2005/8/layout/hierarchy1"/>
    <dgm:cxn modelId="{991E2DF8-0D55-429D-9FE2-04A58E5B6EE2}" type="presParOf" srcId="{B794163C-FD68-420A-B331-2A64B039FA75}" destId="{30F1D710-BD71-4ACA-B035-9A35F670793D}" srcOrd="0" destOrd="0" presId="urn:microsoft.com/office/officeart/2005/8/layout/hierarchy1"/>
    <dgm:cxn modelId="{DB4D21E4-1CEE-4A0C-82FA-4ACE952F434C}" type="presParOf" srcId="{B794163C-FD68-420A-B331-2A64B039FA75}" destId="{43F6C0C8-0A92-4964-9E16-47171B45C24C}" srcOrd="1" destOrd="0" presId="urn:microsoft.com/office/officeart/2005/8/layout/hierarchy1"/>
    <dgm:cxn modelId="{92B18A69-7E10-46DB-A036-AEB6995F4581}" type="presParOf" srcId="{8F3386E2-7978-409C-826C-8BBF4226F37B}" destId="{05D98F13-F661-4D26-9082-CC2A8E9841F2}" srcOrd="1" destOrd="0" presId="urn:microsoft.com/office/officeart/2005/8/layout/hierarchy1"/>
    <dgm:cxn modelId="{7B3C9F39-6630-4168-A908-BEB270D488E8}" type="presParOf" srcId="{05D98F13-F661-4D26-9082-CC2A8E9841F2}" destId="{5D7B963A-FD3E-4AA4-8177-0B526502003D}" srcOrd="0" destOrd="0" presId="urn:microsoft.com/office/officeart/2005/8/layout/hierarchy1"/>
    <dgm:cxn modelId="{C802E204-DE56-45B0-A0DC-96007D851A9C}" type="presParOf" srcId="{05D98F13-F661-4D26-9082-CC2A8E9841F2}" destId="{44814915-1FB8-4305-9B70-E2783C67745A}" srcOrd="1" destOrd="0" presId="urn:microsoft.com/office/officeart/2005/8/layout/hierarchy1"/>
    <dgm:cxn modelId="{B5839A78-D0D8-40EE-86EF-11BC5BDB2832}" type="presParOf" srcId="{44814915-1FB8-4305-9B70-E2783C67745A}" destId="{A9CC05A3-9CBE-4953-A7B1-66A9A14344FB}" srcOrd="0" destOrd="0" presId="urn:microsoft.com/office/officeart/2005/8/layout/hierarchy1"/>
    <dgm:cxn modelId="{18659391-9562-4156-8444-1319DBFDE543}" type="presParOf" srcId="{A9CC05A3-9CBE-4953-A7B1-66A9A14344FB}" destId="{0FFB0D35-9652-4CA8-B1F8-F76380231698}" srcOrd="0" destOrd="0" presId="urn:microsoft.com/office/officeart/2005/8/layout/hierarchy1"/>
    <dgm:cxn modelId="{3F35154A-20E1-4182-8F2A-5CDE3D9A5EF1}" type="presParOf" srcId="{A9CC05A3-9CBE-4953-A7B1-66A9A14344FB}" destId="{7E552C23-2518-45E8-A4E2-BEB0FD037C05}" srcOrd="1" destOrd="0" presId="urn:microsoft.com/office/officeart/2005/8/layout/hierarchy1"/>
    <dgm:cxn modelId="{C24BBB88-86E5-4129-95C6-529A7E795A6D}" type="presParOf" srcId="{44814915-1FB8-4305-9B70-E2783C67745A}" destId="{D31A95BC-2390-4FCE-8347-F86302FED37E}" srcOrd="1" destOrd="0" presId="urn:microsoft.com/office/officeart/2005/8/layout/hierarchy1"/>
    <dgm:cxn modelId="{22466BA1-EA93-47A8-BB46-5DA89D27B898}" type="presParOf" srcId="{D31A95BC-2390-4FCE-8347-F86302FED37E}" destId="{2399375D-BD78-4626-83BC-4A0A5D063D64}" srcOrd="0" destOrd="0" presId="urn:microsoft.com/office/officeart/2005/8/layout/hierarchy1"/>
    <dgm:cxn modelId="{A7959DF9-56D6-4186-926A-A884D9322BDB}" type="presParOf" srcId="{D31A95BC-2390-4FCE-8347-F86302FED37E}" destId="{E3CC2B57-51F1-4431-949D-08D3D9E7C123}" srcOrd="1" destOrd="0" presId="urn:microsoft.com/office/officeart/2005/8/layout/hierarchy1"/>
    <dgm:cxn modelId="{3EF635CC-6ED6-40B0-8853-ECF940A8959C}" type="presParOf" srcId="{E3CC2B57-51F1-4431-949D-08D3D9E7C123}" destId="{118EB0AD-D23E-452C-BCC3-3C0EB9AF76DA}" srcOrd="0" destOrd="0" presId="urn:microsoft.com/office/officeart/2005/8/layout/hierarchy1"/>
    <dgm:cxn modelId="{7A6442DB-9C91-4BEE-8F57-FE146E5D5B77}" type="presParOf" srcId="{118EB0AD-D23E-452C-BCC3-3C0EB9AF76DA}" destId="{C603EDA1-652E-45E0-89BF-726245A8B8FC}" srcOrd="0" destOrd="0" presId="urn:microsoft.com/office/officeart/2005/8/layout/hierarchy1"/>
    <dgm:cxn modelId="{E1C8E3EA-F37A-4AD8-9635-5FF0310104BE}" type="presParOf" srcId="{118EB0AD-D23E-452C-BCC3-3C0EB9AF76DA}" destId="{6CB805E5-CAB8-4581-9FF9-71F8464C7275}" srcOrd="1" destOrd="0" presId="urn:microsoft.com/office/officeart/2005/8/layout/hierarchy1"/>
    <dgm:cxn modelId="{F033364F-2F9C-4A71-AE96-80CEB0DB7D13}" type="presParOf" srcId="{E3CC2B57-51F1-4431-949D-08D3D9E7C123}" destId="{35C05614-6C33-444E-8437-C4822E26DC9B}" srcOrd="1" destOrd="0" presId="urn:microsoft.com/office/officeart/2005/8/layout/hierarchy1"/>
    <dgm:cxn modelId="{740D5578-BE25-4D39-9FAA-E30471ACBF68}" type="presParOf" srcId="{D31A95BC-2390-4FCE-8347-F86302FED37E}" destId="{A49AD9ED-0E48-4969-8E79-C1CACD213F7F}" srcOrd="2" destOrd="0" presId="urn:microsoft.com/office/officeart/2005/8/layout/hierarchy1"/>
    <dgm:cxn modelId="{7981139C-5B92-49B8-B91B-1205ADA39897}" type="presParOf" srcId="{D31A95BC-2390-4FCE-8347-F86302FED37E}" destId="{59216D84-928A-4650-8BCF-C55FA2BFF6CA}" srcOrd="3" destOrd="0" presId="urn:microsoft.com/office/officeart/2005/8/layout/hierarchy1"/>
    <dgm:cxn modelId="{EC8C54D3-4F6D-4F3D-8444-C6A884C120AE}" type="presParOf" srcId="{59216D84-928A-4650-8BCF-C55FA2BFF6CA}" destId="{593AB980-956F-4E2E-95B6-B94954FDC623}" srcOrd="0" destOrd="0" presId="urn:microsoft.com/office/officeart/2005/8/layout/hierarchy1"/>
    <dgm:cxn modelId="{18DE6DC4-1456-45E6-8440-361DB720586A}" type="presParOf" srcId="{593AB980-956F-4E2E-95B6-B94954FDC623}" destId="{8207F6E0-AA12-4C3E-B559-FA4BEB75837A}" srcOrd="0" destOrd="0" presId="urn:microsoft.com/office/officeart/2005/8/layout/hierarchy1"/>
    <dgm:cxn modelId="{00757F11-B9ED-44A5-9049-C05AFC37650B}" type="presParOf" srcId="{593AB980-956F-4E2E-95B6-B94954FDC623}" destId="{6E464B5D-38FD-4C08-A96B-3C535BE445DA}" srcOrd="1" destOrd="0" presId="urn:microsoft.com/office/officeart/2005/8/layout/hierarchy1"/>
    <dgm:cxn modelId="{7D84008C-0BAD-49F3-88F1-AD4EA813A5B6}" type="presParOf" srcId="{59216D84-928A-4650-8BCF-C55FA2BFF6CA}" destId="{FA4E276A-0CE0-43E7-A144-B08E5B4B08D5}" srcOrd="1" destOrd="0" presId="urn:microsoft.com/office/officeart/2005/8/layout/hierarchy1"/>
    <dgm:cxn modelId="{7EEF5E98-77D4-438C-BA27-E256B3B967D9}" type="presParOf" srcId="{05D98F13-F661-4D26-9082-CC2A8E9841F2}" destId="{64CEFECE-E88E-4EE3-886A-7A6A6241D754}" srcOrd="2" destOrd="0" presId="urn:microsoft.com/office/officeart/2005/8/layout/hierarchy1"/>
    <dgm:cxn modelId="{8A9484F9-D659-4B6E-BB52-55A889604C5D}" type="presParOf" srcId="{05D98F13-F661-4D26-9082-CC2A8E9841F2}" destId="{5D4F348F-3F35-4D54-ADAA-0B96B9D25649}" srcOrd="3" destOrd="0" presId="urn:microsoft.com/office/officeart/2005/8/layout/hierarchy1"/>
    <dgm:cxn modelId="{F4255CA9-78B7-463B-BEAD-8B0D43D4356F}" type="presParOf" srcId="{5D4F348F-3F35-4D54-ADAA-0B96B9D25649}" destId="{D57B524A-0DB5-4DE5-8A66-016576A8AB4F}" srcOrd="0" destOrd="0" presId="urn:microsoft.com/office/officeart/2005/8/layout/hierarchy1"/>
    <dgm:cxn modelId="{F4A85903-3E17-48C5-A8F4-8EE95799962C}" type="presParOf" srcId="{D57B524A-0DB5-4DE5-8A66-016576A8AB4F}" destId="{246BA8C3-3F6C-4F89-9DA2-8F1A631D279B}" srcOrd="0" destOrd="0" presId="urn:microsoft.com/office/officeart/2005/8/layout/hierarchy1"/>
    <dgm:cxn modelId="{63C2CBBE-47C8-483F-835E-707274635CF0}" type="presParOf" srcId="{D57B524A-0DB5-4DE5-8A66-016576A8AB4F}" destId="{6FF4DAFD-52EE-4C3F-9D4B-817CF6DDE3CD}" srcOrd="1" destOrd="0" presId="urn:microsoft.com/office/officeart/2005/8/layout/hierarchy1"/>
    <dgm:cxn modelId="{21E7AFE9-2A75-4E2A-A7F0-2A2B7C4165D9}" type="presParOf" srcId="{5D4F348F-3F35-4D54-ADAA-0B96B9D25649}" destId="{DEC9B8D3-F6A4-4472-8A4C-39C1D4012E00}" srcOrd="1" destOrd="0" presId="urn:microsoft.com/office/officeart/2005/8/layout/hierarchy1"/>
    <dgm:cxn modelId="{55794FF0-AEAC-4F72-BCE3-31629C26E82E}" type="presParOf" srcId="{DEC9B8D3-F6A4-4472-8A4C-39C1D4012E00}" destId="{A4B42F19-411C-43F8-9B91-C3A380FA47E9}" srcOrd="0" destOrd="0" presId="urn:microsoft.com/office/officeart/2005/8/layout/hierarchy1"/>
    <dgm:cxn modelId="{A79AF793-E98E-46BD-9C76-81BA08757406}" type="presParOf" srcId="{DEC9B8D3-F6A4-4472-8A4C-39C1D4012E00}" destId="{DA611E59-E2F1-4FD5-9BF9-8EA2D3D9A088}" srcOrd="1" destOrd="0" presId="urn:microsoft.com/office/officeart/2005/8/layout/hierarchy1"/>
    <dgm:cxn modelId="{A01DB749-3C6D-43D6-B922-9ADE04C11D20}" type="presParOf" srcId="{DA611E59-E2F1-4FD5-9BF9-8EA2D3D9A088}" destId="{4E255930-8C74-40B9-8BA1-39519DD7C877}" srcOrd="0" destOrd="0" presId="urn:microsoft.com/office/officeart/2005/8/layout/hierarchy1"/>
    <dgm:cxn modelId="{5249D613-48CB-434B-928C-4600AFC7E886}" type="presParOf" srcId="{4E255930-8C74-40B9-8BA1-39519DD7C877}" destId="{BABDE840-C8B0-48CC-B311-F130AA001D82}" srcOrd="0" destOrd="0" presId="urn:microsoft.com/office/officeart/2005/8/layout/hierarchy1"/>
    <dgm:cxn modelId="{BAAC8752-B6EB-4DEF-869A-5A7E76EFC949}" type="presParOf" srcId="{4E255930-8C74-40B9-8BA1-39519DD7C877}" destId="{B145B910-6F41-458B-ACB7-E4B25C2E7843}" srcOrd="1" destOrd="0" presId="urn:microsoft.com/office/officeart/2005/8/layout/hierarchy1"/>
    <dgm:cxn modelId="{CDFFB3D2-BE4F-4E63-A1C7-7388A12FB7D8}" type="presParOf" srcId="{DA611E59-E2F1-4FD5-9BF9-8EA2D3D9A088}" destId="{BCE1E3BE-8A0B-43C2-9041-8ED508D84E5F}" srcOrd="1" destOrd="0" presId="urn:microsoft.com/office/officeart/2005/8/layout/hierarchy1"/>
    <dgm:cxn modelId="{744C28FC-CA51-4003-BDCB-44EC66BF8905}" type="presParOf" srcId="{DEC9B8D3-F6A4-4472-8A4C-39C1D4012E00}" destId="{108B2875-3701-4C14-983F-6CB6B553F1FF}" srcOrd="2" destOrd="0" presId="urn:microsoft.com/office/officeart/2005/8/layout/hierarchy1"/>
    <dgm:cxn modelId="{083C9A78-1214-4B72-BEE0-051C6BF5E6D7}" type="presParOf" srcId="{DEC9B8D3-F6A4-4472-8A4C-39C1D4012E00}" destId="{734C4F14-ABF1-48A0-A32A-44DABBEA464D}" srcOrd="3" destOrd="0" presId="urn:microsoft.com/office/officeart/2005/8/layout/hierarchy1"/>
    <dgm:cxn modelId="{A418BA10-0C29-4FE6-9800-1A8A1E4F0755}" type="presParOf" srcId="{734C4F14-ABF1-48A0-A32A-44DABBEA464D}" destId="{5AD913FE-02AC-43FC-9C0A-DAA5CE96C715}" srcOrd="0" destOrd="0" presId="urn:microsoft.com/office/officeart/2005/8/layout/hierarchy1"/>
    <dgm:cxn modelId="{4341C00C-87AF-45C1-88D7-5AE23D2EB315}" type="presParOf" srcId="{5AD913FE-02AC-43FC-9C0A-DAA5CE96C715}" destId="{D8CB64E1-4FEE-411C-A6A3-44D03BE089D4}" srcOrd="0" destOrd="0" presId="urn:microsoft.com/office/officeart/2005/8/layout/hierarchy1"/>
    <dgm:cxn modelId="{DB2F0D35-7638-4C60-801B-63E4095D5FB2}" type="presParOf" srcId="{5AD913FE-02AC-43FC-9C0A-DAA5CE96C715}" destId="{172EF1BC-A543-4569-8E8A-26F2FB0B1E3F}" srcOrd="1" destOrd="0" presId="urn:microsoft.com/office/officeart/2005/8/layout/hierarchy1"/>
    <dgm:cxn modelId="{E6834F89-032B-49B7-B039-8AB1DAE10DEE}" type="presParOf" srcId="{734C4F14-ABF1-48A0-A32A-44DABBEA464D}" destId="{56739BC8-E04A-4C08-894C-59C0D7F6AAF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B2875-3701-4C14-983F-6CB6B553F1FF}">
      <dsp:nvSpPr>
        <dsp:cNvPr id="0" name=""/>
        <dsp:cNvSpPr/>
      </dsp:nvSpPr>
      <dsp:spPr>
        <a:xfrm>
          <a:off x="4474032" y="1835229"/>
          <a:ext cx="783800" cy="341928"/>
        </a:xfrm>
        <a:custGeom>
          <a:avLst/>
          <a:gdLst/>
          <a:ahLst/>
          <a:cxnLst/>
          <a:rect l="0" t="0" r="0" b="0"/>
          <a:pathLst>
            <a:path>
              <a:moveTo>
                <a:pt x="0" y="0"/>
              </a:moveTo>
              <a:lnTo>
                <a:pt x="0" y="233014"/>
              </a:lnTo>
              <a:lnTo>
                <a:pt x="783800" y="233014"/>
              </a:lnTo>
              <a:lnTo>
                <a:pt x="783800" y="34192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B42F19-411C-43F8-9B91-C3A380FA47E9}">
      <dsp:nvSpPr>
        <dsp:cNvPr id="0" name=""/>
        <dsp:cNvSpPr/>
      </dsp:nvSpPr>
      <dsp:spPr>
        <a:xfrm>
          <a:off x="3665789" y="1835229"/>
          <a:ext cx="808242" cy="341928"/>
        </a:xfrm>
        <a:custGeom>
          <a:avLst/>
          <a:gdLst/>
          <a:ahLst/>
          <a:cxnLst/>
          <a:rect l="0" t="0" r="0" b="0"/>
          <a:pathLst>
            <a:path>
              <a:moveTo>
                <a:pt x="808242" y="0"/>
              </a:moveTo>
              <a:lnTo>
                <a:pt x="808242" y="233014"/>
              </a:lnTo>
              <a:lnTo>
                <a:pt x="0" y="233014"/>
              </a:lnTo>
              <a:lnTo>
                <a:pt x="0" y="34192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CEFECE-E88E-4EE3-886A-7A6A6241D754}">
      <dsp:nvSpPr>
        <dsp:cNvPr id="0" name=""/>
        <dsp:cNvSpPr/>
      </dsp:nvSpPr>
      <dsp:spPr>
        <a:xfrm>
          <a:off x="2937099" y="746742"/>
          <a:ext cx="1536933" cy="341928"/>
        </a:xfrm>
        <a:custGeom>
          <a:avLst/>
          <a:gdLst/>
          <a:ahLst/>
          <a:cxnLst/>
          <a:rect l="0" t="0" r="0" b="0"/>
          <a:pathLst>
            <a:path>
              <a:moveTo>
                <a:pt x="0" y="0"/>
              </a:moveTo>
              <a:lnTo>
                <a:pt x="0" y="233014"/>
              </a:lnTo>
              <a:lnTo>
                <a:pt x="1536933" y="233014"/>
              </a:lnTo>
              <a:lnTo>
                <a:pt x="1536933" y="34192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9AD9ED-0E48-4969-8E79-C1CACD213F7F}">
      <dsp:nvSpPr>
        <dsp:cNvPr id="0" name=""/>
        <dsp:cNvSpPr/>
      </dsp:nvSpPr>
      <dsp:spPr>
        <a:xfrm>
          <a:off x="1400165" y="1835229"/>
          <a:ext cx="718473" cy="341928"/>
        </a:xfrm>
        <a:custGeom>
          <a:avLst/>
          <a:gdLst/>
          <a:ahLst/>
          <a:cxnLst/>
          <a:rect l="0" t="0" r="0" b="0"/>
          <a:pathLst>
            <a:path>
              <a:moveTo>
                <a:pt x="0" y="0"/>
              </a:moveTo>
              <a:lnTo>
                <a:pt x="0" y="233014"/>
              </a:lnTo>
              <a:lnTo>
                <a:pt x="718473" y="233014"/>
              </a:lnTo>
              <a:lnTo>
                <a:pt x="718473" y="34192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99375D-BD78-4626-83BC-4A0A5D063D64}">
      <dsp:nvSpPr>
        <dsp:cNvPr id="0" name=""/>
        <dsp:cNvSpPr/>
      </dsp:nvSpPr>
      <dsp:spPr>
        <a:xfrm>
          <a:off x="636816" y="1835229"/>
          <a:ext cx="763349" cy="341928"/>
        </a:xfrm>
        <a:custGeom>
          <a:avLst/>
          <a:gdLst/>
          <a:ahLst/>
          <a:cxnLst/>
          <a:rect l="0" t="0" r="0" b="0"/>
          <a:pathLst>
            <a:path>
              <a:moveTo>
                <a:pt x="763349" y="0"/>
              </a:moveTo>
              <a:lnTo>
                <a:pt x="763349" y="233014"/>
              </a:lnTo>
              <a:lnTo>
                <a:pt x="0" y="233014"/>
              </a:lnTo>
              <a:lnTo>
                <a:pt x="0" y="34192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7B963A-FD3E-4AA4-8177-0B526502003D}">
      <dsp:nvSpPr>
        <dsp:cNvPr id="0" name=""/>
        <dsp:cNvSpPr/>
      </dsp:nvSpPr>
      <dsp:spPr>
        <a:xfrm>
          <a:off x="1400165" y="746742"/>
          <a:ext cx="1536933" cy="341928"/>
        </a:xfrm>
        <a:custGeom>
          <a:avLst/>
          <a:gdLst/>
          <a:ahLst/>
          <a:cxnLst/>
          <a:rect l="0" t="0" r="0" b="0"/>
          <a:pathLst>
            <a:path>
              <a:moveTo>
                <a:pt x="1536933" y="0"/>
              </a:moveTo>
              <a:lnTo>
                <a:pt x="1536933" y="233014"/>
              </a:lnTo>
              <a:lnTo>
                <a:pt x="0" y="233014"/>
              </a:lnTo>
              <a:lnTo>
                <a:pt x="0" y="34192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F1D710-BD71-4ACA-B035-9A35F670793D}">
      <dsp:nvSpPr>
        <dsp:cNvPr id="0" name=""/>
        <dsp:cNvSpPr/>
      </dsp:nvSpPr>
      <dsp:spPr>
        <a:xfrm>
          <a:off x="2349257" y="182"/>
          <a:ext cx="1175684" cy="7465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F6C0C8-0A92-4964-9E16-47171B45C24C}">
      <dsp:nvSpPr>
        <dsp:cNvPr id="0" name=""/>
        <dsp:cNvSpPr/>
      </dsp:nvSpPr>
      <dsp:spPr>
        <a:xfrm>
          <a:off x="2479888" y="124282"/>
          <a:ext cx="1175684" cy="74655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Set</a:t>
          </a:r>
        </a:p>
      </dsp:txBody>
      <dsp:txXfrm>
        <a:off x="2501754" y="146148"/>
        <a:ext cx="1131952" cy="702827"/>
      </dsp:txXfrm>
    </dsp:sp>
    <dsp:sp modelId="{0FFB0D35-9652-4CA8-B1F8-F76380231698}">
      <dsp:nvSpPr>
        <dsp:cNvPr id="0" name=""/>
        <dsp:cNvSpPr/>
      </dsp:nvSpPr>
      <dsp:spPr>
        <a:xfrm>
          <a:off x="812323" y="1088670"/>
          <a:ext cx="1175684" cy="7465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52C23-2518-45E8-A4E2-BEB0FD037C05}">
      <dsp:nvSpPr>
        <dsp:cNvPr id="0" name=""/>
        <dsp:cNvSpPr/>
      </dsp:nvSpPr>
      <dsp:spPr>
        <a:xfrm>
          <a:off x="942955" y="1212770"/>
          <a:ext cx="1175684" cy="74655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Object 1</a:t>
          </a:r>
        </a:p>
      </dsp:txBody>
      <dsp:txXfrm>
        <a:off x="964821" y="1234636"/>
        <a:ext cx="1131952" cy="702827"/>
      </dsp:txXfrm>
    </dsp:sp>
    <dsp:sp modelId="{C603EDA1-652E-45E0-89BF-726245A8B8FC}">
      <dsp:nvSpPr>
        <dsp:cNvPr id="0" name=""/>
        <dsp:cNvSpPr/>
      </dsp:nvSpPr>
      <dsp:spPr>
        <a:xfrm>
          <a:off x="48974" y="2177157"/>
          <a:ext cx="1175684" cy="7465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B805E5-CAB8-4581-9FF9-71F8464C7275}">
      <dsp:nvSpPr>
        <dsp:cNvPr id="0" name=""/>
        <dsp:cNvSpPr/>
      </dsp:nvSpPr>
      <dsp:spPr>
        <a:xfrm>
          <a:off x="179605" y="2301257"/>
          <a:ext cx="1175684" cy="74655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Attribute1</a:t>
          </a:r>
        </a:p>
      </dsp:txBody>
      <dsp:txXfrm>
        <a:off x="201471" y="2323123"/>
        <a:ext cx="1131952" cy="702827"/>
      </dsp:txXfrm>
    </dsp:sp>
    <dsp:sp modelId="{8207F6E0-AA12-4C3E-B559-FA4BEB75837A}">
      <dsp:nvSpPr>
        <dsp:cNvPr id="0" name=""/>
        <dsp:cNvSpPr/>
      </dsp:nvSpPr>
      <dsp:spPr>
        <a:xfrm>
          <a:off x="1485921" y="2177157"/>
          <a:ext cx="1265435" cy="7465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464B5D-38FD-4C08-A96B-3C535BE445DA}">
      <dsp:nvSpPr>
        <dsp:cNvPr id="0" name=""/>
        <dsp:cNvSpPr/>
      </dsp:nvSpPr>
      <dsp:spPr>
        <a:xfrm>
          <a:off x="1616553" y="2301257"/>
          <a:ext cx="1265435" cy="74655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Attribute n</a:t>
          </a:r>
        </a:p>
      </dsp:txBody>
      <dsp:txXfrm>
        <a:off x="1638419" y="2323123"/>
        <a:ext cx="1221703" cy="702827"/>
      </dsp:txXfrm>
    </dsp:sp>
    <dsp:sp modelId="{246BA8C3-3F6C-4F89-9DA2-8F1A631D279B}">
      <dsp:nvSpPr>
        <dsp:cNvPr id="0" name=""/>
        <dsp:cNvSpPr/>
      </dsp:nvSpPr>
      <dsp:spPr>
        <a:xfrm>
          <a:off x="3886190" y="1088670"/>
          <a:ext cx="1175684" cy="7465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F4DAFD-52EE-4C3F-9D4B-817CF6DDE3CD}">
      <dsp:nvSpPr>
        <dsp:cNvPr id="0" name=""/>
        <dsp:cNvSpPr/>
      </dsp:nvSpPr>
      <dsp:spPr>
        <a:xfrm>
          <a:off x="4016821" y="1212770"/>
          <a:ext cx="1175684" cy="74655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Object m</a:t>
          </a:r>
        </a:p>
      </dsp:txBody>
      <dsp:txXfrm>
        <a:off x="4038687" y="1234636"/>
        <a:ext cx="1131952" cy="702827"/>
      </dsp:txXfrm>
    </dsp:sp>
    <dsp:sp modelId="{BABDE840-C8B0-48CC-B311-F130AA001D82}">
      <dsp:nvSpPr>
        <dsp:cNvPr id="0" name=""/>
        <dsp:cNvSpPr/>
      </dsp:nvSpPr>
      <dsp:spPr>
        <a:xfrm>
          <a:off x="3012620" y="2177157"/>
          <a:ext cx="1306337" cy="7465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5B910-6F41-458B-ACB7-E4B25C2E7843}">
      <dsp:nvSpPr>
        <dsp:cNvPr id="0" name=""/>
        <dsp:cNvSpPr/>
      </dsp:nvSpPr>
      <dsp:spPr>
        <a:xfrm>
          <a:off x="3143251" y="2301257"/>
          <a:ext cx="1306337" cy="74655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Attribute 1</a:t>
          </a:r>
        </a:p>
      </dsp:txBody>
      <dsp:txXfrm>
        <a:off x="3165117" y="2323123"/>
        <a:ext cx="1262605" cy="702827"/>
      </dsp:txXfrm>
    </dsp:sp>
    <dsp:sp modelId="{D8CB64E1-4FEE-411C-A6A3-44D03BE089D4}">
      <dsp:nvSpPr>
        <dsp:cNvPr id="0" name=""/>
        <dsp:cNvSpPr/>
      </dsp:nvSpPr>
      <dsp:spPr>
        <a:xfrm>
          <a:off x="4580221" y="2177157"/>
          <a:ext cx="1355222" cy="74655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EF1BC-A543-4569-8E8A-26F2FB0B1E3F}">
      <dsp:nvSpPr>
        <dsp:cNvPr id="0" name=""/>
        <dsp:cNvSpPr/>
      </dsp:nvSpPr>
      <dsp:spPr>
        <a:xfrm>
          <a:off x="4710852" y="2301257"/>
          <a:ext cx="1355222" cy="74655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Attribute n</a:t>
          </a:r>
        </a:p>
      </dsp:txBody>
      <dsp:txXfrm>
        <a:off x="4732718" y="2323123"/>
        <a:ext cx="1311490" cy="7028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2T09:55:08.140"/>
    </inkml:context>
    <inkml:brush xml:id="br0">
      <inkml:brushProperty name="width" value="0.05292" units="cm"/>
      <inkml:brushProperty name="height" value="0.05292" units="cm"/>
      <inkml:brushProperty name="color" value="#FF0000"/>
    </inkml:brush>
  </inkml:definitions>
  <inkml:trace contextRef="#ctx0" brushRef="#br0">18849 7550 277 0,'0'-6'15'16,"0"6"7"-16,0-6-9 0,0 6-1 0,0 0-3 16,0-6-4-16,0 6 8 0,9 0 20 0,-9 0-9 15,0 0 15-15,0 0 6 0,0 0-9 0,0-6 1 16,0 6-27-16,0 0-6 0,0 0-3 0,0 0-7 15,0 0 17-15,0 0-8 0,0 0-4 0,0 0 0 16,0 0 0-16,0 0 12 0,11 0-3 0,-11 0 6 16,0 0-1-16,0 0 14 0,0 0 2 0,0-9 10 15,0 9-3-15,0-6-19 0,0 6-1 0,10-8-11 16,-10 1 2-16,0-1 0 0,0 2 11 16,0-2-5-16,0 1-2 0,0 0-5 0,0 0-6 15,0-3-5-15,0 3-1 0,0-1 6 0,0-1-2 16,0 1 16-16,0 0 8 0,0-1 7 0,-12 1 2 15,12 1-17-15,-13 7-12 0,0-9 1 0,0 9-12 16,2 0 6-16,-2 0-17 0,-1 0-12 0,-2 0 18 16,2 0-14-16,0 0 20 0,-3 13 7 0,0 1-2 15,0 0 3-15,1 1 0 0,-3 1 5 0,1 2-5 16,2 1 5-16,-3 1 1 0,1-2-8 0,3 1 2 16,0 0 9-16,1 0-15 0,5-5 10 15,0 2-6-15,9-2-5 0,0-2 4 0,0-1-4 16,0-1-6-16,0-2 13 0,0 1 6 0,12 1-4 15,2-2-1-15,-1 3-9 0,1-1 8 0,2 1 2 16,0-1-2-16,2 3 15 0,0 0-16 0,1 2-3 16,0-1 12-16,1 5-24 0,-4-1 0 0,3 4 6 15,-5-1-8-15,0 4 4 0,-4-2 5 0,-10 2 4 16,0-2 5-16,0 0 1 0,0-1 5 0,0 0-18 16,-16-4 14-16,4-1 6 0,-7-2-5 0,3 0-9 15,-5-2 10-15,0-2-8 0,3-11 0 0,-4 0 4 16,2 0-14-16,-1 0-22 0,3 0 6 0,2 0-34 15,1-12-35-15,3-3-21 0,3 1-43 0</inkml:trace>
  <inkml:trace contextRef="#ctx0" brushRef="#br0" timeOffset="750.22">19049 7882 368 0,'0'-8'3'0,"0"0"-7"0,0-1 7 16,0 1-7-16,0-1 8 0,0-1 0 0,0-1-10 16,0-1 4-16,0 1 0 0,0-3 29 0,0 1 23 15,0-1 8-15,0 1-8 0,0-1-3 0,0 2-24 16,0-1-7-16,0 2 6 0,0 2-17 0,0 1 11 16,0 1 5-16,-10 2 5 0,10 5-1 0,-13 0-21 15,1 0 4-15,2 0-12 0,-3 0-15 16,0 0 20-16,1 0-1 0,-4 15 1 0,2 0 15 0,-4 3-1 15,2 2-6-15,-2 3-4 0,1 1 3 16,2 1 9-16,0 0-18 0,2 0 15 0,0-1-10 16,5-2-19-16,8-2 21 0,0-1-6 0,0-3 16 15,0-2-5-15,0-2 7 0,0-2-17 0,16-10 1 16,-4 10 1-16,1-10-6 0,0 0-1 0,1 0 2 16,-1 0-1-16,4 0 1 0,-4-14 13 0,0 2-10 15,0-3 4-15,1-1 0 0,1-2-16 0,0 0 15 16,-2-1-6-16,0 2 2 0,-1-1 7 0,1-2-20 15,0 4 12-15,-4 0 4 0,-1 0 7 0,-8 0 13 16,13 4 1-16,-13-1-9 0,8 3 2 16,-8 3 0-16,0-1-10 0,0 8 10 0,0 0-11 15,0 0-7-15,0 0-5 0,0 0-1 0,0 0 1 16,0 12 3-16,0 2 8 0,0 6-10 0,0 3 25 16,0 8-23-16,0 5 8 0,0 2 12 0,-10 5-16 15,10 4 11-15,-11 1-10 0,11-3-11 0,-8 4 1 16,8-5 9-16,-9-3-7 0,9-2 5 0,-13-6 12 15,13-1-7-15,0-5 2 0,-8-4-10 0,8-3-9 16,0-5 5-16,0-3 12 0,0-4 12 0,0-8 27 16,0 0 24-16,0 0-1 0,0 0 23 0,0 0-19 15,0 0-22-15,10 0 2 0,-4 0-42 0,-6-13-3 16,9 0-17-16,-9-4 11 0,7 3 8 16,-7-6-16-16,0-1 27 0,8-3-25 0,-8 1 6 15,9-2 24-15,-9-2-31 0,8-1 18 0,-8 3-15 16,8 0-26-16,-8 5 7 0,11-1-52 0,-11 4-40 15,11 3-29-15,-4 2-37 0,-7 12 7 0,8-11 1 16,-8 11-23-16,9-8 37 0</inkml:trace>
  <inkml:trace contextRef="#ctx0" brushRef="#br0" timeOffset="921.95">19302 7952 823 0,'0'-8'-5'0,"0"8"0"15,0 0 0-15,-8 0 2 0,8 0-8 0,0 0-39 16,0 0-60-16,-9 0-83 0,9 0 3 0</inkml:trace>
  <inkml:trace contextRef="#ctx0" brushRef="#br0" timeOffset="1365.96">19822 7570 754 0,'-13'-12'12'0,"13"3"22"16,-12 0 10-16,12 0 10 0,0 0-10 0,0 0-19 16,0 2-4-16,0-2-18 0,0 0 1 0,0-1 2 15,0-1-8-15,0-2 8 0,0 1 12 0,0 1 16 16,0-1 7-16,0 0-3 0,0 1-1 16,0 0-21-16,0 2-10 0,-13 0 5 0,13-1-3 15,-14 3-1-15,14-1 3 0,-12 8 7 0,12-10 4 16,-18 10-19-16,6-8-1 0,-1 8-3 0,4 0-14 15,-3 0 12-15,0 0 31 0,1 0 5 0,-2 0-17 16,5 0 19-16,-1 0-20 0,-2 0-30 0,0 15 15 16,3 2-22-16,-5 1 6 0,5 2-12 0,-1 2 3 15,-1 5 18-15,-1 2 19 0,11 3 30 0,-9 3-13 16,9 0-28-16,-12 2-31 0,12 3 32 0,0-2-19 16,-9 1 21-16,9 2 8 0,0-3-19 0,0 1 20 15,-9-4 7-15,9-1-4 0,0-4-34 16,0-3 22-16,-9-7-53 0,9-3-55 0,0-2-17 15,0-7-41-15,0-8-14 0,0 0-30 0,-9 0 12 16</inkml:trace>
  <inkml:trace contextRef="#ctx0" brushRef="#br0" timeOffset="1542.23">19479 7806 925 0,'0'0'-11'0,"0"0"7"16,0 0 1-16,0 0 1 0,0 0 10 16,0 0-2-16,13-9-10 0,-2 9 10 0,5-11-1 15,-2 4-5-15,5-1-19 0,2 0-59 0,0 2-55 16,2-1-68-16,1 1-3 0</inkml:trace>
  <inkml:trace contextRef="#ctx0" brushRef="#br0" timeOffset="1983.15">19759 7844 341 0,'0'0'23'0,"0"0"25"16,0 0 6-16,0 0 0 0,0 0-15 0,0 0-21 15,0 0-16-15,0-6 14 0,0-1 1 0,10 0-16 16,1-1 22-16,-2-1-6 0,2 1-7 0,-1-2 25 16,1 1-7-16,-2-2 6 0,-9-1-13 0,10-2-7 15,2-1-17-15,-12 0-12 0,12-1 11 0,-3 0-3 16,-9-2 17-16,13 0 4 0,-13 0-1 0,9-3-17 16,-9 0-7-16,8-1 6 0,-8-1 0 0,0-1 21 15,11 0-5-15,-11-1-2 0,0 0 7 16,10 4 24-16,-10-1 22 0,0 5 3 0,0 2-22 15,0 2-24-15,0 5-14 0,0 8-26 0,0 0 4 16,0 0 3-16,0 0 5 0,0 0 16 0,0 15-5 16,0 0-8-16,0 6-5 0,0 1 0 0,-11 3 22 15,11 5 1-15,-14 0 2 0,4 1 3 0,10 2-4 16,-16-1 3-16,5 0-9 0,11-1 0 0,-11-1-11 16,11-1 15-16,-12-1-14 0,12 0 22 0,0-3-4 15,0-3-19-15,0-3 28 0,0 0-59 0,0-1-23 16,0-2-45-16,12-3-37 0,-1-1-15 0,0-4-10 15,2-8 1-15,-3 9 16 0</inkml:trace>
  <inkml:trace contextRef="#ctx0" brushRef="#br0" timeOffset="2198.9">19819 7657 884 0,'-15'0'36'0,"15"0"22"16,-12 0 20-16,12 0 21 0,0 0-23 0,0 0-37 15,0 0-28-15,0-8-13 0,0 2-11 0,13-4 11 16,4 4 11-16,1-4-5 0,6 0-8 0,-1 0-24 16,3-2-35-16,0 1-47 0,2-2-68 15,0 2-33-15,-1 1-46 0</inkml:trace>
  <inkml:trace contextRef="#ctx0" brushRef="#br0" timeOffset="2865.94">21092 7832 210 0,'0'9'4'0,"0"-3"4"0,0-6 28 15,0 9 45-15,0-9 20 0,0 0 47 0,0 0 12 16,0 0-24-16,0 0-23 0,0 0-46 0,0 0-55 16,0-13-19-16,0-1 2 0,8-2-3 0,-8-4 14 15,13-2-2-15,-5-2-12 0,-8-2 4 0,9-2-6 16,4-2 1-16,-5 2 10 0,-8-3 0 16,11 1 4-16,0-3-1 0,-2-2 1 0,1 1-7 15,1-2 11-15,-3-3-3 0,-8-1-11 0,14 2 19 16,-2 1-15-16,-3 2-3 0,-9 1 6 0,12 6-9 15,-12 3 2-15,11 6 9 0,-11 5-11 0,0 4-8 16,0 4-3-16,0 6 5 0,0 0 9 0,0 0-4 16,0 11 14-16,0 3-4 0,0 4 1 0,0 6 0 15,0 4-2-15,0 5-7 0,11 5-5 0,-11 2 4 16,0 2-7-16,13 3 10 0,-13 0 5 0,0-5 15 16,9 2 7-16,-9-2-12 0,0-3 6 0,0-1-16 15,10-2-1-15,-10-5 8 0,0 0-10 16,0-5-34-16,0-2-38 0,0-2-37 0,0-4-42 15,0-2 4-15,0-2 4 0,0-3-1 0,0-9 38 16</inkml:trace>
  <inkml:trace contextRef="#ctx0" brushRef="#br0" timeOffset="4632.31">21377 7315 274 0,'0'-15'12'0,"0"0"22"16,0 0 18-16,0 1 4 0,0 0 6 0,0 1-10 15,0 2-1-15,0 2 23 0,-10 0-17 0,10 2 8 16,-11 0-6-16,11 7-24 0,-11-6-12 16,11 6-24-16,-9 0-20 0,9 0 6 0,0 0 14 15,-14 0-1-15,14 0 9 0,-12 14-15 0,12 1 0 16,-11 4 10-16,0 3 5 0,0 3 7 0,2 4-13 15,-2 3 3-15,0 4-11 0,2-1 4 0,-1 3 10 16,2 0-3-16,-4 1 14 0,12-1-3 0,-12-1-5 16,12-3 5-16,-8 1-12 0,8-4-1 0,0 0 8 15,0-3-4-15,0-4 2 0,0-1-4 0,0-2 1 16,0-4-4-16,0-3-4 0,16-1 3 0,-3-5 0 16,-2-8 5-16,3 9 5 0,-1-9-3 0,1 0 0 15,-2 0-6-15,2 0-2 0,-1 0 2 16,2 0 9-16,-1-14-3 0,-3 0-2 0,1 1-4 15,3-3-4-15,-6-1 9 0,4 0-21 0,-2-2 15 16,-11 1-7-16,12-3-1 0,-12 1 14 0,10 1-4 16,-10-2-5-16,0 2-13 0,0 1 17 0,0 1-9 15,0 3 12-15,0 3-4 0,0 0-15 0,0 6 1 16,0 5-15-16,0 0 12 0,0 0 5 0,0 0 6 16,0 14 15-16,0 2 0 0,-16 3 17 0,4 3-12 15,-1 4-14-15,0-1 0 0,2 3-15 0,0-1 21 16,11 1 2-16,-11-3 7 0,11-4 10 0,0 0-21 15,0-5-2-15,0-3-8 0,0-2 1 0,0-11 13 16,16 10 4-16,0-10-1 0,-2 0-13 0,-1 0-7 16,-1 0 19-16,1 0-9 0,0-15 5 15,0 1 3-15,-3-3-27 0,3 0 15 0,-1-3 1 16,0 2 3-16,-4-2 7 0,-8-1-15 0,11 2-1 16,-11-2 0-16,0 2-2 0,0-2 17 0,0 3-4 15,0-2-10-15,0 4-1 0,0 0-8 0,0 4-1 16,0-1-4-16,-16 6-9 0,3 2-20 0,-1 5-6 15,1 0-9-15,0 0-16 0,-4 8-9 0,0 3-11 16,-1 0-11-16,0 0-8 0,-2 2 22 0</inkml:trace>
  <inkml:trace contextRef="#ctx0" brushRef="#br0" timeOffset="5099.89">21625 7893 667 0,'0'0'2'0,"0"0"11"0,0 0-20 15,0-9 22-15,0-1-19 0,0-1 0 16,0-2 7-16,0 1-24 0,12-2 26 0,-2-4-13 0,0 1-1 15,1 0 6-15,-3 0-9 0,1-2 5 16,2 1 13-16,-1-1-4 0,-2-2 4 0,1 0-8 16,-9 2 8-16,14 0-8 0,-6 0-15 0,-8 1 8 15,10 4 4-15,-10 1 5 0,0 2 12 0,0 5-9 16,0 0-12-16,0 6 3 0,0 0 0 0,0 0 2 16,0 0 0-16,0 0 6 0,0 10 3 0,0 1 1 15,-11-1-3-15,-1 1-9 0,2 1 6 0,0 1 5 16,10-4 0-16,-10 2-1 0,10 1-10 0,0 0-2 15,0-3 9-15,0-1 8 0,0 1-12 0,0 0 8 16,0-1 1-16,8 2-7 0,4-1 0 16,-2 2 3-16,2-1-5 0,-4 0-3 0,2 1 15 15,0-1-9-15,-2 2-9 0,-8-1 13 0,11-2-2 16,-11 2 1-16,8-2 14 0,-8 1-24 0,0 0 2 16,0-1 20-16,0 0-21 0,0-1 14 0,0 0-10 15,0 0-33-15,0-1 3 0,-11-7-14 0,-2 10-22 16,2-10-14-16,-1 9-36 0,2-9 7 0</inkml:trace>
  <inkml:trace contextRef="#ctx0" brushRef="#br0" timeOffset="5397.85">22080 7070 1117 0,'0'-7'24'0,"0"3"1"15,0 4 0-15,0 0-9 0,0 0-33 0,0 0 3 16,0 0 8-16,0 0 7 0,0 0 23 0,0 13 9 16,0 3 7-16,0 3-18 0,-9 5-3 0,9 6-12 15,-13 8-9-15,13 4 30 0,-12 5-1 0,2 1-1 16,-1 2 4-16,11 0-7 0,-13 0-8 15,5-1-1-15,8-2-11 0,0-2-2 0,-10-5 4 16,10-4-38-16,0-1-10 0,0-5-60 0,0-4-64 16,0-3-12-16,0-5-68 0,0-3 2 0,13-2 35 15</inkml:trace>
  <inkml:trace contextRef="#ctx0" brushRef="#br0" timeOffset="5634.07">21870 7479 1415 0,'-8'0'50'0,"8"0"3"0,0 0 0 0,0 0-3 16,0 0-51-16,0-7-6 0,0 1 3 0,0-2-2 15,15 0 8-15,3-2-3 0,4-2 7 0,5 0-4 16,3-1-76-16,7-2-43 0,-1 2-103 0,5-1-95 16,2-1-16-16</inkml:trace>
  <inkml:trace contextRef="#ctx0" brushRef="#br0" timeOffset="7781.02">19413 8575 1038 0,'-11'-3'47'0,"2"0"14"15,2 2-4-15,-1 0 0 0,4 0-42 0,-1 1-20 16,2 0 2-16,-1 0-3 0,4 3-4 0,0 3 17 16,0 1-5-16,4 2 3 0,0 1-6 0,1 7-5 15,2 2 13-15,2 2 3 0,0 5 3 0,3 0 0 16,2 1-12-16,0 2-1 0,3-2-5 0,-2 2-5 15,4-2 10-15,-5-1-23 0,3-2-25 0,-1 2-12 16,-3-2-35-16,-1-4-10 0,2 0-10 16,-2-2-25-16,0-1-7 0,-1-2 4 0,1-4 7 15,-2 1 16-15</inkml:trace>
  <inkml:trace contextRef="#ctx0" brushRef="#br0" timeOffset="7981.31">19707 8628 819 0,'0'-8'15'0,"-1"2"-7"15,-3 6 7-15,3 0 25 0,-4 7 20 0,-1 3 45 16,0 4 19-16,-4 4-5 0,-1 6-37 16,-5 5-36-16,-3 2-20 0,-2 8-25 0,-2 1 14 15,-1 3-1-15,-3 1-19 0,2-1-16 0,-2-2-64 16,0-3-32-16,0-2-70 0,5-6-23 0,1-3-42 15,4-6-8-15</inkml:trace>
  <inkml:trace contextRef="#ctx0" brushRef="#br0" timeOffset="8797.57">21595 8276 1144 0,'0'0'33'0,"0"-8"7"0,0 8-10 0,0-5 4 16,0 5-30-16,0 0-19 0,0 0 5 0,0 0 15 16,0 0-11-16,0 0 6 0,0 13 3 0,0 1-16 15,0 2 0-15,0 4 17 0,0 1 10 0,0 0-5 16,0 2 4-16,0-1-13 0,0-2 6 0,0 0-1 16,0-2-6-16,0-3 13 0,14-1-21 0,-3-4 7 15,2-1 4-15,-2-2-8 0,0-7 11 0,2 0 2 16,-1 0 5-16,0 0 6 0,2 0-14 15,-1 0 6-15,0 0-13 0,-1-11-4 0,2 0 6 16,-3-1-15-16,-1-2 19 0,0 2 5 0,0-3-11 16,0 1 13-16,-10-1-3 0,12-1-42 0,-2-2 22 15,-10 2 7-15,9-1 6 0,-9-1 39 0,11 1 16 16,-11 0-3-16,8 1 17 0,-8 1 17 0,0 0 0 16,0 4-4-16,0 1-36 0,8 0-25 0,-8 10-25 15,0 0-8-15,0 0 0 0,0 0 15 0,0 0-9 16,0 12 8-16,0 3 8 0,0 6-3 0,0 2 22 15,-13 6-11-15,1 7 9 0,1 3-11 0,-1 3-8 16,-2 3 17-16,1 3-10 0,0 1 2 0,0 2-5 16,0 0-9-16,0-5-59 0,1 2-73 15,-1-5-58-15,4-4-84 0,1-3-30 0,8-4-40 16,-13-6 35-16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09:56:50.802"/>
    </inkml:context>
    <inkml:brush xml:id="br0">
      <inkml:brushProperty name="width" value="0.05292" units="cm"/>
      <inkml:brushProperty name="height" value="0.05292" units="cm"/>
      <inkml:brushProperty name="color" value="#FF0000"/>
    </inkml:brush>
  </inkml:definitions>
  <inkml:trace contextRef="#ctx0" brushRef="#br0">3469 2815 1180 0,'0'0'-10'0,"-11"0"-5"0,11 8-2 16,0-8 10-16,0 6 2 0,0 2 14 15,0-1 2-15,-11 2-17 0,11 2 17 0,0 2-4 16,-11 4 5-16,11-1 0 0,-9 4-12 0,9 0 1 16,0 1-1-16,-10 2 21 0,10-3-9 0,0 4-11 15,0 0-66-15,-10-1-93 0,10 0-74 0,0-1-66 16</inkml:trace>
  <inkml:trace contextRef="#ctx0" brushRef="#br0" timeOffset="283.6">3090 2908 1615 0,'0'-7'12'0,"-9"-2"1"0,9-1-2 16,0-1 1-16,0 1-15 0,0-2 5 0,0-2 0 15,0 0-3-15,0-1 4 0,13-2-6 0,0-1 1 16,4-2 2-16,1 1 10 0,6-2-3 0,-1 1 0 16,3-2-15-16,2 1-4 0,4 0-2 0,2 1 2 15,1 1 13-15,2 1 7 0,-1 0 0 16,-1 4-7-16,-2 0-45 0,-1 5-63 0,-2 1-77 16,-3 8-48-16,-4 0-6 0,-2 0 1 0,-4 0 39 15,-3 0 20-15</inkml:trace>
  <inkml:trace contextRef="#ctx0" brushRef="#br0" timeOffset="538.04">3215 3317 758 0,'0'0'3'16,"0"8"2"-16,0-8-3 0,0 0 7 0,0 0 0 16,0 0 2-16,0 0-3 0,0 0 11 0,0 0-1 15,0 0 4-15,0 0 19 0,0 0-13 0,14 0-2 16,0 0-15-16,2 0-3 0,4 0 1 0,-3 0-7 16,6-8-9-16,2 8-65 0,-4-10-98 0,4-1-59 15,2 3-3-15</inkml:trace>
  <inkml:trace contextRef="#ctx0" brushRef="#br0" timeOffset="2445.51">3691 3069 1216 0,'0'0'15'0,"0"0"3"16,0 0 3-16,0 0-4 0,0 0-10 0,0 0-10 15,0 0-8-15,0 0-6 0,0 0 3 0,0 0 9 16,0 0 1-16,0 0 9 0,0 11-6 0,0 3 3 16,0 0 9-16,0 2 5 0,0 2 3 0,0 3-16 15,-12 0-3-15,12 2 4 0,-14-2-8 16,14-1 6-16,-11 1 3 0,11-5-11 0,0-1 9 16,-11-2-3-16,11-3 13 0,0-10 29 0,-11 0 40 15,11 8 61-15,0-8 20 0,0 0-31 0,0 0-39 16,0 0-59-16,0 0-40 0,0-14 13 0,0 0-6 15,0 0-3-15,0-2 3 0,11-3-8 0,-11 0-8 16,13-3 6-16,-4-1-6 0,1 0 10 0,1 0 7 16,-2-1-6-16,1-1 2 0,2 1-11 0,0-1-4 15,2 4 8-15,0-1 4 0,0 2 5 0,2 2-6 16,-4 1 0-16,3 5-3 0,-4 1-13 0,1 5-3 16,-2 6-5-16,-2 0 4 0,-8 0 15 15,11 0 9-15,-11 11 7 0,8 5-4 0,-8 2 4 16,0 1-2-16,0 5 11 0,0 0 7 0,0 2-5 15,0 2 0-15,0 0-17 0,0-2 0 0,0 1-3 16,0-4-2-16,0 0 3 0,0-6-8 0,0-1 0 16,0-4 8-16,0-2-9 0,0-10 2 0,0 0 0 15,0 9 0-15,0-9 22 0,0 0-6 0,0 0 3 16,8 0-8-16,-8 0-6 0,12 0 14 0,-4-13-8 16,-8 0 9-16,10 1-21 0,0-3 2 0,0 1 10 15,-10-1-9-15,10-4 12 0,-2 2-6 0,-8-2-12 16,11 0 15-16,-3-2-5 0,-8 1 1 0,11 1 3 15,-2 1-10-15,-9 2 9 0,8 3-15 16,-8 1-4-16,0 5-7 0,10 7 3 0,-10 0 10 16,0 0 7-16,0 0 14 0,0 0-8 0,0 9 7 15,0 2 1-15,0 4-5 0,0 2 6 0,0 4-5 16,0 0-6-16,0-1 5 0,0 1 0 0,0-2 2 16,0 3 5-16,0-5-2 0,0-3-8 0,12-1-5 15,-2-1 0-15,-10-3 0 0,11-9 11 0,-2 0 0 16,-9 0 2-16,12 0 4 0,-3 0-8 0,0 0 5 15,-1 0-5-15,0 0-5 0,0-14 0 0,2 0 7 16,-10-1-1-16,12-2-3 0,-2 0-2 0,-1-2-3 16,-9 0 1-16,11-2 5 0,-11 1-3 0,10-1-11 15,-10 2 3-15,12-1 0 0,-12-1 2 0,8 4 11 16,-8 0 1-16,0 1-3 0,0 6-12 16,0-1-3-16,10 3-6 0,-10 8-3 0,0 0 7 15,0 0-2-15,0 0 14 0,0 0-3 0,0 0 7 16,0 11 10-16,0-2-10 0,0 3 7 0,0 0-1 15,0-1-13-15,0 0 2 0,0 0-1 0,0-2 11 16,0 0-13-16,12-2-2 0,0-7 0 0,-1 8-11 16,1-8 15-16,0 0-3 0,3 0-6 0,-2 0 13 15,1 0 2-15,-1 0-1 0,-2 0 8 0,1 0-13 16,-12-8-1-16,13 0 12 0,-13-2-3 0,13 2 8 16,-13-2-8-16,0 2-8 0,9-2 6 0,-9 0-1 15,0-1 4-15,0 3 2 0,0-3-6 16,0 3 2-16,0-1 4 0,0 3-4 0,0 6-6 15,0-6-6-15,0 6-9 0,0 0-5 0,0 0 19 16,-11 0-6-16,11 0 5 0,-14 0 12 0,3 12-10 16,-2 1 6-16,2 2 3 0,0 1 4 0,-3 1 2 15,3 3 1-15,-2 0-1 0,2 0-7 0,11 0-5 16,-10 0-3-16,10 0-3 0,0-2-4 0,0 0 7 16,0-1 11-16,0-1-1 0,0-5 6 0,0 2-16 15,14-3-3-15,4-10 11 0,-2 0-6 16,5 0 6-16,-1 0-1 0,1 0 4 0,1 0-4 15,-2 0 4-15,-2-15-7 0,1 2-9 0,-5-2 8 16,0-1 3-16,-3 1-2 0,-1-3-6 0,-10 1 0 16,14-1-3-16,-3-1 5 0,-11 0 3 0,11-1-3 15,-11 0 5-15,11 1-3 0,-11 1 2 0,0 1-5 16,0 1 3-16,0 4-10 0,0 1-13 0,0 5 1 16,0 6 1-16,0 0 9 0,0 0 16 0,0 0-1 15,0 0-12-15,0 11 14 0,0 1-3 0,-20 1 10 16,7 0 2-16,-1 2-12 0,14 0 3 0,-14-2-14 15,14-1 11-15,-12-1 1 0,12-2-6 0,0 1 2 16,0-10-3-16,0 8-7 0,0-8-7 0,0 9 15 16,12-9-19-16,-1 0 15 0,1 0 12 0,-2 0-14 15,-1 0 18-15,2 0-6 0,-1 0 1 16,-2 0 0-16,4-9-3 0,-12 2-9 0,13-1 7 16,-2 1-1-16,-11-1 6 0,13 0 2 0,-4-3-14 15,-9 2 15-15,14 1-16 0,-4-1 14 0,-10 2-5 16,0-1-8-16,10 8 7 0,-10-4-18 0,0 4 6 15,0 0-4-15,0 0 5 0,0 0 17 0,0 0 4 16,0 8-6-16,0 3-1 0,0 3 0 0,0 0 3 16,0 4 11-16,0 2 0 0,0 1-6 0,0-1-5 15,0 1 5-15,0 0-13 0,0-1 14 0,0-2-4 16,0-2-3-16,0-1 15 0,0-5-15 0,0-10 3 16,0 11 0-16,0-11 5 0,0 0-2 0,0 0 10 15,12 0-4-15,-2 0-14 0,-10 0 9 16,12 0-15-16,1 0-1 0,-4-14 12 0,1-1-6 15,2-1 3-15,-2-2 1 0,1 1-15 0,0-1 8 16,0 0 3-16,-3 0-3 0,3-2 3 0,0-1-8 16,2 3-1-16,-4 0-3 0,1 2 1 0,2 1-2 15,-2 2-3-15,-3 2 4 0,-7 6-2 0,13 5 7 16,-5 0-9-16,-8 0-1 0,10 0 0 0,1 10 23 16,-11 1 14-16,10 3 1 0,-10 3 2 0,12 2-25 15,-12 2 7-15,11 1 1 0,-11 1 10 0,0 0-1 16,0 0-9-16,0-1 1 0,0 0-5 15,0-3-2-15,0 2-1 0,-16-3-2 0,2-1 2 16,2 0-18-16,0-4-3 0,0 0 1 0,3-3-2 16,9-2 21-16,-12-8 17 0,12 0-12 0,-12 0 0 15,12 0-3-15,0 0-7 0,-10 0 14 0,10 0-17 16,0 0 13-16,0-15-4 0,0 2-9 0,0 3 13 16,0-1-8-16,0 2 4 0,0 0 2 0,0 9 10 15,0 0 3-15,0-7-8 0,0 7-2 0,0 0-9 16,0 0-3-16,0 0-1 0,0 0 15 0,0 0-7 15,0 0 2-15,0 0-2 0,10 0-10 0,-10 0 18 16,14 0-8-16,-4 0 6 0,3 0-6 0,0 0 1 16,-2 0 6-16,2 0 2 0,1 0-1 15,0 0 0-15,2 0 2 0,-2 0-6 0,1 0 14 16,2-12-11-16,-3 4 5 0,3-2 6 0,-4-3-33 16,1 2 5-16,1-3-4 0,-4-1 12 0,2 0 29 15,-1 0 3-15,-1-1-10 0,-1 0-7 0,-10-2-13 16,11 1 3-16,-11 0 9 0,0 0 18 0,12 0 37 15,-12 3 4-15,0-1 9 0,0 5-24 0,0 2-40 16,0 2-10-16,0 6-24 0,0 0 8 0,0 0 12 16,0 0-2-16,0 0 9 0,-14 12-6 0,-2 0 0 15,2 4 3-15,0 1 0 0,-2 3 10 0,3 2-12 16,-1 1 5-16,3 2 0 0,1-1-10 0,10 1 13 16,-12-3-13-16,12 1 0 0,0 0-1 0,0-5 8 15,0-1-8-15,0-1-37 0,0-2-56 16,14-2-49-16,-2-3-42 0,3 0-18 0,-1-9-23 15,2 0-46-15</inkml:trace>
  <inkml:trace contextRef="#ctx0" brushRef="#br0" timeOffset="3361.76">5988 2844 908 0,'-17'17'33'0,"-1"4"24"0,-1 2 22 16,0 2 11-16,0 4-22 0,-4 0-38 0,5 4-16 15,2-2-11-15,1 0-11 0,3-1 31 0,12-5-25 16,-12 0 9-16,12-4-2 0,0-4-14 0,0 1 19 16,0-7-2-16,14 0-7 0,-3-11 4 15,3 10 8-15,2-10-4 0,1 0 4 0,1 0-3 16,-1 0-5-16,-1 0-3 0,0 0 14 0,-2-12-1 15,0 0-4-15,-5-1-1 0,-9 0-7 0,12-3-3 16,-12 0-11-16,0-2 7 0,0-3-19 0,0 1 6 16,0-1 17-16,0-1-7 0,0 0 8 0,-14-2-2 15,2 1-8-15,-3 1 5 0,4-2 5 0,-2-1-15 16,2 0 13-16,1 2-10 0,10-2 10 0,-12 0 0 16,12 2-7-16,0-1 10 0,0-2-11 0,0 2 5 15,0 1 4-15,0 1-13 0,14 1 10 0,-1 1 5 16,4 6-14-16,-1-1 10 0,5 5-11 0,0 4-5 15,0 6 14-15,3 0-10 0,-4 0 10 16,4 11 5-16,-3 3-7 0,1 5 18 0,-3 5-9 16,-5 2 13-16,-3 6 34 0,-11 4 38 0,0 2 26 15,0 5 10-15,0 2-18 0,0 2-32 0,-12 2-20 16,-7 5-18-16,-2 2-13 0,-6 1-17 0,-1 0 0 16,-2 1 12-16,-2 0-11 0,-3 1 7 0,0-4 3 15,2 1-12-15,-3-5 12 0,4-1-6 0,2-4 2 16,5-4-3-16,4-3-6 0,4-5-10 0,7-3-8 15,10-6 4-15,0-4-1 0,0-3 1 0,19-4-5 16,1-4-20-16,3-10-12 0,2 0-11 0,2 0-11 16,0 0 7-16,0-14 12 0,-1-3 23 0,-1-2 22 15,-3-2 13-15,-6-2 1 0,-4 1 7 16,-12-2 12-16,0 1 12 0,0-2 32 0,0-2-1 16,0 0-3-16,-14 2 2 0,0 2-24 0,-3 0-2 15,2 2 12-15,-2 2-13 0,2 3-3 0,0 2-12 16,0 3-22-16,1 2-5 0,3 2 3 0,2 7-8 15,-1-7-2-15,10 7-25 0,0 0-33 0,0-6-45 16,0 6-65-16,0 0-50 0,0-7-68 0,0 7-34 16,19-9-29-16,5 1 39 0</inkml:trace>
  <inkml:trace contextRef="#ctx0" brushRef="#br0" timeOffset="4145.76">7287 2357 684 0,'0'-8'20'16,"-15"0"4"-16,2 2 8 0,2 6-5 0,0 0-15 16,1 0 0-16,0 0-14 0,-2 0 21 0,1 11-4 15,-3 6-5-15,0 1 15 0,-2 3-4 16,0 6 8-16,-3 6 20 0,-2 1 2 0,4 7 8 16,-3 3-3-16,2 3-30 0,-2 2 6 0,1 1-20 15,0 1-2-15,3 0 9 0,0-1-13 0,5-2 3 16,0-2 14-16,11-3-5 0,0-4 2 0,0-3-7 15,0-7-18-15,0-3 8 0,0-5-4 0,19-4 4 16,-4-5 0-16,2-3 7 0,-5-9 4 0,4 0-7 16,-2 0 10-16,2 0-13 0,-2 0 1 0,2 0-4 15,0-11 2-15,0-4 3 0,-2 0-12 0,2-3 1 16,-5-1-2-16,3-1-3 0,-3-1 6 0,0-1 2 16,-1 2-3-16,-10-3 2 0,12 5-2 15,-12 0 8-15,10 4-7 0,-10 2-4 0,0 1 7 16,0 5-15-16,0 6-2 0,0 0 6 0,0 0 2 15,0 0 11-15,0 10 10 0,0 2-6 0,0 3-2 16,0 2 6-16,0 4-6 0,0 1 14 0,0 1-1 16,0-1-14-16,0 0 6 0,0-1-3 0,0-2-2 15,19-2 0-15,-5-5 2 0,2 0-3 0,0-4-2 16,1-8 6-16,1 0-6 0,-1 0 5 0,2 0 1 16,-5 0 5-16,2 0-9 0,-3-16-2 0,-2 1-8 15,1-3-1-15,-4 2 8 0,-8-1-4 0,10-1 9 16,-10 0-3-16,0-1-4 0,0 1 2 0,0 1-7 15,0-1 3-15,0 1 8 0,0 0 4 16,0 2-4-16,0 1-1 0,0 2-12 0,-10 1-10 16,2 5 10-16,8 6-16 0,-17 0-10 0,4 0-1 15,-1 0-37-15,-2 10-27 0,-2 2-11 0,1 1-27 16,0 2 4-16,-1-1-16 0,4 0-17 0,3-2 12 16</inkml:trace>
  <inkml:trace contextRef="#ctx0" brushRef="#br0" timeOffset="4494.54">7523 2881 1020 0,'0'-6'26'0,"9"1"3"0,-9 5-4 16,0-4-5-16,0 4-37 0,0 0-8 15,0 0 14-15,0 0-2 0,0 0 16 0,0 5 4 16,0 5-6-16,0 1 11 0,0 2-8 0,0 1 6 15,0 5 1-15,0 0-10 0,0 1 6 0,0 1 1 16,0 0 2-16,0-1 7 0,0-1-3 0,0 0 3 16,0-1-12-16,10-4 2 0,-10 0 0 0,17 0-10 15,-5-5 10-15,0 0-1 0,2-9-1 0,-1 0 7 0,1 0-8 16,1 0 6-16,0 0-2 0,1 0-21 16,-2 0 15-16,1-9 10 0,-1-2 29 0,-3 0 44 15,0 0 0-15,-11 0-4 0,13-2-24 16,-13 1-26-16,9-3-16 0,-9-1-12 0,0 1-6 15,0-2 5-15,0 3-6 0,0-3-4 0,0 3-9 16,0-1-29-16,0 3-15 0,0 3-52 0,0 1-33 16,0 2-44-16,0 0-45 0,-11 1-32 0,11 5 21 15</inkml:trace>
  <inkml:trace contextRef="#ctx0" brushRef="#br0" timeOffset="5510.98">8233 2515 1055 0,'0'-11'31'0,"0"1"8"0,0 2-3 0,0 1-7 15,0 3-43-15,0 4-3 0,0 0 0 0,0 0-4 16,0 0 22-16,0 0-11 0,0 11 8 0,0 4 3 16,0 5-11-16,0 3 14 0,0 2-4 0,0 5 11 15,0 4 4-15,0 2-1 0,0 3 2 0,0 1 3 16,0 1 12-16,0 0-31 0,0 0 4 0,0 0 7 16,-13-2-5-16,2-2 25 0,2-4-1 0,9 0-20 15,-10-4-3-15,10-4 8 0,-9-4-9 0,9-4 14 16,0-2-1-16,-11-5 39 0,11-10 27 0,0 6 40 15,0-6 39-15,0 0-42 0,0 0-20 16,0 0-46-16,0-7-49 0,0-3-10 0,0-2-10 16,0-4-4-16,0-3 5 0,0-3-5 0,0-3 9 15,0-2 3-15,0-1-1 0,0-2 2 0,0-1-3 16,12 0 2-16,-2-5 1 0,-2 2 2 0,1-1 4 16,2-1-13-16,-2 3 8 0,0 1 3 0,-1 2 6 15,0 7 1-15,-8 2-7 0,9 7-13 0,-9 2-18 16,0 6 5-16,0 6-12 0,0 0 13 0,0 0 17 15,0 6-1-15,0 2 11 0,0 4 3 0,9 1-14 16,-9 4 18-16,0 0-2 0,0 2 3 0,9 1 2 16,-9-1-16-16,8-1-4 0,-8-3-6 15,10 3-5-15,-2-5-2 0,-8 0 2 0,9-2 1 16,4-2 13-16,-5-3 8 0,2-3-1 0,-2-3 2 16,3 0-3-16,-2 0 0 0,-1 0-4 0,3-7 1 15,-3-3-3-15,2 0-1 0,-2-3 6 0,4 0 2 16,-2-4 2-16,-3 0-8 0,5-2-1 0,-3 0 4 15,1-4-6-15,-10 3 11 0,12-4 4 0,-3-1-11 16,4 0 10-16,-13-1-4 0,10 1-4 0,-10-2 0 16,13 4 0-16,-13 0-5 0,12 5 8 0,-12 2-3 15,0 3-7-15,0 3-1 0,0 3-10 0,0 7-1 16,0 0 9-16,0 0 0 0,0 13 2 16,0 4 8-16,0 2 2 0,0 4 5 0,-14 6-6 15,5 5-7-15,-1 1 2 0,-2 2 3 0,2 1 13 0,0-1-1 16,1 1-1-16,9-1-7 0,-11-1-4 0,11-2 12 15,-10 0-3-15,10-2-1 0,0-3-4 16,0-2 1-16,0-2-9 0,0-3 12 0,0-3-7 16,0-2-32-16,15-3-52 0,0-3-35 0,0-2-76 15,2-3-24-15,-1-6-17 0,5 0-28 0,2 0 36 16</inkml:trace>
  <inkml:trace contextRef="#ctx0" brushRef="#br0" timeOffset="6944.83">8854 3027 276 0,'0'0'-2'0,"0"0"6"0,0 0 2 0,0 5 10 15,0-5 16-15,0 0 16 0,0 0 17 0,0 0 13 16,0 0 15-16,0 0-10 0,0 0-10 0,0 0 0 15,0 0-24-15,0-5-14 0,0-1-3 0,8-1-23 16,-8 0-4-16,9-4 16 0,-9 3-5 0,12-3 16 16,-12 0 0-16,9-1-6 0,-9-1 9 15,0-1-7-15,0 1-14 0,0 0 11 0,0 1 2 0,0-1 11 16,0 3 27-16,0-1 11 0,0 2-1 16,0 1-13-16,0 0-5 0,0 4-37 0,-15-1-13 15,5 5-20-15,10 0-3 0,-13 0 5 0,-1 0 4 16,1 0 11-16,-2 12-2 0,-1 1-6 0,-3 5 9 15,1 0 1-15,1 1-3 0,-3 3 11 0,2 3-13 16,0 0 2-16,4-2 8 0,2 2-10 0,12-2 5 16,0-3 0-16,-9-1-10 0,9-1 4 0,0-3 0 15,0-3-1-15,0-1 8 0,14-4 0 0,0 1 0 16,-1-8 3-16,2 0-2 0,0 0 4 0,0 0-11 16,1 0-2-16,-1-10-6 0,-1-3-7 0,0 2 9 15,-1-3 4-15,-3-1 8 0,3 1 0 16,-3-1-6-16,-10-1-9 0,14 2 0 0,-4-1 5 15,-10 1 0-15,11-1 6 0,-11 3-9 0,10 0 7 16,-10 0 4-16,0 4 0 0,10 0 4 0,-10 0-14 16,0 3-3-16,0 1-11 0,0 4-7 0,0 0 8 15,0 0 0-15,0 0 15 0,0 0 5 0,0 0-1 16,0 0-3-16,0 8 3 0,0 1 3 0,0 0-5 16,0 2 11-16,0 0-5 0,0 1 0 15,0 1-5-15,0 0-4 0,0 1 2 0,0-1-4 0,0 0 23 16,0-1-15-16,10 0 3 0,-10-3 2 0,12 1-15 15,-1-3 14-15,-3-7-11 0,3 7 8 16,-1-7-3-16,0 0 0 0,0 0 4 0,-2 0 3 16,4 0 0-16,-6 0-3 0,3-7-1 0,-1-4-10 15,2 0 1-15,-10 0 14 0,12-3-4 0,-4-2-6 16,-8 0 5-16,13-2-6 0,-4-1-1 0,-9-3-4 16,10 1 3-16,-10-3 0 0,9-3-1 0,-9 0 14 15,11-4-13-15,-11 0-3 0,11-2 4 0,-3-1 6 16,-8 0-2-16,11 1-3 0,-11-2 9 0,11 2-13 15,-11-1 14-15,10 3 7 0,-10 2-6 0,11 3 14 16,-11 3 2-16,0 4-1 0,0 3 0 0,0 3-16 16,0 4-7-16,0 3-7 0,0 6-2 15,0 0 0-15,0 0 9 0,0 0-4 0,0 0 0 16,0 11 11-16,0 3-16 0,0 2 13 0,-13 4-6 16,5 2-3-16,-3 5 5 0,2 2-7 0,9 2 8 15,-13 0 0-15,4 1 3 0,9 1 5 0,-13 0-6 16,13 1-4-16,-9 1 6 0,9 0-6 0,0 0 10 15,-9-1 4-15,9 0-7 0,0-1 2 0,0-1-1 16,0 0-5-16,0-3 5 0,0-3 0 0,13 1-2 16,1-4 5-16,-1 0-11 0,-2-5 8 0,4-3-7 15,-3-1 5-15,2-5 9 0,-3-2-16 0,1-7 8 16,-2 0-12-16,0 0 3 0,1 0 7 0,-2 0-5 16,0-12 7-16,-9-3 0 0,12 1-5 0,-1-3 0 15,-1-1 1-15,-10-3-19 0,9 0 7 16,-9-1 3-16,11-1-5 0,-11-1 14 0,10 0 1 15,-10 1-5-15,0 2 8 0,0-1-13 0,0 2 4 16,0 4 7-16,0 1-4 0,0 5 14 0,0 1-17 16,0 4-7-16,0 5 5 0,0 0-3 0,0 0 3 15,0 0 7-15,0 8-1 0,0 0-2 0,0 0 2 16,0 2-4-16,-10 2 3 0,10 0 0 0,-11-1 7 16,11 0-10-16,0 0-4 0,0 0-4 0,0-4-5 15,0 0 17-15,0 1-7 0,0-3-1 0,14-5 3 16,-4 5-12-16,2-5 12 0,3 0 4 15,-2 0 2-15,1 0-4 0,0 0 2 0,0 0 7 16,2-7-17-16,-2 0 15 0,-1-1-5 0,2 2-8 16,-3-3 14-16,-1 1-7 0,3-1 4 0,-3 0-10 15,-11 0 11-15,13-1 1 0,-13 1-5 0,12 2 15 16,-12 1-5-16,0 0 6 0,0 3-1 0,0 3-14 16,0 0-4-16,0 0-8 0,0 0-1 0,0 0 5 15,0 0 2-15,0 9 3 0,0 1 6 0,0 2 5 16,-12 2-7-16,-1 3-3 0,2 2 2 0,0 1-2 15,11-1 7-15,-14 4 6 0,14-3-7 0,-12 0 6 16,12 0-9-16,0-1 3 0,0-1-2 0,0-1-5 16,0-1 12-16,0-1-13 0,0-2 6 15,0-1 7-15,13-3-6 0,1-1 5 0,-1-8-3 16,-2 0 3-16,0 0-3 0,2 0-1 0,-3 0 5 16,0 0-14-16,2 0 7 0,-3-10 4 0,-9 0-2 15,16 0 3-15,-5-3-15 0,1-2-3 0,-4-2-2 16,2-1 3-16,-10-1 10 0,14-1 0 0,-6-2 3 15,-8 2-10-15,13-4 2 0,-13 4-2 0,12-1 5 16,-12 2 21-16,9 4 13 0,-9 1-2 0,0 2-14 16,0 5-18-16,0 2-26 0,0 5 6 0,0 0 16 15,0 0 2-15,0 0 8 0,0 9 2 0,0 2-5 16,0 1-1-16,0 2 5 0,-9 3-6 0,9 0-2 16,-12 2 15-16,12-3 3 0,0 4-6 15,0-2-32-15,0 0-47 0,0-2-85 0,0 0-40 16,0-1-48-16,0-2-37 0,0-1 18 0,16-2-20 15</inkml:trace>
  <inkml:trace contextRef="#ctx0" brushRef="#br0" timeOffset="7152.73">9787 2584 1626 0,'0'0'-2'0,"-14"0"11"15,3 0-4-15,11 0 4 0,-10 0-2 0,10 0-17 16,-10 0-3-16,10 0-67 0,-12 0-44 0,12 0-79 16,-11 0-91-16,11 0-39 0,-14 0 46 0</inkml:trace>
  <inkml:trace contextRef="#ctx0" brushRef="#br0" timeOffset="7376.13">8826 2727 861 0,'0'0'1'16,"0"0"14"-16,0 0-3 0,16 0 12 0,3-6 4 16,4 1-22-16,3-1 11 0,8 1-16 0,1 1-7 15,5-2-10-15,1 2-84 0,3 1-65 0,-1 2-74 16</inkml:trace>
  <inkml:trace contextRef="#ctx0" brushRef="#br0" timeOffset="7859.87">9860 2875 1488 0,'0'0'53'0,"-9"-5"15"16,9 2 17-16,0 0 4 0,0 0-54 0,0 0-7 16,0 0-27-16,0 0-5 0,0 1 0 15,0-2-5-15,0 2 10 0,0-4-1 0,9 3-11 0,0 0 1 16,-1 0-9-16,2 3 9 0,-2 0 9 16,4 0-3-16,-2 0 0 0,2 9-3 0,-4-1 8 15,2 7 1-15,1 0 2 0,-11 4-3 0,9 2 0 16,-9 2 5-16,0 1 5 0,0 1-3 0,0 3 3 15,0-2-1-15,0 1-13 0,0-2-20 0,-15-2-54 16,-1-1-54-16,-1-4-15 0,1-2-47 0,0-4-5 16,2-2-12-16,-3-10-60 0,8 0 37 0</inkml:trace>
  <inkml:trace contextRef="#ctx0" brushRef="#br0" timeOffset="8125.55">10122 2819 1658 0,'0'-4'29'0,"0"4"12"0,0 0 5 0,0 0 2 16,0 0-33-16,0 0-15 0,0 0-5 0,0 0 6 16,0 5-2-16,0-1 4 0,0 1 0 0,0 3-5 15,0 1 10-15,-12 2 6 0,2 2-6 0,-1 2 4 16,11 2 4-16,-12 2-7 0,2 1 6 0,10-1 5 15,-10 3-7-15,10-2-3 0,0-1 7 16,0 1-12-16,0-3-1 0,0 2 11 0,0-2-14 0,0-3-58 16,0-1-63-16,0-1-99 0,13-1-108 15,-3-3-61-15,2 0 10 0</inkml:trace>
  <inkml:trace contextRef="#ctx0" brushRef="#br0" timeOffset="12142.09">3352 4399 340 0,'0'-7'17'15,"0"1"6"-15,0-1 7 0,0-1 11 0,0 2-8 16,0-2 4-16,0-1-13 0,0 0 0 0,0 2 23 16,0-2 13-16,0 0 21 0,0 2-5 0,0-1-14 15,0 1-5-15,0 7-13 0,0-8 20 0,0 8 4 16,0-6-18-16,-11 6-5 0,11 0-27 0,0 0-25 15,0 0 2-15,-11 0-1 0,11 0-4 0,-13 0 12 16,1 14-11-16,-1 1 9 0,-1 6 11 0,-5 3-2 16,0 3 16-16,-2 4 0 0,-1 2-22 0,0 5 4 15,-3 3 6-15,4-2-5 0,-1 4 18 0,0 0-5 16,3-2-21-16,3-1-1 0,2-1-5 16,3-3-4-16,11-4 11 0,0-3-2 0,0-2 6 15,0-2 3-15,0-5-10 0,0 0 9 0,17-3-1 16,-1-4-1-16,2 0 10 0,0-3-10 0,-2-10 6 15,2 0-7-15,-4 0-2 0,3 0 5 0,-4 0-4 16,-2 0 9-16,0 0 6 0,-3 0 5 0,-8 0-8 16,10-11-9-16,-10-1-1 0,10 2 13 0,-10-2-13 15,0 0 17-15,10-1-8 0,-10 0-17 0,0 0 19 16,0 0-18-16,8-1 13 0,-8 3 5 16,0 0 6-16,0 3 5 0,0 8-14 0,0 0-16 15,0-10-6-15,0 10-10 0,0 0 5 0,0 0 6 16,0 0-7-16,0 0 8 0,0 0-3 0,0 13 6 15,0-2-2-15,0 3 3 0,0 1 2 0,0 0 1 16,0 1-1-16,0-1-4 0,0-1-13 0,12-3-3 16,-2-2 9-16,1 0-7 0,0-9 18 0,0 0-4 15,2 0 5-15,-2 0 8 0,0 0-5 0,0 0 6 16,-1 0-10-16,-10 0 1 0,11 0 15 0,-11-13-3 16,9 1-6-16,-9 1 5 0,0 0-7 0,0-1 1 15,0-1 10-15,0 0 2 0,0-1-9 0,0 0-10 16,0-1 20-16,0 1-13 0,0 0-11 15,0-1 14-15,-11 3-41 0,11-1-4 0,-12 5-10 0,1 8-27 16,1-11 22-16,2 11-19 0,8 0 7 16,-14 0 0-16,1 0-17 0,2 0 14 0,0 0-13 15,-2 15-1-15,2-2-26 0,0-1-26 0,0 1-9 16,2-3-29-16,1 2 33 0</inkml:trace>
  <inkml:trace contextRef="#ctx0" brushRef="#br0" timeOffset="12493.02">3439 4767 933 0,'0'0'7'0,"0"0"6"16,0 0 8-16,0 0-5 0,0 0-25 0,0 0-2 15,0 0-12-15,0 0 6 0,0 0 15 0,0 0 0 16,0 0 2-16,0 0-2 0,0 12 0 0,0 0-7 15,8 6 4-15,-8 2 1 0,0 2 7 0,0 0 3 16,11 3 2-16,-11-1-3 0,0 0-10 0,14 0 7 16,-5-5-13-16,4-2 12 0,-3-2 1 0,1-2 2 15,3-4 14-15,-3-1-11 0,3-8 11 0,1 0 18 16,-4 0 10-16,3 0 35 0,-3 0-8 0,-2 0 14 16,4 0 3-16,-13 0-17 0,13-12 5 0,-13 1-22 15,14-1-26-15,-14 0-6 0,0-1 1 16,10 0-8-16,-10-2-7 0,0 0 3 0,0 1-9 15,0-3-19-15,0 0 21 0,0 1 1 0,0-1-3 16,0 1 7-16,0 0-12 0,0 3-34 0,0 0-46 16,0 2-18-16,0 2-63 0,0 9-36 0,0-9-28 15,0 9-56-15,0-8 20 0</inkml:trace>
  <inkml:trace contextRef="#ctx0" brushRef="#br0" timeOffset="13391.68">4182 4386 1339 0,'-9'0'0'16,"9"-5"-2"-16,0 5-9 0,0 0 1 0,-11 0 0 16,11 0-3-16,0 0 9 0,0 0 2 15,0 9-1-15,0 2 2 0,0 5 6 0,0 5-4 16,0 2 9-16,0 5-7 0,0 5-4 0,0 0 12 0,0 3-6 15,0 2 10-15,0 0 0 0,0 0-15 16,0-1-5-16,0 0 9 0,0-2-4 0,0-3-1 16,0-3 9-16,0-4-9 0,0-5 0 0,0-4 3 15,0-1-3-15,0-6 22 0,0-9 63 0,0 0 28 16,0 8 47-16,0-8-31 0,0 0-51 0,0 0-37 16,0 0-42-16,0-12 7 0,0-2-10 0,0-2 19 15,0-4-8-15,0-2 1 0,0-2-1 0,0-4-17 16,0-1 3-16,0-1-2 0,0 0-3 0,0 0 7 15,8-2 1-15,-8-2-5 0,0 0 4 16,11 1-2-16,-11 1 6 0,0 1 8 0,0 0-3 16,9 5 2-16,-9 4-14 0,0 1 3 0,0 7-6 15,0 1-12-15,0 5 4 0,0 8-14 0,0 0-4 16,0 0 12-16,0 0-2 0,0 0 21 0,0 0 4 16,0 0 3-16,0 0 5 0,0 12-8 0,0-2-1 15,0-1-7-15,0 1-15 0,0-1-4 0,0-1 8 16,13-8-6-16,-13 8 21 0,11-8-6 0,-11 8 1 15,13-8 10-15,-13 0 6 0,12 0-1 0,-12 0 4 16,11 0-7-16,-1 0-3 0,-10 0 10 0,12 0-9 16,-12-8 15-16,10 1-9 0,-10-2-10 0,14 0 12 15,-14-1-11-15,13 0-2 0,-13-1 4 0,11 1 5 16,-11 1-1-16,11 2-6 0,-11 0 2 16,0 7-18-16,0-6-13 0,0 6 10 0,0 0 1 15,0 0 6-15,0 0 17 0,0 13 2 0,0 3-1 16,0 5 13-16,0 4 5 0,0 4-2 0,0 6-5 15,0 5-7-15,0 4 12 0,0 0-15 0,0 0 4 16,0 3-2-16,0-4-18 0,0 0 13 0,0-5 5 16,0-3 2-16,0-6-7 0,0-5 4 0,0-5-5 15,0-4-36-15,14-5-28 0,-1-10-120 0,-2 0-114 16,0 0-59-16</inkml:trace>
  <inkml:trace contextRef="#ctx0" brushRef="#br0" timeOffset="14792.39">4647 4875 641 0,'0'0'8'0,"0"0"5"0,0 0-2 0,0-14-4 15,0 1-11-15,0-1 0 0,0 0-2 0,0 0 16 16,0 0 5-16,0 1 16 0,0-1 22 0,0 0 1 16,0-1 24-16,0 4-2 0,0 0-14 0,0 4-19 15,0 7-31-15,0 0-14 0,0 0-5 0,0 0 13 16,0 0 5-16,-13 0 3 0,-1 0 15 0,3 15-2 15,0 1 8-15,-3 2-8 0,-1 0-14 0,0 5-11 16,-1 0-6-16,2 2 3 0,-1 0-6 0,1-2 6 16,14 1 7-16,-16 0-3 0,16-5 3 0,0-1 0 15,0-1-4-15,0-3 2 0,0-4-4 16,0-1 5-16,0-9 0 0,15 10-5 0,-2-10 13 16,1 0 3-16,-1 0-14 0,0 0 8 0,2 0-27 15,-3 0 10-15,-2-11 19 0,1 0-14 0,-11-2 23 16,14 0-45-16,-6 1 22 0,-8-5 2 0,11 3 4 15,-11-1 36-15,14 0-42 0,-14-1 12 0,12 1-24 16,-12 0-14-16,0 3 13 0,10 0 21 0,-10 1 4 16,0 11 0-16,0-8-12 0,0 8-33 0,0 0 28 15,0 0 0-15,0 0 13 0,0 0 8 0,0 12-26 16,0 1 6-16,0 1-2 0,0 3 0 0,0-1 2 16,0 0 1-16,-12 0 15 0,12-1-4 0,0-1-6 15,0-2 14-15,0-1-19 0,0 0-11 16,0-3 28-16,0 0-18 0,12-8-1 0,-12 9 37 15,13-9-33-15,-13 0 3 0,10 0 13 0,-10 0-12 16,12 0 7-16,-12 0 8 0,11 0-5 0,-11 0-21 16,13 0 20-16,-2-13-26 0,-11 1-4 0,11 1 14 15,-1-3-4-15,-10 1 25 0,11-2-5 0,-11-1 6 16,9-3 0-16,-9-2-4 0,11-1 4 0,-11-2-8 16,8-3 5-16,-8-1-1 0,10-3-13 0,-10 0 4 15,9 0-11-15,-9-2 2 0,0 2 15 0,11-2 15 16,-11 4 31-16,10-2 14 0,-10 5 10 0,0 1-6 15,9 1-28-15,-9 5-4 0,0 1 12 16,0 4-7-16,11 1 26 0,-11 2-18 0,0 4-19 16,0 0-8-16,0 7-25 0,0 0-5 0,0 0-11 15,0 0 2-15,0 0-4 0,0 0 9 0,0 0 6 16,0 0-8-16,0 13 10 0,0-1-1 0,0 3 0 16,0 4 12-16,-12 2-4 0,12 2-9 0,-10 3 5 15,10 2-5-15,0 3 10 0,-10 1 15 0,10 1-4 16,0 3-2-16,0 2-16 0,-10 0-8 0,10-1 2 15,0 1-11-15,0-3 5 0,0-3 15 0,0-3-6 16,0-1 9-16,0-4 1 0,12-5-18 0,-1-5 8 16,-3 1-3-16,3-5-1 0,-11 0 6 0,11-10-7 15,-3 7 2-15,-8-7 11 0,11 0-2 16,-11 0 6-16,10 0-2 0,-10 0-8 0,9 0-1 16,-9-14-2-16,11 1 7 0,-11-2 0 0,13 1 0 15,-5-3 2-15,-8 1 1 0,9-3 0 0,-9-1-2 16,0 0-5-16,10 3-10 0,-10-3 0 0,0 0-5 15,0 2 8-15,0 3 0 0,0-1 4 0,0 5 3 16,0 1-17-16,0 2 1 0,0 8-11 0,0 0 9 16,0 0 9-16,0 0 6 0,0 0 8 0,0 0-9 15,0 0-6-15,0 12 6 0,0-1-7 0,0 1 3 16,0 0 11-16,0 1-18 0,-10-2-13 0,10-1-18 16,0-1 4-16,0-9 5 0,0 10 17 15,0-10 14-15,0 9-14 0,13-9 9 0,-1 0-2 16,1 0 12-16,-3 0 7 0,4 0-7 0,-3 0 5 15,0 0-9-15,2-12 5 0,-2 2 5 0,0 0-10 16,-2-1 6-16,-9 0-4 0,13 2 2 0,-13-2 2 16,13 1-6-16,-13-1 9 0,0 0-6 0,9 2 5 15,-9 0-2-15,0 9-8 0,0-10-8 0,0 10-6 16,0 0 5-16,0 0 2 0,0 0 4 0,0 0 5 16,0 0 8-16,0 0-1 0,0 0-2 0,0 16-4 15,0-1-5-15,-9 1-3 0,9 2 12 0,-13 0 10 16,13 1-5-16,-13-1-8 0,13-1 2 0,0 1 1 15,-9 0-3-15,9-1 11 0,0 1-2 0,0-4-10 16,0-1 6-16,0 1-2 0,0-3-4 16,0-2 1-16,0-1-6 0,10-8-4 0,2 8 10 15,-1-8 2-15,0 0 7 0,-1 0 2 0,2 0-8 16,-12 0 3-16,13 0-5 0,-1 0 8 0,1-8-4 16,-13-3-2-16,13 3-1 0,-1-2-2 0,-12-1 4 15,13-1 3-15,-13-3 3 0,14 1-3 0,-14-2 3 16,10 0 9-16,-10-1 21 0,0 3 5 0,0 0 8 15,0 1 8-15,11 4-12 0,-11 9-8 0,0-9-19 16,0 9-23-16,0 0-3 0,0 0-2 0,0 0 6 16,0 0-1-16,0 0-11 0,0 0 6 0,0 14-4 15,0 0 7-15,-9 1 7 0,9 1-9 0,0 3 12 16,0-1 1-16,0 0-3 0,0-1-6 16,0-1-42-16,0-2-47 0,0-1-74 0,0-2-45 15,0-1-58-15,0-10-58 0,0 7-11 0</inkml:trace>
  <inkml:trace contextRef="#ctx0" brushRef="#br0" timeOffset="14984.08">5304 4518 1299 0,'0'0'6'0,"0"0"-3"16,-13 0 0-16,13 0-1 0,0 0-25 0,0 0-28 16,-14 0-59-16,14 0-72 0,0 0-61 0,-12 0-32 15</inkml:trace>
  <inkml:trace contextRef="#ctx0" brushRef="#br0" timeOffset="15241.4">4628 4663 1082 0,'0'0'31'0,"-11"0"7"0,11 0 25 0,0 0-26 0,0 0-18 15,0 0-7-15,0 0-34 0,0 0 29 0,0 0-9 16,0 0-10-16,13 0 18 0,4-10-22 0,5-1 30 16,5 1-27-16,3 0-56 0,6-2-70 0,1 1-111 15,4 1-46-15</inkml:trace>
  <inkml:trace contextRef="#ctx0" brushRef="#br0" timeOffset="15657.83">5439 4714 1377 0,'0'0'2'0,"0"0"8"16,0 0 2-16,0 0 2 0,0 0 13 0,0 0-16 16,0-9 3-16,0 9-6 0,0-9-19 0,0-1 8 15,13 10-4-15,-13-7 13 0,14 7-9 0,-3-7 2 16,-11 7 7-16,13 0-20 0,-1 0 19 0,-2 0-10 15,-10 0-10-15,16 0 16 0,-7 0-5 0,-9 14 14 16,12 3-4-16,-12-1-2 0,12 1-2 0,-12 3-16 16,0 0 12-16,0 1-7 0,0-1 6 15,0 3 6-15,0-2-4 0,0 2 10 0,-16-3-20 16,5 2-37-16,-3-2-19 0,0-2-44 0,0-3-32 16,1-2 5-16,2-2-44 0,11-3-14 0,-14-8-9 15</inkml:trace>
  <inkml:trace contextRef="#ctx0" brushRef="#br0" timeOffset="15887.77">5654 4670 1182 0,'0'0'-2'0,"0"0"9"15,0 0 0-15,0 0 10 0,0 0 0 0,0 0 9 0,0 0 10 16,0 0-2-16,0 12 14 0,0-2-18 15,0 2-2-15,-12 3-8 0,12 2-3 0,-13 0 6 0,13 0-12 16,-10-1-9-16,10 3-2 0,0-1-6 16,0-1 6-16,0-2 12 0,0 1 0 0,0-1-5 15,0 2-13-15,0-4 6 0,0-1-51 0,0-1-43 16,0-2-89-16,0-9-126 0,13 9-28 0</inkml:trace>
  <inkml:trace contextRef="#ctx0" brushRef="#br0" timeOffset="16388.91">6043 4828 1327 0,'0'0'-9'15,"0"0"18"-15,0 0 12 0,0 0 13 0,0 0 9 16,0 0-16-16,0 0-15 0,0 0-7 0,0 0 3 16,0 0-2-16,0 0 4 0,0 0-11 0,15 0 0 15,-1 0-28-15,1 0-21 0,-2 0-69 0,3 0-72 16,-5 0-38-16,0-8-47 0,3 8 26 0</inkml:trace>
  <inkml:trace contextRef="#ctx0" brushRef="#br0" timeOffset="16573.9">6070 4995 688 0,'0'0'-2'0,"0"0"11"0,0 0 3 0,0 0 6 15,0 0 4-15,0 0-10 0,0 0-3 0,0 0-3 16,0 0 5-16,14 0-13 0,-1 0-44 0,0 0-73 15,4 0-85-15</inkml:trace>
  <inkml:trace contextRef="#ctx0" brushRef="#br0" timeOffset="17473.79">7041 3917 588 0,'0'0'-2'0,"0"-4"13"0,0 4 22 15,0 0 7-15,0 0 10 0,0 0 4 0,0 0-23 16,0 0 4-16,0 0-6 0,0 0-2 0,-16 0 12 16,16 0-14-16,0 0-3 0,-12 0-10 0,12 0 1 15,-13 0 1-15,13 0 6 0,-18 0 15 0,4 0-16 16,-2 0 8-16,1 0 10 0,-3 0-33 0,-1 0 17 15,2 0-8-15,-1 0-14 0,1 7 18 0,0-7-16 16,1 8 8-16,0 1-2 0,2-9-6 16,1 11 12-16,0-2-11 0,0 0 2 0,4 0-4 15,-2-9-8-15,11 11-1 0,-14-1-2 0,4 1 9 16,10-3-7-16,0 1 12 0,-12 1 4 0,12 0 1 16,0 1-6-16,-10 4 0 0,10-1-13 0,0 3 0 15,0-1 8-15,0 4-2 0,0 0 12 0,0 2-11 16,0 1 11-16,0 2-2 0,0 1-14 0,-9 1 11 15,9 0-1-15,0 2-10 0,0 0 15 0,0 0 1 16,0 0-4-16,-11 2 12 0,11 1 1 0,0-1-2 16,0 1 3-16,-10 1 3 0,10-1-27 15,0 2 18-15,0 0-9 0,0 1 3 0,0 2 25 16,0-2-23-16,0 4 9 0,0-4-13 0,0 3 3 16,-8-1 9-16,8 0-1 0,0 1 29 0,0-3 2 15,0 2-9-15,0-2 13 0,0 0-27 0,0 1 3 16,0 1 11-16,0-2-8 0,0 1 5 0,0 0 12 15,0 2 2-15,0-2 9 0,0 3 7 0,0-1-21 16,0-1-2-16,0-1-9 0,-12 0-8 0,12-1-4 16,-10-1-5-16,10-2 0 0,-9-2-3 0,9-1 5 15,-11 0 0-15,11-3-11 0,-8 0-5 16,8-3 11-16,-10 0-12 0,10-2 1 0,0-1 0 16,-8-2-8-16,8-2 10 0,0-2 6 0,0-1 9 15,0-5-4-15,0 2-15 0,0-3 8 0,0-7-6 16,0 8-4-16,0-8 11 0,13 0-9 0,-2 8-8 15,0-8-2-15,0 0-38 0,5 0-59 0,-2 0-80 16,4 0-73-16,-2 0-53 0,4 0-46 0,-1 0 2 16</inkml:trace>
  <inkml:trace contextRef="#ctx0" brushRef="#br0" timeOffset="24603.74">7115 4342 331 0,'0'0'21'15,"0"0"9"-15,0 0 10 0,0 0 24 0,0 0-26 16,0 0-7-16,0 0-11 0,0 6-19 0,0-6 1 16,0 0-4-16,0 0 8 0,0 0-10 0,0 0-1 15,0 0 6-15,0 0-3 0,0 0 8 0,0 5 19 16,0-5 2-16,0 0 18 0,0 6 5 0,0 0-2 15,0-6-1-15,-13 6-18 0,1 1-2 0,1-1-9 16,-2-2-16-16,1 2 5 0,0-6-3 0,-3 7-5 16,1-7 9-16,1 6-1 0,-1-6-6 0,1 0 2 15,0 0-1-15,0 0 3 0,1 0 26 0,3 0 10 16,9 0 11-16,-12 0 5 0,12 0-21 16,0 0-2-16,-12 0-8 0,12 0-24 0,0 0 13 15,0-6-18-15,0 1 9 0,0-1 4 0,0 0-21 16,0 0 9-16,0-1-8 0,0 1 2 0,12 0 2 15,0-1-8-15,-3 1 5 0,3 1 0 0,1 5 1 16,1 0 6-16,2 0-17 0,2 0 3 0,-2 0 9 16,2 0-2-16,-3 11 9 0,4 1-6 0,-5 0-11 15,-2 4 13-15,-12 2-8 0,10 0 19 0,-10 2 5 16,0-1-13-16,0 2 7 0,0 2-5 0,0-2-8 16,-18 2 10-16,4-2-4 0,-3 0-9 15,3-1-1-15,-1-1-10 0,-3-1 0 0,0-2-7 16,-1-2 9-16,1-2 7 0,1-3 4 0,0-1 11 15,1-8-5-15,2 0 3 0,1 0 0 0,1 0-5 16,4 0 16-16,8 0-10 0,-10 0-5 0,10-9 8 16,0 1-19-16,0-2 5 0,0 0-6 0,0 0 5 15,0-1-2-15,0 1 6 0,0 0 22 0,0 1-23 16,0 0 8-16,0 3-14 0,0 6-3 0,11 0 20 16,-1 0-13-16,2 0 12 0,0 0-5 0,0 0-11 15,1 0 14-15,-2 0-1 0,3 12 0 0,-3-1 6 16,2-3-2-16,-2 3 3 0,0-1 3 0,-2-3-10 15,-9 2 10-15,15-2-10 0,-2 3-25 0,-1-10-27 16,-2 9-45-16,-1-1-50 0,4-8-28 16,-2 8 6-16</inkml:trace>
  <inkml:trace contextRef="#ctx0" brushRef="#br0" timeOffset="24788.72">7330 4595 1042 0,'-11'0'7'0,"11"0"12"16,0 0-9-16,0 6-3 0,0-6-12 16,0 0-40-16,0 0-38 0,0 0-43 0,0 0-57 0,0 0-31 15,0 0 26-15</inkml:trace>
  <inkml:trace contextRef="#ctx0" brushRef="#br0" timeOffset="25403.81">7694 4472 668 0,'0'0'30'0,"0"0"33"0,0 0 0 15,0 0-2-15,0 0-26 0,0 0-33 0,0 0-6 16,11 0 5-16,-11-7-14 0,0-1 4 0,0 2 9 16,12-2 6-16,-12 1 14 0,0-2-13 0,0-1 3 15,0 2-6-15,0-2-7 0,0 1 6 0,0 1-10 16,0-3 5-16,0 4-8 0,0-2 13 0,0 0 5 15,0 4-15-15,0-1 10 0,0 0-9 0,-15 1-1 16,4 5 11-16,-2 0-6 0,2 0 4 16,0 0 8-16,-3 0-25 0,1 0 10 0,-1 10-1 15,1-2-9-15,0 5 15 0,-4-1 4 0,4 3-6 16,-1-1 10-16,3 0 2 0,-1 1-9 0,2 0-1 16,10-1-6-16,-10-1 10 0,10 0-1 0,0-1 7 15,0-1-10-15,0-1 0 0,0-1-3 0,0-3 6 16,0 1 10-16,15-7-15 0,-1 6 8 0,-1-6-9 15,2 0 2-15,0 0 9 0,2 0-11 16,-3 0 5-16,0 0 7 0,-1-9-13 0,0 2 8 0,-1-1-4 16,-2 0-9-16,-10-3 12 0,14 2-6 0,-4 1 0 15,-10-1 9-15,11 0-10 0,-11 0 11 16,11 0-9-16,-11 0-9 0,0 1 5 0,0-1 0 16,9 1 0-16,-9 1 5 0,0-1 3 0,0 2 6 15,12 0 2-15,-12 3-5 0,0 3-6 0,0 0-18 16,0 0 3-16,0 0 6 0,0 0 10 0,0 0 12 15,0 0-1-15,0 11-15 0,0 1 1 0,0 0-4 16,0 4 8-16,0 0 12 0,0 2-5 0,0 0-2 16,0 1-8-16,0 1 5 0,0-1-6 0,0 0 7 15,0 0 1-15,0-1-7 0,0-2 2 0,-12-1 2 16,12-2-31-16,0 0-60 0,0-2-58 0,0-3-59 16,0-1 0-16</inkml:trace>
  <inkml:trace contextRef="#ctx0" brushRef="#br0" timeOffset="25653.22">7895 4364 921 0,'0'0'7'16,"0"0"-5"-16,0 0-6 0,0 0-6 0,0 0-7 15,0 0 8-15,0 0 0 0,0 0 2 0,0 0 13 16,0 7-10-16,0 4 10 0,0-1 3 16,0 3-15-16,0 1 12 0,0 3 4 0,0 1-1 15,0 2 6-15,0 0-9 0,-10 1-4 0,10-1 8 16,0 2-12-16,-13-2-18 0,13 0-46 0,0-2-49 16,0-2-38-16,0-3-43 0,0-2 28 0</inkml:trace>
  <inkml:trace contextRef="#ctx0" brushRef="#br0" timeOffset="25987.57">8114 4381 805 0,'0'-5'-1'0,"0"5"5"15,0 0 5-15,0 0-13 0,0 0-1 0,0 10 4 16,0 3-4-16,-14 1 24 0,14 3-2 0,-11 1-1 15,0 1-4-15,11 3-9 0,-11 0 12 0,11 2-12 16,0 0 7-16,0-1-2 0,0-2-5 0,0-1 6 16,0-1-5-16,0-2 4 0,0-1-4 0,14-3-1 15,-1 0 3-15,1-4 1 0,2-9 12 0,-2 7-10 16,2-7-5-16,-2 0 1 0,1 0-13 0,-1 0 32 16,-2 0 23-16,1 0 24 0,-5 0-7 0,-8-10 14 15,12 1 5-15,-12-1-11 0,0 3 13 16,10-2-34-16,-10 0-22 0,0 0-17 0,0 1-9 15,0 0-14-15,0 0-8 0,0 1-42 0,-13-2-31 16,-1 2-14-16,1 7-42 0,-4 0 13 0,1 0-1 16,-3 0 2-16,-1 0 4 0,-1 0-5 0,-1 13-19 15,2-2 10-15</inkml:trace>
  <inkml:trace contextRef="#ctx0" brushRef="#br0" timeOffset="26347.96">9262 4564 496 0,'0'0'-3'16,"0"0"4"-16,0 0 17 0,0 0 0 0,0 0 9 15,0 0-6-15,0 0-14 0,16 0 3 0,0 0-6 16,0 0 13-16,4 0-11 0,2 0-8 0,2 0-63 16,0 0-98-16</inkml:trace>
  <inkml:trace contextRef="#ctx0" brushRef="#br0" timeOffset="26752.8">9893 4353 1321 0,'0'0'-8'16,"-11"0"-5"-16,11 0 5 0,0 0 0 0,-13 0 8 15,13 0 6-15,-10 6-9 0,10 2 10 0,-12 4 0 16,12 1-1-16,-17 5 2 0,4 2-8 0,2 2 6 15,0 2 7-15,11 1 4 0,-13 0-3 0,13 0-10 16,-12 0-5-16,12-2-3 0,0 0 11 0,0-3 7 16,0-2 2-16,0 0 5 0,16-4-17 15,0-2-11-15,1 0 0 0,2-3-7 0,-1-9 14 16,5 9-1-16,-3-9-1 0,-2 0 0 0,-1 0 1 16,-1 0 10-16,-3 0-6 0,-4 0-1 0,-9-12-7 15,10 3-3-15,-10-1 9 0,0 2 15 0,0-2 6 16,0 1 1-16,0 0-5 0,0 1-8 0,0 0-7 15,0-1-7-15,0 2-4 0,-15 0-17 0,2 2-16 16,0-1-23-16,-1 6-9 0,1 0-14 16,-2 0-10-16,0 0-22 0,0 0-23 0,0 0-31 15,0 0-31-15,1 11 19 0</inkml:trace>
  <inkml:trace contextRef="#ctx0" brushRef="#br0" timeOffset="27319.79">10372 4459 772 0,'0'0'9'0,"0"0"-2"0,0 0 3 16,0 0-2-16,0 0-19 0,0 0 0 0,0 0-3 15,0 0 3-15,0 0 9 0,-14 0 4 0,14 0 0 16,-13 0-2-16,13 0 9 0,-12 4-2 0,-1 0 3 16,13-4-2-16,-16 5-12 0,4-5 6 0,12 4 5 15,-15-4-1-15,15 0 6 0,-12 0-3 0,12 0 1 16,0 0 2-16,0 0-1 0,0 0 4 0,0 0-12 16,0 0 7-16,0-6-8 0,0 1-3 0,0-1-2 15,0 1-3-15,0 1-1 0,0-3 5 0,14 3 1 16,-3-1-2-16,2-1 8 0,-1 3-15 0,1-1 9 15,0 4 2-15,-13 0-7 0,14 0 9 16,0 0-13-16,-14 0-3 0,13 0 7 0,-1 9 0 16,-12 0 12-16,13 0-6 0,-13 0-7 0,11 1 7 15,-11 2-4-15,0-2 10 0,0 2-2 0,0-2 2 16,0 2-1-16,0-3-6 0,0 3 17 0,-16-2-17 16,1 0 2-16,3-1-2 0,12 2-7 0,-15-4 8 15,0 0 9-15,4-2 1 0,11-5-4 0,-12 6 4 16,12-6-7-16,0 0 0 0,0 0 7 0,0 0-5 15,0 0 3-15,0 0-9 0,0 0 4 0,0 0-3 16,0 0-8-16,0 0 13 0,0 0-15 0,0 0 7 16,0 0 1-16,0 0-4 0,0 0 3 15,0 0-5-15,14 0 8 0,-14 0 3 0,14 0 4 16,-14 8-3-16,14 1 3 0,-14-1-16 0,11-1 11 16,-11 3 4-16,13-1-13 0,-13 1 10 0,0 1-11 15,13 0-1-15,-13-2 6 0,0 1-9 0,0 1-25 16,0-1-44-16,0 0-43 0,-21-1-25 0,1-1-29 15,-3 0 39-15</inkml:trace>
  <inkml:trace contextRef="#ctx0" brushRef="#br0" timeOffset="27891.68">7050 5778 639 0,'0'0'4'16,"0"0"-2"-16,0 0 4 0,0 0 6 0,0 0-4 16,0 0-5-16,0 0 1 0,0 0 4 0,10-11-14 15,4 11 19-15,-1-8 0 0,2 8-13 0,2-9 6 16,1 9-20-16,4-8-66 0,1 8-61 0,0-8-31 16</inkml:trace>
  <inkml:trace contextRef="#ctx0" brushRef="#br0" timeOffset="28276.12">7752 5435 825 0,'-12'0'1'0,"12"0"9"0,-13 0 1 15,3 0-3-15,10 10 0 0,-15 0-9 0,4 2 1 16,1 5 20-16,-1 0-8 0,11 5-2 16,-16-1-4-16,4 5-15 0,4 1 6 0,8 1-6 15,-10 0 7-15,10-1-2 0,0-1 3 0,0-3 11 16,0-1-8-16,0-4 5 0,0-3 2 0,0-2-12 16,18-4 13-16,1-4-11 0,-2-5-3 0,5 0 11 15,-1 0-6-15,-2 0 7 0,1 0-2 0,-1 0 1 16,-6 0 12-16,1 0 26 0,-14-11 5 0,11 2 21 15,-11-1-9-15,0 2-16 0,0 1 6 0,0 7-36 16,0-12-5-16,0 5-13 0,0-2-4 0,0 9-6 16,-15-9-3-16,3 9 7 0,0-7-14 0,-4 7 29 15,3 0-40-15,-2 0-38 0,-2 0-27 16,2 0-44-16,-1 0 13 0,0 0-4 0,0 9-17 16,2 0-19-16,3-1 21 0</inkml:trace>
  <inkml:trace contextRef="#ctx0" brushRef="#br0" timeOffset="28869.92">8096 5520 607 0,'0'0'-10'0,"8"0"2"0,-8-7 3 15,0 7 6-15,0 0-2 0,0 0 6 0,0 0-4 16,0 0-10-16,0 0 9 0,0 0-4 0,0 0 1 16,0 0 5-16,0 0 7 0,0 0-6 0,0 0-3 15,-10 8 0-15,10-8 1 0,-13 8-12 0,2-8 10 16,0 0 4-16,11 7-3 0,-12-7 11 0,12 0-9 16,-12 0 17-16,12 0 1 0,0 0 10 0,0 0 15 15,0 0-27-15,0 0-8 0,0 0 1 0,0 0-23 16,0 0 13-16,0 0-1 0,0-10-19 0,10 1 11 15,2 1-7-15,0 0 4 0,0 0 12 0,3 3 2 16,-3 5-10-16,2-8 4 0,-2 8 8 16,2 0-14-16,-5 0 6 0,2 0-4 0,-1 0-12 15,-10 0 19-15,9 0 6 0,-9 0-4 0,0 12 13 16,0 0-9-16,0 1-2 0,0 2 8 0,0 0-11 16,0-1 9-16,0 4 0 0,0-2 1 0,-17 0-19 15,6 1 5-15,1-3-3 0,-2 0 0 0,2-1 16 16,2-1-10-16,8-2 1 0,-14-1-2 0,14 0-2 15,-11-2 1-15,11-7 4 0,0 0 0 0,0 6 5 16,0-6-7-16,0 0 7 0,0 0-11 16,0 0 5-16,0 0-2 0,0 0-2 0,0 0 14 15,0 0-13-15,0 0 15 0,10 0-6 0,-1 0-19 16,-9 0 3-16,11 0 0 0,-1 0-10 0,0 0 14 16,-10 10 12-16,13-2-12 0,-5 0-6 0,1 0 2 15,-9 0-1-15,9 1 2 0,-9 0 14 0,0 0 4 0,0-2-8 16,0 2 13-16,0-1-9 0,0 1 1 15,0 1-5-15,0-2-2 0,-13 3-6 0,-1-3-13 16,-2 1-1-16,-2-1-24 0,0-2-2 0,-2-6-21 16,0 0-10-16,-2 0-18 0,1 0-25 0,2 0 28 15</inkml:trace>
  <inkml:trace contextRef="#ctx0" brushRef="#br0" timeOffset="29736.76">9988 5445 522 0,'0'0'4'0,"0"5"9"0,0-5 14 15,0 0 5-15,0 7-3 0,0-1-8 0,0-6-6 16,0 9 2-16,0-2 1 0,-9 0 2 0,9 0-4 15,-12 1-6-15,0 0 1 0,1-2 3 0,1 2 0 16,-1-8 0-16,0 7 16 0,0-7-19 0,-1 6-1 16,0-6 6-16,0 0-11 0,2 0 13 0,-1 0 4 15,0 0-8-15,0 0 0 0,3 0 6 0,-3 0 5 16,11 0-1-16,-13 0 8 0,13 0-8 0,-12-10 15 16,12 4 0-16,-13-3-12 0,13 5 11 15,0-3-32-15,0-1 3 0,-11 0-8 0,11-1-12 16,0 0 2-16,0-2 0 0,0 2 5 0,0-3-6 15,13 1 0-15,-1 2-7 0,-1-1 10 0,2 1 2 16,1 2 5-16,-1 1 5 0,4 6-24 0,-1 0-4 16,0 0-1-16,0 0-11 0,-3 0 17 0,2 10-8 15,-1 4 12-15,-4 2-1 0,-10-2-7 0,10 7 19 16,-10 0 4-16,0 1 18 0,0 1-16 0,0 1-7 16,0-1-27-16,-18 2-11 0,-1-1 18 0,2-1-12 15,-4 0 11-15,-1-2 7 0,1 2 1 0,-4-4 9 16,0 0 15-16,-2-3-10 0,0-1 0 15,0-4 0-15,2-1 7 0,-1-2-6 0,3-8 14 16,1 6 9-16,4-6-9 0,1 0 12 0,7 0-11 16,10 0-5-16,-12 0-14 0,12-7 1 0,0-2 2 15,0 0 6-15,0-2 4 0,0-2-6 0,0 0-5 16,12 0 6-16,0-1 5 0,-1 0-8 0,1 0 8 16,1 2-14-16,1 0 1 0,-1 3 14 0,2 9-16 15,-2-7 2-15,3 7-3 0,-2 0-6 0,2 0 6 16,-2 10 2-16,2 2 0 0,-2 2-3 15,1 3 17-15,0-1-6 0,-2 1-8 0,0 4 16 0,-2-3-24 16,-3 0 19-16,-8 0 16 0,14-3-20 0,-14-3-27 16,10-1-27-16,-1-1-60 0,-9-3-38 15,11-7-13-15</inkml:trace>
  <inkml:trace contextRef="#ctx0" brushRef="#br0" timeOffset="30234.83">10181 5457 878 0,'0'0'25'0,"0"0"8"0,0-7-12 0,0 7 3 16,0 0-32-16,0 0-15 0,0 0 13 0,0 0 3 16,0 0 6-16,0 0 5 0,0 11 2 0,0 0 2 15,0 1 9-15,0 5 23 0,0 2-1 0,0 2-6 16,0 2 6-16,0 1-17 0,0 2-8 0,0 2 2 15,0-1-11-15,0-1-1 0,0 1 9 0,-12-2-4 16,12-2 2-16,0 0-49 0,-9-2-52 0,9-3-51 16,0-2-73-16,0-1-19 0,0-3 20 15</inkml:trace>
  <inkml:trace contextRef="#ctx0" brushRef="#br0" timeOffset="30819.44">10594 5673 744 0,'0'0'-13'15,"0"0"5"-15,0 0-4 0,0 0 7 0,0-12 19 16,0 4-14-16,0-3 2 0,0 3-7 0,0-4-5 16,0 0 6-16,0-1-1 0,0-2 2 0,0 1-8 15,0-1 2-15,0 0 11 0,0 1-5 0,0 1 18 16,0 2 4-16,0-1-10 0,0 2 15 0,0 1 0 16,-12 1-11-16,12 2 12 0,-15 6-13 0,4 0-16 15,11 0 22-15,-16 0-19 0,3 0 5 0,0 0 13 16,-1 0-5-16,2 12 8 0,-2 2 0 0,-1 2-5 15,1-2-5-15,1 3 4 0,-1-1-4 16,14 1 1-16,-11-2-9 0,11 0-5 0,0-2 11 16,0-1-10-16,0-1-5 0,0-2 9 0,0-2 2 15,0-7-1-15,0 10 18 0,0-10-17 0,0 0-3 16,0 0 12-16,13 0-3 0,3 0-7 0,-5 0 2 16,3 0-10-16,0 0 1 0,-1 0 16 0,-4-11 3 15,2 4-8-15,-11 7-8 0,16-10-2 0,-5 2-15 16,-1 0 21-16,-10-2-5 0,14 2-4 0,-4-1 13 15,-10 0-13-15,12 1 14 0,-12 2 4 0,0 6-4 16,0-9-20-16,0 9-2 0,0 0-2 0,0 0 8 16,0 0 6-16,0 0 12 0,0 11 9 15,0 3-8-15,0 2-8 0,0 3-2 0,0 2 0 16,0 5 3-16,0 1 11 0,-12 0-12 0,12 1-8 16,-15-1 5-16,4 0 1 0,11-3 5 0,-13 1 2 15,13-3-25-15,0-4-22 0,0-1-46 0,0-3-47 16,0-2-38-16,0-3-22 0,0-3 11 0</inkml:trace>
  <inkml:trace contextRef="#ctx0" brushRef="#br0" timeOffset="31152.44">10707 5685 802 0,'0'0'-5'0,"0"0"1"0,0 0-3 0,0 0 6 15,0 0 17-15,0 0 25 0,0 0 19 0,0 0-3 16,0 0-16-16,0 13-27 0,0 0-13 0,0 4 13 16,0-3 2-16,0 3 3 0,0-1-13 0,-10 1-11 15,10 0 6-15,0-3-5 0,0 1 13 0,0-1-8 16,0-1-3-16,0-2 11 0,0-1-8 0,0 0 16 16,14-2-6-16,-3-2 3 0,1-6 21 0,-4 0-11 15,2 0 17-15,-10 0-22 0,15 0-6 0,-5 0 23 16,-10 0-1-16,11 0 29 0,-2-9-6 0,-9 0-23 15,13-1-15-15,-13-2-8 0,10-1 8 16,-10-1-6-16,9-1 3 0,-9-3-16 0,0 0 2 16,0-1-5-16,0 0 3 0,0-1 5 0,0-1-16 15,0 1-6-15,0 1-16 0,0 1-17 0,0 2-15 16,-11 3-36-16,0 3-28 0,1 10-24 0,-2 0-17 16,3 0-2-16,-3 0-29 0,-2 0 10 0</inkml:trace>
  <inkml:trace contextRef="#ctx0" brushRef="#br0" timeOffset="31355.66">11182 5753 3142 0,'0'0'42'0,"0"0"34"15,0 0 11-15,0 0 0 0,0 0-33 0,0 0-31 16,-10 0-23-16,10 0-11 0,0 0-58 0,0 0-97 16,0 0-201-16,0 0-229 0,0 0-216 0</inkml:trace>
  <inkml:trace contextRef="#ctx0" brushRef="#br0" timeOffset="35983.99">11537 5398 794 0,'0'-6'26'0,"0"2"22"0,0 4 4 16,0 0-2-16,0 0-32 0,0 0-21 0,0 0-7 15,0 0 9-15,0 0 2 0,0 0-2 0,0 0 12 16,0 0-20-16,0 9 11 0,0 0 5 0,-13 2-7 16,13 3 6-16,-12 2-3 0,3 3-10 0,9 3 9 15,-16 1-1-15,6 4-8 0,10 2 12 0,-14 0-13 16,14 0 22-16,-11 0 0 0,11-1-5 0,0-3 6 15,0-3-23-15,0 0 9 0,0-4-4 0,0-2-9 16,17-3 9-16,1-2 7 0,2-3-7 16,-2 0 13-16,3-8-3 0,-3 0-20 0,2 0 17 15,-3 0-5-15,-3 0 13 0,0 0 12 0,-3-8 16 16,-11-2 17-16,10 0-9 0,-10-1-9 0,0 0-4 16,0-1-3-16,0 0 20 0,0 0-1 0,0 1-12 15,0-1-17-15,0 1-23 0,0 2 14 0,0 1-25 16,-14 8 1-16,2-7 0 0,0 7-12 0,-1 0 10 15,-2 0-22-15,-2 0 16 0,0 10-49 16,0 1-35-16,-1 1-43 0,-2 0-71 0,6 0-1 0,0-1-11 16,4-1 53-16</inkml:trace>
  <inkml:trace contextRef="#ctx0" brushRef="#br0" timeOffset="36383.65">11964 5457 1105 0,'0'-9'7'0,"0"0"-6"0,0 4-7 0,0 5-1 16,0 0-8-16,0 0 17 0,0 0-1 0,0 0 4 15,0 8-1-15,0 4 4 0,-14 1 9 16,3 4-9-16,-1 3 7 0,0 2-21 0,0 2 5 15,-2 4 5-15,2-2-11 0,-1 1 12 0,1-1-9 16,12-1-11-16,-9-2 21 0,9-2-8 0,0 0-1 16,0-4 9-16,0-2-8 0,0-1 1 0,0-1 3 15,0-5-6-15,16 0 5 0,2-1-7 0,-1-7 6 16,1 7 1-16,1-7-3 0,-1 0 2 0,-1 0 0 16,-3 0 4-16,2 0 8 0,-3 0-9 0,-2-12 6 15,-11 3-3-15,13 1 12 0,-13-1 14 0,12 2 13 16,-12-3 6-16,0 1-12 0,0 0 16 0,0 0-29 15,0 0 4-15,0 0-16 0,0 2-26 0,0 0 12 16,0 1-22-16,0 6-28 0,-13 0 18 16,-4 0-48-16,0 0-1 0,-5 9 4 0,-2 4-41 15,-3 2 0-15,-1 3-36 0,0 3-21 0,2-2-31 16</inkml:trace>
  <inkml:trace contextRef="#ctx0" brushRef="#br0" timeOffset="37417.54">12426 4059 224 0,'0'0'4'0,"0"-6"-7"0,0-1 0 16,0 2 0-16,0 0-8 0,0-1 5 0,11 0-1 15,2 0-1-15,4 1 5 0,1-4 2 16,4 1 1-16,2 2 1 0,2-2-6 0,1-1-1 16,2 2 16-16,-1 1-10 0,-1 0 14 0,0 0-2 15,2 3-19-15,-6 0 20 0,2 0-2 0,-3 3-6 16,-4 0 6-16,1-4-12 0,-5 4-9 0,-1 0 21 15,-13 0-9-15,12 0-5 0,-12 0 9 0,0 0-10 16,0 0 15-16,0 7-1 0,0-1 7 0,0 0 1 16,0 3-14-16,0 1 12 0,0 1-11 0,0 1 1 15,0 2-1-15,0 2-3 0,0 2-1 0,0 1-8 16,0 0 12-16,0 3 10 0,0 2 26 0,0 4 18 16,0 1-12-16,0 2-8 0,0 1-17 15,0 0 6-15,0 3 15 0,0 1 4 0,0-1 0 16,0 2-20-16,0-1-9 0,0 2-1 0,0 0 4 15,0 0-5-15,0 2 5 0,0 1-2 0,0 1-15 16,0 1 12-16,-12 2-18 0,12 2-1 0,0 0 6 16,0 3-7-16,-13-2 8 0,13 2-6 0,0-2 7 15,0 1 4-15,-11 0 6 0,11-2 5 0,0 0-7 16,-12-2-4-16,12 1 1 0,0 0 16 0,0-3 19 16,-12 0 10-16,12-2 5 0,0-1-8 0,-12 1-25 15,12-2 5-15,0-1-32 0,-14-2-20 0,14-1 9 16,0-1-11-16,-12-1 43 0,12 0 11 0,-12-4 7 15,1 2-1-15,11-2-11 0,-15-2-2 16,3 1-3-16,-1-2 5 0,-1-1 2 0,3-2 8 0,-5-1 9 16,5-2 25-16,-3-1 11 0,0-4-11 15,-1-1-19-15,-2-3-29 0,-1-3-15 0,0-8-1 16,-3 6-1-16,-1-6-7 0,-2 0-11 0,2 0-43 16,0 0-78-16,3-10-107 0,-2-2-140 0,5-1-34 15</inkml:trace>
  <inkml:trace contextRef="#ctx0" brushRef="#br0" timeOffset="48013.21">7929 3881 286 0,'3'-8'11'0,"1"0"22"16,-3 0 20-16,1 0 8 0,-2 0 6 0,0 1-12 15,0-1-7-15,-3-1 0 0,-1 2-3 0,-3 0-5 16,2-3-11-16,-3 4 46 0,8-2 2 0,-11 0-19 16,11 3 10-16,-14 5-43 0,1-6-8 0,13 6 22 15,-12 0-7-15,12 0-13 0,-12 0-12 0,12 0-9 16,-14 0-3-16,0 0 8 0,4 0 0 16,-4 11 7-16,-1 3-9 0,0 2-4 0,-1 2 8 15,-1 2 2-15,-1 4 2 0,1 0 11 0,1-1-10 16,2 1-12-16,3-1-4 0,0-2 1 0,11-3-1 15,0-1 7-15,0-6 4 0,0-1-15 0,0-10 2 16,14 10-12-16,1-10 5 0,0 0 7 0,3 0 4 16,2 0-2-16,1 0-2 0,1 0-2 0,-3-10-2 15,3-1 13-15,-4 1-3 0,0-2 1 0,-4 0 5 16,3-1-8-16,-5-1-1 0,1 0 2 0,-13 0-3 16,13 0 0-16,-13 1 14 0,10-2-5 0,-10 4-16 15,0 0 20-15,0 3-8 0,0 0-3 0,0 2 6 16,0 6-7-16,0 0-20 0,0 0 15 15,0 0-3-15,0 0 2 0,0 0 13 0,0 0-6 16,0 8 13-16,0-8-18 0,0 14 10 0,0-3-3 16,0 0 4-16,0 4 11 0,0-2-9 0,0-1-20 15,13 1-46-15,-2-1-42 0,0-2-63 0,-1 1-37 16,-1-1-3-16</inkml:trace>
  <inkml:trace contextRef="#ctx0" brushRef="#br0" timeOffset="48964.55">10417 3585 540 0,'0'-14'40'0,"0"2"-1"16,0-2 34-16,-11 3 21 0,11 0-28 0,0 4 19 15,0 0-14-15,0 0-15 0,0 3-13 16,0 1-21-16,0 3-26 0,0 0-17 0,0 0 0 16,0 0 6-16,0 0 16 0,0 0 1 0,0 0 7 15,0 6-9-15,0 2 4 0,0 0 4 0,0 3-6 16,0 3 1-16,-12 3-6 0,12 0 0 0,0 3 8 16,0 2 6-16,0 2-1 0,-14 0 11 0,14 1 0 15,0 1-2-15,-11-1 0 0,11 3-3 0,-12-2 3 16,12 1 2-16,-12 1-7 0,12-1-3 0,-11-2 7 15,11 0-14-15,0-2-1 0,-14-3-2 0,14 0-13 16,0-4 5-16,0-2 16 0,-12-1 7 0,12-3-16 16,0-2 1-16,0-8-10 0,0 7-27 15,0-7 27-15,0 0 2 0,0 0 8 0,0 0 47 16,0 0-7-16,0 0 12 0,0 0-5 0,0 0-22 16,0 0-7-16,0 0-7 0,0-11 0 0,0 4-8 15,0-2 0-15,0 0-9 0,0 1-5 0,16-1 9 16,-16-2-12-16,13 2 14 0,-13-1-16 0,13-2-6 15,-13 1 4-15,14 0-21 0,-3 0-6 0,-11 0-12 16,13 2-11-16,3 1-7 0,-5 1-11 0,5 7-14 16,-2 0-12-16,3 0 18 0,-1 0 28 0,3 0 33 15,-2 0 18-15,-1 11-5 0,-1-1 3 0,-3 1-3 16,0 0 0-16,-12 1 17 0,10-1-2 0,-10-2-5 16,0 4 28-16,0-5-13 0,0 4 12 15,0-1 6-15,-14-2-14 0,1 2 17 0,-4-2-7 16,0 2-3-16,-5-3-2 0,1-1-12 0,0-7-10 15,1 0 5-15,-2 0-33 0,1 0-6 0,-1 0-24 16,3 0-48-16,6 0-16 0,0-11-13 0</inkml:trace>
  <inkml:trace contextRef="#ctx0" brushRef="#br0" timeOffset="49911.74">7860 6273 627 0,'0'0'7'0,"0"0"17"0,0 0 6 16,0-8 18-16,0 8 34 0,0-8-8 0,0 1 24 15,0-1 12-15,-13 2-40 0,13-2 19 16,0 2-14-16,-14 6-12 0,3-9 16 0,11 1-9 16,-13 8-8-16,-2 0-18 0,3 0-9 0,-2 0-13 15,2 0 2-15,-1 0 16 0,-3 0-6 0,2 0 6 16,-2 11-5-16,0-2-12 0,0 4 0 0,-4 0 6 15,4 1-12-15,-3 5 1 0,3-3 2 0,1 4-18 16,2-2 9-16,0 1-13 0,4-3-11 0,9 0 1 16,0-2 0-16,0-2 10 0,0-2-6 0,0-1 3 15,0-9 0-15,20 11 2 0,-1-11 10 0,5 9-57 16,4-9-58-16,2 0-53 0,1 0-68 0,-1 0-24 16,1 9-16-16,-2-9-35 0,-1 0 40 0</inkml:trace>
  <inkml:trace contextRef="#ctx0" brushRef="#br0" timeOffset="51079.57">10757 6664 434 0,'0'0'3'0,"0"0"17"16,0 0 7-16,0 0 8 0,0 0 3 0,0 0-15 15,0 0 10-15,0 0-15 0,0 0 7 0,0 0-10 16,0 0-7-16,0 0 11 0,0 0-1 0,0 0 30 16,0-5-1-16,0-1 6 0,0 0-3 0,0-1-14 15,0 2-9-15,0-2 5 0,0-2-6 0,0 1 2 16,0 0 11-16,0-2-13 0,0 2-3 0,0 0 8 15,0-2-3-15,0 4 1 0,-12 1 11 0,12 5-45 16,-11-8-2-16,11 8 2 0,-12 0-11 0,12 0 21 16,-11 0 2-16,11 0-3 0,-16 0-6 0,3 0 13 15,4 0-11-15,-4 9 4 0,0 1 10 0,1 1-15 16,-1 0-1-16,0 3-2 0,1 0 8 16,-1 1-11-16,1 0 10 0,2 2 2 0,0 3-21 15,10-4 15-15,-13 1 7 0,13 0-6 0,0-3 7 16,0-1-5-16,0 0-14 0,0-2 4 0,0-2 0 15,13 0 13-15,0-3-3 0,1-6 2 0,-1 0 4 16,3 0 3-16,-2 0-1 0,-1 0-8 0,-1 0-1 16,1-10-1-16,0-1-2 0,-2-2 6 0,0-1 5 15,0-3-13-15,-2-2 7 0,3 0 1 0,-2-3-13 16,0-1 7-16,-2-3 0 0,-8 0 3 0,16-3 10 16,-7 2-2-16,1-3-9 0,-10-1-2 0,16-1-19 15,-7 0-2-15,3-3 15 0,-12 3-9 16,13-1 17-16,0-1 4 0,-4 3-2 0,-9 2 2 15,13 4-6-15,-13 1-8 0,13 5 4 0,-13 1 17 16,0 8 8-16,0 0 4 0,0 4-12 0,0 6-12 16,0 0-1-16,0 0 2 0,0 0-3 0,0 0 4 15,0 12 0-15,0 0 8 0,0 5-5 0,0 2 10 16,0 3-2-16,-13 5-1 0,2 1 3 0,11 4-9 16,-11 0-3-16,0 2-8 0,11 1 11 0,-13 1-7 15,13-3 6-15,-11 3 9 0,11-5-19 0,0 0 5 16,0-4-4-16,0 0-40 0,0-5-11 0,0-2-61 15,0-2-68-15,0-3-30 0,13 0-50 16,-2-5 40-16</inkml:trace>
  <inkml:trace contextRef="#ctx0" brushRef="#br0" timeOffset="53895.66">11503 2527 832 0,'0'0'14'0,"0"0"27"0,0 0 0 0,0 6 24 0,0-6 6 15,0 0-17-15,0 0 2 0,0 0-29 16,0 0-22-16,0 0 1 0,0 0-8 0,12 0 4 16,0 0 4-16,3-7-3 0,3 7 4 0,2-5-2 15,4-1-1-15,1 6-7 0,2-6-18 0,-3 6-32 16,5-5-46-16,-3 5-32 0,1 0-45 0,-5 0-33 16,-1 0-1-16</inkml:trace>
  <inkml:trace contextRef="#ctx0" brushRef="#br0" timeOffset="54131.68">11607 2810 1268 0,'0'0'24'15,"0"0"17"-15,0 4 22 0,0-4 25 0,0 0-30 16,0 0-19-16,0 0-17 0,0 0-24 0,0 0 4 16,0 0 6-16,11 0-3 0,0 0-4 0,0 0 12 15,3 0-17-15,-1 0-50 0,6 0-51 0,-1 0-107 16,2 0-96-16,2 7-45 0</inkml:trace>
  <inkml:trace contextRef="#ctx0" brushRef="#br0" timeOffset="54643.77">14184 1855 607 0,'0'-7'-10'0,"0"1"-3"0,0 2 1 0,0 1-11 0,0 3 13 16,0 0 2-16,0 0 4 0,0 7 12 0,0-1-10 15,0 2-2-15,0 0-3 0,0 5 0 16,0 2 9-16,0 3 6 0,0 3-7 0,0 3 2 0,0 2 4 16,0 3-2-16,0 3 3 0,0 2 8 15,0 1-5-15,0 2 1 0,-11 1 5 0,11 0-5 16,0 1 2-16,0-3 2 0,0-1-44 0,0-2-88 16,0-4-49-16</inkml:trace>
  <inkml:trace contextRef="#ctx0" brushRef="#br0" timeOffset="55095.18">12973 2521 1268 0,'0'0'24'0,"-12"0"5"15,12 0-4-15,0 0-2 0,0 0-21 0,0 0-11 0,0 0 8 16,0 0-6-16,0 0-6 0,0 0 12 15,0 0-2-15,0 0 14 0,0 0-6 0,0 8 1 16,0-4 0-16,23 1-2 0,2 1 9 0,7 0-7 16,4 1 9-16,6 0 12 0,8-1 18 0,4 1 14 15,12 0-16-15,4 0-6 0,5 0-24 0,8-1-15 16,6 0 9-16,4 3-5 0,5-2 7 0,5 1-1 16,4 0-10-16,5 2 1 0,3 1-11 0,3-1 10 15,2-1 15-15,2 0-13 0,3 1 8 0,-2-2-2 16,2 2-15-16,-2-3 10 0,-6 1 0 0,-5-1 1 15,-5 0 1-15,-11-3-45 0,-6 1-58 16,-8 0-46-16,-9-1-91 0,-6-1-35 0,-14-1-28 16,-7-2 28-16</inkml:trace>
  <inkml:trace contextRef="#ctx0" brushRef="#br0" timeOffset="55943.75">13449 3167 500 0,'0'0'7'0,"0"0"-7"0,0 0-9 0,0-7-7 16,0-1-9-16,0 0 12 0,0-4 6 0,0 0 6 16,0-2-4-16,0-1 4 0,0 0 7 0,0-1 13 15,0 1 12-15,0 1 8 0,0 0 14 0,-11 2 13 16,11 1 8-16,-11 2-12 0,11 1-15 0,-13 2-32 15,2 1 1-15,3 5-22 0,8 0 0 0,-12 0 9 16,-2 0-4-16,2 0-1 0,-2 0 9 0,0 11-2 16,-2 0-15-16,-3 4 30 0,0 1-12 0,2 3-7 15,-4-1 1-15,3 3-2 0,2-2-4 16,3 2 3-16,3-1 3 0,10-4-1 0,0 1 4 16,0-3-4-16,0-2-3 0,0-3 2 0,0-1-2 15,10-8 6-15,6 8-4 0,-5 0-7 0,3-8 13 16,0 0-3-16,0 0 5 0,2 0 5 0,-2 0-17 15,1 0 9-15,0 0-1 0,-2 0-5 0,0-8 1 16,1 0-2-16,-3-1 9 0,2 0-9 0,-2-1 4 16,-2 1 0-16,1 0-17 0,-10 0 19 0,9 2 2 15,-9 0-2-15,8 1 0 0,-8 6-17 0,0-7-7 16,0 7-3-16,0 0-3 0,0 0 4 0,0 0 8 16,0 0 3-16,0 11 11 0,0 0 13 0,0 2-5 15,0 2-8-15,0 0 0 0,0 2-3 16,0 0-8-16,0 1-21 0,0-1-43 0,0 0-52 15,0-3-43-15,0-1 2 0</inkml:trace>
  <inkml:trace contextRef="#ctx0" brushRef="#br0" timeOffset="56593.42">13792 3265 529 0,'10'0'3'0,"-10"0"2"0,12-9 19 15,-12-1 4-15,10 3-3 0,-10 0 7 0,13-4-17 16,-13 3 1-16,12-1 9 0,-12 0-11 0,0-1 2 16,10 0 2-16,-10-1-8 0,0 0 6 0,0 0 8 15,0 1 16-15,0 1 13 0,0 0 12 16,0 1-7-16,0 1-10 0,0 3 16 0,0 4-30 16,0 0-15-16,0-6-9 0,-15 6-13 0,15 0 18 15,-14 0 3-15,14 0 6 0,-14 0-18 0,2 0-17 16,12 11 18-16,-17-1-4 0,3 3-19 0,2-1 19 15,-4 1-1-15,3 2-12 0,0-1 23 0,-1 3-10 16,3-4-9-16,11 1 0 0,-14 1 3 0,14-3 8 16,0 0-8-16,0-1 8 0,0 0-4 0,0-4-9 15,0 0 1-15,0-7 0 0,0 9 5 0,0-9 0 16,14 0 7-16,-3 0 3 0,3 0-15 16,-1 0 11-16,-2 0 3 0,2-14-2 0,-13 0 10 15,14 2 3-15,0-2-16 0,-1-1 0 0,-3 0-6 16,0-2-8-16,2 0 5 0,-3 0-6 0,4-2 8 15,0-2-14-15,0 0 17 0,-1 0-4 0,-1-1-3 16,1 1 21-16,0-1-16 0,-2 1 9 0,-10 1-5 16,15 1-11-16,-15 1 16 0,11 3-1 0,-11 1-8 15,0 3 6-15,11 2-19 0,-11 3 2 0,0 1 3 16,0 5-4-16,0 0 7 0,0 0 0 0,0 11 7 16,0 0 15-16,0 3 0 0,0 3-6 0,-16 1 2 15,5 3-9-15,-3 3 6 0,1 1 19 0,3 1-17 16,-3 1 7-16,1 0-9 0,12-2-11 0,-14 1 13 15,14-2-15-15,0-1-46 0,-11-2-52 16,11-2-42-16,0-3-59 0,0 0 3 0,0-3 3 0</inkml:trace>
  <inkml:trace contextRef="#ctx0" brushRef="#br0" timeOffset="56870.03">14126 3242 1089 0,'0'0'25'0,"0"0"8"15,0 0-10-15,0 0 5 0,0 0-21 0,0 0-16 16,0 0 14-16,0 0-7 0,0 0-5 0,0 0 13 15,0 0-2-15,0 0 3 0,0 0-5 0,9 0-4 16,-9 0 3-16,14 0-2 0,-1 0 6 0,0 0 2 16,-1 0 3-16,5 0-75 0,-4 9-65 0,4-9-55 15,0 0-76-15,-1 6 22 0</inkml:trace>
  <inkml:trace contextRef="#ctx0" brushRef="#br0" timeOffset="57459.59">14689 3164 546 0,'0'0'6'15,"0"-7"1"-15,0 2 3 0,0-1 22 0,0 1 4 16,0 1 7-16,0-3 11 0,0 1-14 0,0 1-1 15,0-1 17-15,0 1 17 0,0-1 19 0,0 6 6 16,0-6-46-16,0 2-25 0,0 4-18 0,-15 0-17 16,15 0 20-16,0 0-6 0,-14 0 0 0,14 0-7 15,-13 0-3-15,13 8 6 0,-17 1-6 0,4 2 3 16,-4 0 11-16,1 4-12 0,-1 3-2 0,-1 0 0 16,0 2-6-16,-3 1 6 0,5 1-2 15,1-2 12-15,3 0 0 0,12-3 2 0,0 1 9 16,-9 0-18-16,9-5-13 0,0-1 16 0,0 0-33 15,0-2-52-15,16-1-32 0,4-3-74 0,-1-6-35 16,7 4 0-16</inkml:trace>
  <inkml:trace contextRef="#ctx0" brushRef="#br0" timeOffset="58059.96">15074 2938 1196 0,'0'-3'2'0,"0"0"13"0,0-1-10 16,0 4 4-16,0 0-3 0,0 0-24 0,0 0 0 15,0 0-9-15,0 0 20 0,0 0 19 0,0 0 7 16,0 7 2-16,0 0-16 0,0 2-7 16,0 3 5-16,0 2 7 0,-13 3 1 0,13 3-19 15,-10 5 15-15,10 2-22 0,-14-1 2 0,4 2 17 16,10 0-13-16,-13 3 21 0,-1-1-1 0,6-3 2 15,-1 2-7-15,0-3-5 0,9 0-3 0,-13-3-2 16,13-3 8-16,-14 0 6 0,14-4-3 0,-10 0-2 16,10-7 0-16,0 0-5 0,0-2 11 0,0-7 17 15,0 4 33-15,0-4 29 0,0 0 20 0,0 0 10 16,0 0-19-16,0 0-15 0,0 0-1 0,0 0-26 16,0-6-21-16,0 1-10 0,0 1-31 15,0-2-3-15,10-1 12 0,-10-2-4 0,12 1 3 16,-2-3-10-16,2-3-14 0,-2 2-35 0,3-2-20 15,0 1-2-15,-1 1-17 0,2 2 26 0,0 1-14 16,-1 2 3-16,1 0-4 0,-3 7-13 0,2 0 31 16,-4 0 18-16,-9 0 17 0,13 0 22 0,-13 11 3 15,12 4 0-15,-12-2-5 0,0 1 4 0,0 0-2 16,0 1-1-16,0 0 8 0,0 0 0 0,0 0 2 16,0-1 1-16,0 0 1 0,-15-2-5 0,0 0-2 15,0-1-13-15,-1-1-39 0,-1-4-38 0,0-6-50 16,-3 5-47-16,1-5-4 0,2 0-10 15</inkml:trace>
  <inkml:trace contextRef="#ctx0" brushRef="#br0" timeOffset="58992.42">17245 1920 252 0,'0'-7'14'0,"0"-1"22"0,0 1 13 0,14 1 9 16,-14 2-9-16,0 0-19 0,0 2-1 15,0-2-5-15,0 4 2 0,0-1-2 0,0 0 0 16,0 1 2-16,0 0-10 0,0 0-1 0,0 0-5 16,-14 0-16-16,14 0 7 0,-16 0 1 0,2 0-11 15,1 4 13-15,-3 0 2 0,2 1-5 0,-3 0 6 16,0 2-1-16,-4-1-9 0,-1 4 10 0,-3 0-2 15,4 2 7-15,-4 1-4 0,0 1 10 0,1 1-8 16,2-1-8-16,0 3 11 0,-2-1-15 0,2 1 3 16,3 2 4-16,-2-1-1 0,5 0-1 0,-1 1 6 15,4 0-1-15,-1 1-5 0,1 2 0 16,0 0 7-16,3 3-1 0,-1 1 4 0,11 0-1 16,-14 2-5-16,4 1 3 0,10 2-8 0,-12 1 7 15,12 1-9-15,0 1-4 0,-12 1 20 0,12 2-12 16,0 2 10-16,0 3 0 0,0-4-14 0,-11 4 7 15,11-1 11-15,0 1-12 0,-11-1 4 0,11 2 3 16,-11-1-14-16,11 2 15 0,-11 0 6 0,0 2-7 16,11 0-4-16,-16 1 16 0,4 0 0 0,-1-2 21 15,2 1 7-15,-2 0-23 0,0-3-27 0,1-1-4 16,-1-2-2-16,-1 0 18 0,3-3 49 16,-2-1-10-16,-1-2-9 0,5-4-6 0,-3-2-30 15,12-2 0-15,-15-5 5 0,5 0-12 0,10-4-6 16,-12-3 2-16,12 1 6 0,0-4 4 0,-11-1 6 15,11-2 5-15,0 1-3 0,0-1 2 0,0-8-6 16,0 7-18-16,0-7-51 0,0 0-49 0,12 5-62 16,-1-5-59-16,2 0-25 0,3 0-28 0,1 0 63 15</inkml:trace>
  <inkml:trace contextRef="#ctx0" brushRef="#br0" timeOffset="59891.8">17574 2471 700 0,'0'0'31'0,"0"0"40"0,0 0 41 16,0 0 9-16,0 0-18 0,0 0-46 0,0 0-37 16,0 0-5-16,0-9-23 0,0-1 12 0,0 2-7 15,0-3-2-15,0-1 6 0,0 2-11 0,0-2 14 16,0 1 0-16,0 1 2 0,0 1 0 0,0-3-8 16,0 1 0-16,0 3-14 0,0 0 1 0,0 1 11 15,0 1 7-15,-12 1 2 0,12 1 0 0,-13 1-10 16,13 3-17-16,-13 0 11 0,1 0 4 0,0 0-3 15,0 8 10-15,-1 0 25 0,-1 4-22 16,-2 1-5-16,-3 3-4 0,2 0-10 0,-4 2 43 0,5 3-15 16,-2 0-5-16,3-2-8 0,1 1-7 15,14-2 19-15,-14 1-23 0,14-2 9 0,0-2-22 16,0-2 15-16,0-2 23 0,0-2-17 0,0 0 11 16,0-3-7-16,0-1 4 0,16-1 3 0,-2-4-3 15,-5 0-1-15,4 0 0 0,-1 0 3 0,1 0 0 16,5-7 1-16,-2 0 1 0,1-3 4 0,-1 1-8 15,1-1 2-15,-1-4-1 0,0 1-1 0,-2-3 0 16,2-1-5-16,-2 0 1 0,-2-3-7 0,1 2 7 16,0-4-8-16,-4 1 3 0,3-4 10 15,-12 0-8-15,15 0 10 0,-4-4-8 0,-11 1-7 16,12-1 0-16,-12 1 3 0,14-1 6 0,-14 1-2 16,11 1 9-16,-11 0-6 0,0 2-4 0,12 3 5 15,-12 2 4-15,0 1-6 0,0 4 7 0,0 3-15 16,0 4-9-16,0 2 4 0,0 2-12 0,0 4 19 15,0 0 2-15,0 9 3 0,0 0-2 0,0 4-2 16,0 4 5-16,0 3-2 0,0 5 9 0,0 2-5 16,-14 3-2-16,5 4 8 0,9 0-2 15,-16 3 13-15,16 0-3 0,-10-2-7 0,10-1 2 0,0 1-28 16,0-3-76-16,0 0-82 0,0-3-68 0,0-3-57 16</inkml:trace>
  <inkml:trace contextRef="#ctx0" brushRef="#br0" timeOffset="62080.15">19233 3495 377 0,'0'0'16'0,"0"0"29"0,0 0 2 0,0 0 2 16,0 0-14-16,0 0-15 0,0 0-11 0,9-4 1 15,-9 1-3-15,0-1-4 0,10 1 10 0,-10-3 1 16,0 1 12-16,0-2-3 0,0 1 10 16,12-3 5-16,-12 2-3 0,0-2-7 0,0 0-6 15,0 0-6-15,0-1-13 0,0 2 14 0,0 0-3 16,0-2 6-16,0 1 25 0,0 2-22 0,0 0-4 15,0 1-10-15,0 2-23 0,0 4 11 0,-14-4-13 16,14 4 8-16,-11 0 11 0,11 0-15 0,-15 5 16 16,2 4-14-16,-1 0 7 0,-1 4 9 0,1 2-6 15,-5 2 11-15,0 1-17 0,1 1 6 16,-2 1 8-16,4 1-4 0,-1-3 7 0,1 0-3 0,16 0 5 16,-16-3-17-16,16-4-1 0,0 2 7 15,0-2-15-15,0 0 19 0,0-4-2 0,0 1-14 16,0-4 14-16,0 2-16 0,15-1 6 0,-3-5 18 15,-2 0-10-15,2 0 13 0,-1 0-15 0,-1 0-5 16,2 0-4-16,0-7 4 0,-3-1 21 0,4 0-18 16,-2 1 11-16,0-3-7 0,1 3-14 0,0-2 23 15,-2 0-5-15,-10-1-7 0,15-1 7 0,-4 4-2 16,-11 0-6-16,12 2 16 0,-12-1-11 0,0 4-5 16,0 2-5-16,0 0-3 0,0 0 3 0,0 0 1 15,0 8 13-15,0 0-9 0,0 2 7 0,0 2-5 16,0 2-1-16,0 2-9 0,0-1-32 0,0 0-35 15,0 0-47-15,0-1-31 0,0 0-28 16,0-3 3-16</inkml:trace>
  <inkml:trace contextRef="#ctx0" brushRef="#br0" timeOffset="62756.82">18888 2352 537 0,'0'0'11'0,"0"0"18"16,0 0 12-16,0 0 8 0,0 0-14 0,0 5-19 15,0-5-14-15,0 0 2 0,0 0 4 0,0 0 1 16,0 0 4-16,0 0-4 0,0 6-2 0,13-6 5 16,-2 6-4-16,4-6-2 0,-1 4-3 0,4-4-10 15,1 8-3-15,3-8-49 0,0 7-46 16,1-7-58-16,1 6-26 0</inkml:trace>
  <inkml:trace contextRef="#ctx0" brushRef="#br0" timeOffset="63340.18">19559 1966 572 0,'0'-3'11'0,"0"-1"7"0,0 2-2 0,0 0-7 16,0 0-8-16,0 2-18 0,0 0 8 0,0 0 1 15,0 0-8-15,0 5 16 0,0 1-5 0,0 1 1 16,0 3 7-16,0 3 3 0,0 1-1 0,-16 5 7 15,2 2-1-15,1 4-5 0,-3 3 5 0,3 2-7 16,-4 2 4-16,3 4 11 0,-3 0-7 0,-1 3 8 16,-1 0-11-16,-1 0-10 0,0 3 5 15,0-4-13-15,1-1 9 0,0-4 2 0,0 0-7 16,3-4 11-16,1-3-4 0,2-3-6 0,3-4-1 16,10-3-2-16,-12-4 12 0,12-3 14 0,0-2 30 15,0-7 46-15,0 0 29 0,0 0 3 0,0 0-17 16,0 0-49-16,0 0-42 0,0 0-12 0,0-7-11 15,0-2 9-15,0 0-4 0,9-1 0 0,-9-1-1 16,16-2-2-16,-3 0 1 0,1-1-1 0,-3 0-1 16,3 1 0-16,-1 0-16 0,2 0-12 0,0 2 11 15,0 0-31-15,1 2 1 0,2-1-17 0,-1 6-28 16,2-2 9-16,0 6 12 0,-2 0 17 16,2 0 15-16,-4 0 14 0,0 8 3 0,-3 2 7 15,-12 1 15-15,9 0 0 0,-9 2 2 0,0 1 6 16,0 2-10-16,0-1 5 0,-21 0-20 0,-1 0-17 15,-5 1-26-15,1-4-29 0,-8 0-23 0,0-1-2 16</inkml:trace>
  <inkml:trace contextRef="#ctx0" brushRef="#br0" timeOffset="63853.87">17057 3556 920 0,'0'0'-11'0,"0"0"3"0,0 0 9 0,0 0-5 16,0 0 13-16,0 0-8 0,0 0 0 0,0 0-1 15,13 0-5-15,4 0 19 0,-2 0-24 0,5 0 11 16,0 0-22-16,6 0-60 0,-2 0-25 0,4 0-52 16,1 0-37-16,1 0 40 0</inkml:trace>
  <inkml:trace contextRef="#ctx0" brushRef="#br0" timeOffset="64127.81">17726 3468 1260 0,'-11'-5'22'0,"11"1"5"16,-13-1 16-16,13 5 1 0,-9-3-21 0,9 3-8 16,-13 0-16-16,13 0 10 0,-13 0-8 0,13 0 1 15,-14 0 8-15,2 6-13 0,0 3 8 0,-2 0 27 16,2 4 10-16,-5 0 7 0,3 3 1 0,-3 2-29 15,1-1-3-15,2 4 0 0,0-2 4 16,2 0-2-16,0 1-11 0,12-3-6 0,-9-1-4 0,9 0-7 16,0-4-6-16,0 0-24 0,0-1-80 15,16-3-41-15,6-2-59 0,3-6-41 0,6 5 6 16,4-5-13-16</inkml:trace>
  <inkml:trace contextRef="#ctx0" brushRef="#br0" timeOffset="64940.75">19671 1973 473 0,'0'-4'21'0,"-17"-1"18"15,17 1 22-15,-15 1 18 0,15 1-14 0,0-1-9 16,0 2-16-16,0-1-19 0,0 1-5 0,0-1 5 15,0 2-17-15,0-1 3 0,0 0-5 16,0 1-7-16,13-2 14 0,2 0 10 0,2 1-11 0,1 0-8 16,4 0-4-16,2 1-9 0,3 0 16 15,2 0 3-15,1 0-1 0,0 0 3 0,-2 4-14 16,1 1 1-16,-4 1-1 0,-2-1 3 0,-3-1 11 16,-5 2-4-16,-4 0 10 0,-11 1-22 0,12-1 4 15,-12 3 5-15,0-1-12 0,0 2 17 0,0 3-8 16,0 0 0-16,0 3 1 0,0 2 18 0,0 0-8 15,-16 2 0-15,2 1 0 0,-1 3-14 0,0-2 10 16,0 4 1-16,2 0 7 0,-2 1-5 0,0 1-8 16,0 2 0-16,0 1-4 0,0 4 6 0,-6 1-3 15,5 3-1-15,-2 1 10 0,1 2-5 0,0 4 9 16,0 0 3-16,-1 2-16 0,1 0 12 16,0 3-1-16,-2-2 0 0,1 2 12 0,-1 2-13 15,2-2 12-15,-4 0-8 0,4 2-7 0,-1 0 4 16,3-2-16-16,0-1 0 0,1 0 8 0,3 0-10 15,-2 0 14-15,-1 0 10 0,1-1-9 0,-2 1 17 16,0-1-17-16,0-1 1 0,0 1 4 0,0 1 2 16,-1-3 10-16,-1 0-11 0,1-2-17 0,-3-1 14 15,-2-4 18-15,2-2 23 0,-4-3 27 16,-1-2-24-16,0-6-13 0,-1-3-4 0,-5-2-20 16,0-5 0-16,-1-4-11 0,-2-5-4 0,2-8 13 15,-3 0-11-15,4 0-54 0,0 0-59 0,5 0-94 16,-2-14-53-16,4-1-26 0,2 0-10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10:04:10.633"/>
    </inkml:context>
    <inkml:brush xml:id="br0">
      <inkml:brushProperty name="width" value="0.05292" units="cm"/>
      <inkml:brushProperty name="height" value="0.05292" units="cm"/>
      <inkml:brushProperty name="color" value="#FF0000"/>
    </inkml:brush>
  </inkml:definitions>
  <inkml:trace contextRef="#ctx0" brushRef="#br0">4374 10340 249 0,'0'0'11'0,"0"0"1"16,0 0-2-16,0 0 14 0,0 0 1 0,0 0-1 15,0 0 14-15,0 0 4 0,0 3 1 0,0-3 18 16,0 0 14-16,0 0-12 0,0 3 1 0,0-3-13 15,-5 1-18-15,3-1 1 0,-1 0-16 0,0 0 6 16,-2 2 5-16,-1-1 3 0,0 0 3 0,-1 1-15 16,-2 1-4-16,-2 2-20 0,3-1 3 15,-3 3 12-15,0 2-7 0,1 3 5 0,-1-1-10 16,-1 4-1-16,0 4-2 0,0 2 12 0,-1 2 3 16,0 3-7-16,1 1 9 0,-1 2-13 0,2-1 3 15,3-1 4-15,0-1-13 0,3-3 15 0,5-2-5 16,0-3-7-16,10-1 1 0,1-5-15 0,8-1 5 15,5-1-52-15,6-5-65 0,3 1-66 0,5-3-66 16</inkml:trace>
  <inkml:trace contextRef="#ctx0" brushRef="#br0" timeOffset="1098.83">3937 10426 198 0,'0'0'0'0,"0"0"-1"15,0 0 1-15,0 0 4 0,0 0-2 0,0 0 4 16,8 0-5-16,-1 0-6 0,0 0 11 0,1-7-6 16,0 7 8-16,2 0-2 0,2 0-4 0,0 0 5 15,0 0-3-15,-1 0-3 0,2 0 5 0,1 0-8 16,-3 0 9-16,3 10 10 0,-4-1-11 0,-1 2 7 15,2-3-9-15,-3 3 5 0,0-3 5 0,-8 5 16 16,0-1-4-16,7 2-6 0,-7-1-1 0,0 3-14 16,0-1 6-16,0 2 13 0,0 0 2 0,-10 2-7 15,0-2 0-15,-2 0-9 0,2 0-11 0,-1-2 4 16,-3 1-1-16,3-1-4 0,-3-2 10 0,0 1 2 16,-1-4-7-16,1 1 4 0,1 0-12 0,-1-4-22 15,1-7-58-15,1 7-55 0</inkml:trace>
  <inkml:trace contextRef="#ctx0" brushRef="#br0" timeOffset="1697.83">4568 10532 817 0,'-3'0'22'0,"3"0"-2"15,0 0 14-15,0 0 3 0,0 0-16 0,0 0-3 16,0 0-21-16,0-2-5 0,0 2-10 15,4-4 14-15,1 2 6 0,0-1 6 0,1-1 3 16,4 0-18-16,-1-1 9 0,1 0-10 0,1 1 8 16,3 0 9-16,-3 1-15 0,2-2 7 0,-2 0-16 15,0 3 16-15,0-2 13 0,0 2-20 0,-1-1-1 16,1 1-26-16,-2 1-26 0,-1-2-29 0,0 0-19 16,0 3-35-16,-2-2-25 0,-1 2 26 0</inkml:trace>
  <inkml:trace contextRef="#ctx0" brushRef="#br0" timeOffset="1999.11">4672 10718 1049 0,'-12'7'6'0,"12"-7"7"15,0 0 12-15,0 0 8 0,0 0-3 0,0 0 1 16,0 0-12-16,0 0-11 0,0 0-4 0,0 0 6 16,0 0-2-16,12 0 2 0,-2 0-3 0,2 0-9 15,1 0-5-15,0 0 3 0,1 0 1 0,1-7-7 16,-2 7-7-16,0 0-45 0,1 0-66 0,-2-9-79 15,-3 9-65-15,2 0 26 0</inkml:trace>
  <inkml:trace contextRef="#ctx0" brushRef="#br0" timeOffset="7596.73">5171 10528 768 0,'0'0'16'0,"0"0"12"15,0 0 17-15,0 0 4 0,0 0-28 0,0 0-4 16,0 0-24-16,0 0-3 0,0 0 23 0,0 0-20 0,0 0 10 16,0 0-4-16,0 0-17 0,0 0 20 15,0 0-1-15,0 0 1 0,0 0 5 0,0 0-10 16,0 0 1-16,0 0 4 0,0 2-6 0,0 0 9 16,-4-1-5-16,1 1-1 0,-2 2 7 0,-1 0-8 15,-2-1-5-15,0 1 3 0,0-1 6 0,-2 0 15 16,0 0-16-16,0 0 8 0,1-1-10 0,-1-2 13 15,2 3 16-15,2-3 4 0,0 0 4 16,3 0-23-16,0 0 9 0,1-5-11 0,0 0-1 16,2-1 8-16,0 1-12 0,0-2 1 0,0-2-8 15,4-3-1-15,0 0 9 0,2 0 1 0,-1-2-2 16,5 0-7-16,-2-1-1 0,3 1-4 0,0-1 8 16,2 2-11-16,2 1 3 0,1 2-6 0,0 1-2 15,4 0 8-15,-3 3 0 0,6 4-2 0,-3 2 3 16,1 6-3-16,-3 1-3 0,2 3 15 0,-3 6-17 15,-2 2 6-15,-1 2-3 0,-6 4 1 0,-3 1 17 16,-5 1 0-16,0 2-1 0,-8-1 0 0,-2 1-7 16,-2-2-5-16,-3 1 8 0,-2-4-10 0,-1-1 1 15,-2-1 11-15,1-2-10 0,-2-2 5 16,-1 0 4-16,0-5-6 0,3 0 3 0,0-3 15 16,5-2 2-16,0-3 0 0,4-1 6 0,2-3-13 15,3 0-15-15,1-6 0 0,4 0 1 0,0-1-12 16,0-3 13-16,4-2-4 0,1-3-8 0,-2 2 16 15,2-2 2-15,3-1 1 0,-1 2 2 0,0 1-12 16,1 3-8-16,-1 0-4 0,1 3 7 0,-1 2 13 16,1 5-2-16,-1 0 8 0,1 0-9 0,2 7-6 15,0 1 10-15,1-1-4 0,3 5 4 0,-4-1 3 16,2 1-14-16,1 0 15 0,-2 1-7 0,2-1-9 16,-2 0 14-16,-1-2-16 0,0-2-7 15,0-1-49-15,0 0-71 0,0-2-54 0,-2-3-59 16,2-2 49-16</inkml:trace>
  <inkml:trace contextRef="#ctx0" brushRef="#br0" timeOffset="8058.09">6227 10678 1633 0,'-5'0'23'0,"3"0"11"0,-1 0 2 0,0 0 7 15,1 0-27-15,1 0-15 0,-1 0 3 0,1 6-10 16,-1-2 4-16,0 1 5 0,1 1-4 0,-4 0 4 16,2 3 7-16,-2 2-5 0,-1 2 5 0,-1 2-10 15,0 4-5-15,1-1-6 0,-1 1-42 0,2 0-85 16,-1-1-134-16,1-2-107 0,1-2-25 0</inkml:trace>
  <inkml:trace contextRef="#ctx0" brushRef="#br0" timeOffset="8729.16">7041 10356 1071 0,'-13'0'-3'0,"4"0"-6"16,1 0 17-16,1 0-17 0,0 7 7 0,2 1 15 16,0 0-28-16,4 3 23 0,-3 3-8 0,3 4-3 15,-1 0 10-15,1 2-16 0,1 2-1 0,0-1 2 16,0 2 4-16,0 1 10 0,1-5-4 0,4 0 2 15,1-2 0-15,4-1-7 0,1-3 10 0,0-2-7 16,6 0 0-16,-1-4 0 0,3-2 2 0,-1-2 1 16,1 0-4-16,-2-3 1 0,-1 0 10 15,-2-6-27-15,-3 1 9 0,0-4 16 0,-2 0-11 16,-1-2 23-16,-3-4-11 0,2 1-19 0,-3-3 9 16,2-2-4-16,-1-3 32 0,-2 1 16 0,-1 1 27 15,0-2 16-15,-1 1 7 0,1 2 22 0,-1 3-15 16,-1 0-4-16,0 5-39 0,0 3-36 0,0-1-25 15,0 4-8-15,0 4 4 0,-3 1-1 0,3 0-3 16,-3 9 12-16,3 3-7 0,0 3 2 0,0 8 4 16,-2 5 3-16,2 6 16 0,-1 4-6 0,1 4-1 15,0 4-10-15,0 3-10 0,-2 1 0 0,2 1 8 16,0 0-14-16,-1 1 0 0,-1 2 6 0,0 1-8 16,0-2 8-16,-2 0-10 0,3-3 1 0,-1-1 11 15,-1-4-10-15,1-4 17 0,1-5-6 16,-1-7-7-16,-2-3 23 0,2-8-3 0,-1-4 12 15,-1-3 5-15,0-5-19 0,-1-6-5 0,0 0 6 16,-1-4-8-16,-1-2 4 0,-3-4 6 0,-1-4 3 16,-1-1 9-16,0-5 11 0,-3-3-8 0,2-3-5 15,0-2-5-15,-3-1-11 0,3-4-1 0,0 1-8 16,1 0 6-16,2 0-6 0,2 0 5 0,1 1-9 16,2 2 2-16,2 1 5 0,3 2-20 0,0 3-67 15,3 0-97-15,5 2-80 0,1 1-75 0,1 0 3 16</inkml:trace>
  <inkml:trace contextRef="#ctx0" brushRef="#br0" timeOffset="8985.71">7545 10346 2085 0,'-8'3'18'15,"2"-3"27"-15,0 0 6 0,3 0 0 0,1 0-12 16,1 0-36-16,1-3-6 0,0 0 3 0,3 0-4 16,0 0-6-16,4-2 14 0,2-1-3 0,2 1-9 15,3-4 1-15,0 1-23 0,4 0-53 0,3 0-72 16,-3 3-100-16,2 0-76 0,-2 1-53 0,-1 2-1 15,-1 2 87-15</inkml:trace>
  <inkml:trace contextRef="#ctx0" brushRef="#br0" timeOffset="9159.04">7408 10667 1836 0,'-4'4'21'0,"2"-1"11"0,2-3 7 0,0 0-5 15,0 0-7-15,6 0-24 0,-1-5-8 0,2-1 8 16,3 1-13-16,4-2 17 0,-1-1-8 0,6-1-31 0,1 0-43 16,1 0-115-16,4-1-132 0,2 0-81 15,2-1-20-15</inkml:trace>
  <inkml:trace contextRef="#ctx0" brushRef="#br0" timeOffset="12829.51">8170 10365 505 0,'0'0'-5'16,"0"0"16"-16,0-2-10 0,0-2 1 0,0 2 6 15,0 1-17-15,0 1 21 0,0-2-14 0,0 2-1 16,0 0 11-16,0 0-15 0,0 0 12 0,0 0 7 0,0 0-13 16,0 0 5-16,0 0-7 0,0 0-12 15,0 0 1-15,0 0 6 0,0 0 0 0,0 5 11 16,-3-1 3-16,-2 2-9 0,2 0 5 0,-2 1 14 16,-1 1-11-16,-2-1 5 0,-2 0 3 15,1-2-23-15,-4 0 10 0,2 0-3 0,1-2 1 0,-2 0 3 16,1-2 6-16,1-1 2 0,1 2 7 15,1-2 17-15,0 0 24 0,3 0-2 0,-1 0 30 16,2 0-28-16,0-3-20 0,3 0 10 0,-1 0-58 16,0-3 25-16,2 2-25 0,0-4 3 0,0 3 7 15,0-3 5-15,0 1-5 0,5-2-4 0,-1 0 10 16,0 2-18-16,2-2 21 0,-1 1-14 0,1 1-1 16,-1 0-11-16,3 3 3 0,0 1 5 0,0-1 3 15,2 4 8-15,2 0 12 0,-1 4-6 0,2 3 10 16,1 2-8-16,2 3-6 0,-2 1-6 0,-3 3-4 15,3 2 10-15,-6-2-11 0,-1 4 12 0,-4 2-11 16,-3-1 9-16,0 2-3 0,-7 0-2 16,-1 0 7-16,-4 0-12 0,-1 0 1 0,-1-2-6 15,-5 0-12-15,0-1 0 0,0-4 7 0,-1 0 7 16,-1-1-5-16,0-4 13 0,1-1 1 0,-1-3-8 16,5-2 12-16,-1-1-7 0,3-1-1 0,1-3 8 15,2 0 2-15,1 0 5 0,3-5-7 0,1 0-8 16,1-2 4-16,2 0-11 0,-1-2 23 0,3-1-11 15,1-1-1-15,0 0 5 0,0-3-18 0,3 1 13 16,2 0-5-16,-2 0 10 0,2 1 1 0,2 2 0 16,-2-1-4-16,2 2-5 0,2 4 3 15,0 2 6-15,-1 3 5 0,2 0-10 0,4 6-2 16,-3 3-1-16,2 1-4 0,4 4 5 0,-4 1 5 16,4 0-2-16,-4 2 12 0,1 0-8 0,1 0 2 15,-2-1-5-15,0-1-5 0,0-2 8 0,-2-1-4 16,0 0 12-16,2-3-14 0,-5-2-7 0,1-3 7 15,0 2-6-15,-1-2 14 0,-1-3 0 0,-1-1-3 16,1 0 10-16,0-5-2 0,1-1-1 0,-1-1 9 16,-1-2-23-16,3-1 9 0,-1-2-2 0,2 2-8 15,1-5 19-15,-2 1-12 0,-1-3 2 0,2 0-3 16,-1 1 0-16,-1-4 1 0,-1 1 4 0,2-1-7 16,-3-1 16-16,2 2 9 0,-1-3 7 15,-1 4 15-15,0 0-13 0,-1 2-3 0,-3 3-3 16,1 4-11-16,-2 1-9 0,1 2-3 0,-2 4-1 15,0 0-12-15,0 2 7 0,0 0-1 0,0 0 0 16,0 7 17-16,0 1-19 0,-3 0 11 0,0 5-21 16,2 1 2-16,-2 1 25 0,2 5-21 0,-1 0 14 15,0 0-7-15,2 0-6 0,0-1 17 0,0 0-6 16,4-1 6-16,0-1-7 0,1 0-9 0,0-4 8 16,3 0 7-16,1-1-9 0,1-3 0 0,1-2 6 15,1-1-9-15,0-1 2 0,-2-3 8 0,3-2 1 16,0 0-10-16,-2 0 3 0,-1-2-11 15,-2-2 3-15,1-2 2 0,-3-1 5 0,-1 0 8 16,0-4 3-16,-2-1 28 0,0-1 2 0,-1-2 17 16,-1-1 2-16,-1-3-17 0,0 1-4 0,0-2-4 15,-6-1-9-15,1-2-4 0,0 0-5 0,-3 2-13 16,-1 0-9-16,1 0-11 0,-2 5 1 0,1 0-18 16,-2 5-26-16,1 5-55 0,-2 1-93 0,-2 5-67 15,-2 0-19-15</inkml:trace>
  <inkml:trace contextRef="#ctx0" brushRef="#br0" timeOffset="26124.72">4269 11850 701 0,'3'-6'5'15,"-3"1"17"-15,0 0 9 0,0 1 27 0,0 0 4 16,0 1-9-16,-3 1 0 0,0-3-32 0,1 4 4 15,-2 0 8-15,2-1-1 0,-1 0 9 0,-1 1-2 16,2 0-13-16,-1 1-21 0,-1 0-5 0,1 0-5 16,0 0-10-16,0 6 11 0,-3 1 8 0,-1 2 2 15,-1 4-3-15,0 3 1 0,-1 6 3 0,-2 4-3 16,1 3 5-16,-2 4 0 0,2 2-7 0,-1 4 5 16,0 1 8-16,2-2-5 0,-1-1 1 15,2 1-16-15,2-3-5 0,1-2 10 0,2-3 5 16,3-3-14-16,0-3-20 0,6-3-42 0,1-3-57 15,4-1-55-15,3-4-30 0,3-2-31 0,1-3 49 16</inkml:trace>
  <inkml:trace contextRef="#ctx0" brushRef="#br0" timeOffset="26491.09">4507 12054 726 0,'-5'-4'17'0,"3"-1"23"0,1 1-9 0,-1 2 11 16,2-2-19-16,0 1-27 0,0-1 7 0,0 0-11 15,3 1-6-15,0-2 3 0,3 1 1 0,-1 1 6 16,2 0-5-16,-1 3 11 0,2 0-3 0,3 0-7 16,-2 6 12-16,4 0-12 0,-2 2 7 0,0 3-2 15,3 2 15-15,-4 1-10 0,-3 5 5 16,5-1-5-16,-8 2-9 0,1 2 10 0,-5 1-9 16,0 0 15-16,0 0-7 0,-8-2-2 0,-1 2-3 15,-2-2-17-15,1-1-22 0,-5-2-28 0,0-1-23 16,-5-2-18-16,1-1-2 0,1-3-6 0,0-2 10 15</inkml:trace>
  <inkml:trace contextRef="#ctx0" brushRef="#br0" timeOffset="26787.58">4747 11969 763 0,'-7'0'11'15,"1"2"-1"-15,0-1 3 0,-2-1 4 0,3 3-10 16,0-2 1-16,-2 3-11 0,3 2 7 0,-1-1-5 16,-1 3 25-16,3 1 12 0,-2 1-3 0,2 3 4 15,0 1-14-15,0 2-9 0,-2 2 4 0,3 0-6 16,1 4-10-16,-2 0 11 0,3-1-14 0,0 0 4 15,0-1 1-15,4-1-3 0,1-2 0 16,2-3 2-16,-1 1-6 0,4-4-3 0,0-1-7 16,3-2-31-16,3-2-33 0,0-3-44 0,4-1-60 15,1-2-37-15,-2 0 36 0</inkml:trace>
  <inkml:trace contextRef="#ctx0" brushRef="#br0" timeOffset="27007.41">4981 12187 877 0,'1'2'1'0,"1"-2"10"0,0 1 3 15,-1 0 15-15,2-1-7 0,-1 0-6 16,4 0-6-16,2 0-3 0,0 0-10 0,2-4 12 15,3 1 1-15,2 0-9 0,2 0 12 0,1 1-74 16,5 0-66-16,1-1-70 0,1 0-57 0</inkml:trace>
  <inkml:trace contextRef="#ctx0" brushRef="#br0" timeOffset="27756.82">5458 11914 1265 0,'-1'0'2'0,"-1"1"5"0,2 0-10 0,-1-1-5 16,1 0 1-16,0 3-8 0,0-1 13 0,0-1 9 16,0 2-2-16,0 0 3 0,0 2 3 0,3 3-2 15,-2 2-3-15,1 3 4 0,2-1-8 0,-2 3 5 16,-2 3-7-16,2-1 2 0,-1 2-4 0,-1 0 6 16,0 0 7-16,0-2-7 0,0 1 6 0,-5-2-14 15,1 2 6-15,1-4 6 0,0 1-6 0,-1-3 5 16,1-2 0-16,0-1-9 0,1-3 14 0,-1 0 16 15,3-3 19-15,0-2 35 0,0-1 16 0,0 0 26 16,0 0-8-16,0 0-30 0,0-3-18 0,0 0-44 16,0-1-23-16,0-2-6 0,0-1 0 15,3-2-2-15,1-2 7 0,-1-2 14 0,0-1-18 16,2-3 9-16,0-2-5 0,2 2-7 0,0-1 3 16,2 0-8-16,0-1 9 0,-1 2-8 0,2 0-5 15,1 1-5-15,2 0-16 0,-2 3 0 0,4 0 1 16,-5 1-1-16,3 6 4 0,-1 0-10 0,0 6 14 15,-2 0-3-15,0 0 1 0,-2 7 28 0,0 3-4 16,0 1 3-16,-3 2 7 0,1 1-7 0,-3 0 9 16,0 4 7-16,-1 0-4 0,-2-2-2 15,0 1-6-15,0 0-5 0,0-3 7 0,-3 1 4 0,-2-2-12 16,2-3 13-16,-1 1-10 0,1-3 4 16,2-2-2-16,-1-1-5 0,0-2 11 0,2-1-8 15,0-2 28-15,0 0-3 0,0 0 3 0,0-4 0 16,4 0-20-16,-1 0-2 0,-2-2-9 0,3-3-4 15,-1 0 0-15,0-2 7 0,0-2-1 0,2-1 14 16,1 1 1-16,-1-4-1 0,1 0-2 0,1 1-13 16,1-2-7-16,-1 0 9 0,1 4-8 0,0 0-4 0,0 1-1 15,1 2-33-15,-2 3-10 0,1 4-20 16,0 4 5-16,1 0 22 0,-1 5 20 0,0 4 21 16,1 4 17-16,1 3 0 0,-2 3 2 0,-2 1-11 15,2 3-3-15,-2-1 1 0,-1 2-1 0,0-2 10 16,-3 0-6-16,-1 0 2 0,1-4 4 15,-1-1-9-15,-1 0-55 0,0-4-63 0,0-3-57 16,0-4-70-16,0 0-27 0,0-6 59 0</inkml:trace>
  <inkml:trace contextRef="#ctx0" brushRef="#br0" timeOffset="28206.01">5707 11684 1324 0,'0'0'-6'15,"0"0"1"-15,0 0 2 0,0 0-7 0,0 0 15 16,0 0-11-16,0 0-6 0,15 0 2 0,-2-9-6 16,1 9 8-16,1-7 13 0,3 7 5 15,-2 0-8-15,6 0 2 0,-1 0-1 0,2 0-3 16,0 14 14-16,0 4-6 0,4 4-1 0,-2 6 5 15,1 5-7-15,-1 5 14 0,-1 2-3 0,-4 4-14 16,0 4 3-16,-5 2-13 0,-15-1 6 0,13 0-10 16,-13-3 6-16,0 0 1 0,0-2-10 0,0-2 21 15,-16-3-6-15,-4-2-7 0,0-3 9 0,-2-4-26 16,-1-3-59-16,-1-2-27 0,2-6-55 0,1-3-23 16,1-6-6-16,7-10-19 0</inkml:trace>
  <inkml:trace contextRef="#ctx0" brushRef="#br0" timeOffset="28505.86">6454 11699 1601 0,'0'0'-5'15,"0"0"-5"-15,0 0-1 0,0 0 6 0,0 9 7 16,0-9 3-16,-11 10 3 0,11 2-7 0,0 1-6 16,0 2 10-16,0 3 1 0,0 3 1 0,0 3 3 15,0 1 8-15,0 0-1 0,0 2 3 0,0 1-7 16,-11-4-6-16,11-2-11 0,0-3-34 0,0-2-43 15,0-4-73-15,0-13-57 0,0 11-31 0,0-11-15 16,0 0-2-16,0 0 54 0</inkml:trace>
  <inkml:trace contextRef="#ctx0" brushRef="#br0" timeOffset="28740.94">6290 11687 1455 0,'0'0'12'0,"0"0"7"0,0 0-7 16,0 0 20-16,0 0-7 0,0 0-15 0,0 0 18 16,0 0-11-16,0 0-19 0,16 0 6 0,-2 0-7 15,5 0-12-15,3-12 15 0,2 3-2 0,4 0 5 16,2-1 1-16,1 2-75 0,0 0-71 0,2-1-104 15,-3 1-89-15,0 1 8 0</inkml:trace>
  <inkml:trace contextRef="#ctx0" brushRef="#br0" timeOffset="29456.7">7335 11991 576 0,'-1'-4'14'0,"-2"-3"1"16,3 2 20-16,0-1 3 0,-1-1 0 0,1 1 13 15,-1 0-7-15,1-1 7 0,-2 1-1 0,1 0 0 16,-1 1 2-16,0 1 2 0,-1-2-3 0,1 2-11 16,1 3-2-16,-2-1-22 0,-2 1-16 0,2 1 6 15,-2 0-8-15,1 6 11 0,-5-1 1 0,0 4-6 16,0 2 0-16,-1 1-5 0,-4 5 15 0,1 2-3 15,0 3 9-15,-1 2 8 0,0 2-6 16,-2 4 6-16,5-3-7 0,-1 3-7 0,1-1-9 0,2-1 2 16,2 0-8-16,2-2-6 0,5-3 11 15,0-1-13-15,8-3 6 0,1-3 10 0,3-1-7 16,3-3 2-16,6-1-28 0,1-5-48 0,3 0-78 16,5-4-57-16,0-2-66 0,2 0-5 0</inkml:trace>
  <inkml:trace contextRef="#ctx0" brushRef="#br0" timeOffset="29873.82">7579 11839 1419 0,'-4'0'38'0,"1"0"21"0,0 0 9 16,3 0 2-16,-2 0-31 0,2 0-31 0,0 0-10 16,0 0 5-16,4 0-12 0,-1 0 14 0,0 0-6 15,2-5-2-15,4 3-1 0,-2-2 2 0,5 1-2 16,2-1 3-16,2-1-12 0,1 1-80 0,3 0-59 15,0-1-75-15,2 2-47 0,-1 0 5 0,-1-1 5 16</inkml:trace>
  <inkml:trace contextRef="#ctx0" brushRef="#br0" timeOffset="30161.01">8182 11529 1504 0,'0'0'37'0,"0"-7"6"15,0 7 8-15,0 0 6 0,-12-7-54 16,12 7-6-16,0 0-6 0,0 0-14 0,0 0 32 15,0 0-5-15,0 10-13 0,-10 2 18 0,10 2-8 16,0 3 1-16,0 2 10 0,-11 3-9 0,11 4-4 16,0-1-2-16,-12 2-13 0,12 1-48 0,0-2-81 15,0 0-124-15,0-1-135 0</inkml:trace>
  <inkml:trace contextRef="#ctx0" brushRef="#br0" timeOffset="30756.52">8942 11590 1121 0,'0'-8'24'0,"-15"-2"8"16,15 4-13-16,-19 6 14 0,5-8-11 0,3 8-19 15,-2 0 25-15,13 0-26 0,-17 0-1 0,1 0 9 16,2 0-18-16,-2 0 17 0,0 14-16 0,0 4 16 16,-2 1 17-16,2 5-3 0,-2 3 26 0,2 2-3 15,-1 4-7-15,1 4 12 0,2 3-16 0,1 1-5 16,0 1-20-16,4-2-3 0,9 2 0 0,-16-3-11 16,16 1 6-16,0-4 2 0,0-1-5 0,0-4 6 15,0-1 3-15,0-2-13 0,0-2 2 0,0-2-5 16,0-2 5-16,0-1-42 0,20-3-53 0,-5-2-49 15,1-1-83-15,1-2-42 0,1-5-30 16,2 0 47-16</inkml:trace>
  <inkml:trace contextRef="#ctx0" brushRef="#br0" timeOffset="31088.91">9104 11907 1479 0,'-14'-9'35'0,"14"1"22"0,0 8 5 0,-9-12-2 16,9 5-34-16,0-2-23 0,0 1-6 0,0 0-7 15,0 1 9-15,0 0 1 0,0-2-1 0,12 1 3 16,1 1-9-16,-4-2-8 0,1 9-5 0,2-7 8 15,-2 7 4-15,2 0 2 0,-2 0 5 0,-10 0 1 16,15 0-3-16,-5 11 3 0,-10 2 8 0,11 5-8 16,-11 2-3-16,12 4 12 0,-12-1-6 0,0 4-5 15,0 0 10-15,0 1-26 0,0 0 5 0,0 0 5 16,0-3-32-16,-15 1-34 0,0-2-30 0,-1-4-68 16,-2 2-24-16,2-4-3 0,-2-3-45 15,3-4 15-15</inkml:trace>
  <inkml:trace contextRef="#ctx0" brushRef="#br0" timeOffset="31368.79">9382 11770 1254 0,'-13'0'9'16,"13"0"-5"-16,0 0 4 0,-12 0 0 0,12 0 14 15,-11 0 29-15,11 0-1 0,-12 13 7 0,12 0-6 16,-15 3-17-16,1 1 7 0,3 4 1 0,11 4-2 16,-16 0-14-16,7 3-5 0,9 2-13 0,-12-1-8 15,12 0 5-15,0 0-4 0,0-3 1 0,0-1-2 16,0-5 2-16,0 1-5 0,0-6-58 0,0-1-64 15,0-2-133-15,0-3-117 0,21-9 4 0</inkml:trace>
  <inkml:trace contextRef="#ctx0" brushRef="#br0" timeOffset="31635.65">9666 12033 1340 0,'0'11'-11'0,"0"-11"-1"0,0 0 18 0,0 0-30 15,0 0 14-15,0 0 17 0,0 0-30 0,0 0 33 16,0 0-2-16,14 0-13 0,5 0 9 15,0 0 3-15,2 0-2 0,0 0-41 0,3 0-92 16,3 0-91-16,-5 0-107 0,5-9 39 0</inkml:trace>
  <inkml:trace contextRef="#ctx0" brushRef="#br0" timeOffset="32455.53">10187 11834 1662 0,'0'-8'7'0,"-14"8"5"16,14-5-8-16,0 5 4 0,-11 0-3 0,11 0-19 15,0 0 13-15,0 0-6 0,0 0-1 0,0 0 7 16,0 0-5-16,-10 0 4 0,10 11-3 0,0 3 10 15,-12-1 4-15,12 4-1 0,-13 3 3 0,13 0 1 16,-11 1-4-16,11 0 8 0,-14 1-11 0,14-1-2 16,-11-1-8-16,11-2-5 0,-13-1 9 0,13-2-2 15,-11-1 5-15,11-2-2 0,0-1 3 0,-10-1 5 16,10-10-2-16,0 10 3 0,0-10 22 0,0 0 19 16,0 0 40-16,-10 0 7 0,10 0-37 15,0 0-22-15,0 0-24 0,0 0-15 0,0 0 8 16,0-14-1-16,0 1-10 0,0 1 8 0,0-2-1 15,15-2-1-15,-5-2-16 0,2 1 8 0,-2-3-1 16,3 2 2-16,-1-2 9 0,1-2-14 0,1 3-2 16,0 1 4-16,4 1-3 0,-4 2 0 0,5 2 1 15,-5 4-4-15,3 2-17 0,-2 7-10 0,1 0 0 16,-2 0-3-16,-2 0 19 0,-12 0 23 0,16 12-2 16,-3 1 13-16,-13 3 5 0,14 2-9 0,-14 3 0 15,0 0-13-15,0 1 3 0,0-2-3 0,0 1 6 16,0-3 8-16,0 1-2 0,0-4 3 0,0 0-1 15,0-2-2-15,-14-2-2 0,14-2 0 16,0-9-5-16,0 9 5 0,-11-9 7 0,11 0 3 16,0 0 5-16,0 0-12 0,0 0-14 0,0 0 4 15,0 0-3-15,0-13 12 0,0 0-2 0,0 3-4 0,0-3 7 16,0-1-6-16,16-2 4 0,-16-2-10 16,12 2 5-16,1-3-11 0,-13-2 13 0,17-2-10 15,-4 1-7-15,1-1 13 0,-1 3-13 0,1 0 16 16,1 3-5-16,0 2-8 0,0 4 3 0,-1 4-6 15,-2 7 8-15,2 0-1 0,-4 0 2 0,1 0 12 16,-1 0-2-16,-10 13-1 0,15 3 10 16,-15 3-6-16,12 1-3 0,-12 4 7 0,0 2-14 15,0-1 5-15,0-1-3 0,0 1-4 0,0-1-2 16,0-2-19-16,0-4-16 0,0-1-73 0,0-2-58 16,0-3-51-16,0-4-44 0,0-8 17 0,0 0 3 15,0 0 52-15</inkml:trace>
  <inkml:trace contextRef="#ctx0" brushRef="#br0" timeOffset="32872.75">10334 11451 1244 0,'-14'-5'3'0,"14"-2"12"0,0 7 8 16,-13-11 4-16,13 4-3 0,0 7-19 0,0-10-17 15,0 10 3-15,0-8 0 0,0 8 9 0,18 0 9 16,-2-7-18-16,0 7 5 0,4 0-8 0,2 0 11 15,2 0 2-15,1 18 3 0,5 1 4 16,4 5-11-16,-1 3 14 0,4 7 2 0,-5 2 0 16,1 7 8-16,-3 3 4 0,-3 4-4 0,-3 3 14 15,-7 4-9-15,-4 2-12 0,-13 1-1 0,0 0-13 0,0-2 1 16,0-2 7-16,0-5 9 0,0-2-3 16,-17-6 0-16,-2-5-12 0,1-3-13 0,-4-6 7 15,3-1-17-15,-3-4 0 0,0-3-34 0,-2-4-28 16,2-3-22-16,3-3-47 0,2-11-30 0,4 9-55 15,13-9-27-15</inkml:trace>
  <inkml:trace contextRef="#ctx0" brushRef="#br0" timeOffset="33245.46">11078 11915 1358 0,'0'1'24'0,"0"-1"19"0,0 0 22 16,0 0 0-16,0 0-29 0,4 0-15 0,-2-2-28 16,1 0 1-16,0-2 4 0,2 1 3 0,1-1-7 15,0 1 2-15,2 0-4 0,4-1 3 0,3 0 11 16,-2 1-10-16,6 1-65 0,-3-2-81 0,3 4-66 15,0-2-77-15,-2 1-15 0,0 1 58 0</inkml:trace>
  <inkml:trace contextRef="#ctx0" brushRef="#br0" timeOffset="33433.71">11117 12156 1312 0,'-2'2'0'0,"2"1"-5"0,0-2 7 15,0 1 0-15,2-2 4 0,3 0 2 0,0 0-70 16,4 0-77-16,0 0-95 0,4 0-96 16</inkml:trace>
  <inkml:trace contextRef="#ctx0" brushRef="#br0" timeOffset="36299.92">12092 11103 100 0,'2'0'-3'0,"-2"0"6"15,0 0 11-15,0 0 2 0,0 0 13 0,0 0-6 16,0 0-1-16,0 0 4 0,0 0-16 0,0 0 14 16,0 3-3-16,0-2 5 0,0-1 32 0,0 2-17 15,0 0 14-15,0-2-5 0,-5 3-16 0,5-3 20 16,-1 0-27-16,-1 1-15 0,-1 1-5 0,0-2-16 15,0 0 8-15,-2 0 4 0,0 0 11 0,-3 0-15 16,-1 0 2-16,-1 0 18 0,1 0-24 0,-4 0 11 16,1 0 15-16,0 0-27 0,-2 0 1 15,1 4 11-15,1-3-20 0,-1 3 17 0,2 1 19 16,-1-2-24-16,2 2 5 0,-1-1 1 0,3 0-16 16,0-1 16-16,2 1-4 0,-1-1-1 0,0 4-2 15,0-2 10-15,3 1-7 0,-1 0-3 0,0 3 15 16,-1-2-15-16,1 2-2 0,0-1 7 0,2-1-7 15,0 1 4-15,0 0 12 0,0 1-7 0,-1-1-1 16,3 3 2-16,-2 0-7 0,1 4 6 0,1-1-4 16,-1 1-8-16,2 2 2 0,-1 1 1 0,-2-1 7 15,3 4 3-15,0-2 5 0,0 2-6 0,0-1-9 16,-1 2 6-16,0 0 1 0,1 3 9 0,-2 0 5 16,2-1-9-16,-1 2 3 0,-3 0-14 15,3 2 3-15,-3 0 16 0,1 1-6 0,-3 0 12 16,3-1-10-16,-2 3-6 0,1-1 10 0,-3 2-4 15,2 0 2-15,-1 3 12 0,2-2-9 0,-3 3-13 16,2 0 10-16,0 2-25 0,-3 2 9 0,4-1 14 16,-1 3-15-16,0 2 25 0,1 2-13 0,-3 0-2 15,1 1 12-15,0 2-7 0,1-2-4 0,-1 1 9 16,1 2-11-16,-2-2 4 0,1 0 12 0,0-3 4 16,1-3-4-16,0-2 8 0,2-4 6 0,0-3-12 15,1-8 8-15,-2-4-14 0,4-4-11 0,-2-5 10 16,2-5 5-16,0-1-9 0,0-5 4 0,0 0-2 15,0-1 7-15,5 0 11 0,-2 0-7 16,-1 0 1-16,1-3-13 0,0-1-10 0,0 2-10 16,2-3-40-16,3-1-38 0,0 2-40 0,0-4-48 15,1 1-30-15,4 0-23 0,-2-4-1 0,0 3 59 0</inkml:trace>
  <inkml:trace contextRef="#ctx0" brushRef="#br0" timeOffset="37337">12114 11417 401 0,'0'-5'14'0,"0"2"-4"0,0 0 5 0,-1 1 4 15,1-1-19-15,0 2 1 0,0-1 3 0,0 2-10 16,0 0 7-16,0 0-3 0,0 0-5 0,0 0 6 16,0 0-5-16,0 0 6 0,0 0-15 15,0 3 13-15,0 0-2 0,0 1 8 0,0-2 7 16,0 2-5-16,-3 1-5 0,2 0-10 0,-3 2 12 16,4-1-6-16,-3 0 13 0,1 1 11 0,-1 0 0 15,2-2 2-15,-3 1-4 0,1-1-12 0,0 0-5 16,-1-2 5-16,1-1 9 0,-2-1 29 0,1 1 3 15,0-2 10-15,0 0 17 0,3 0-28 0,-2 0 4 16,1 0 10-16,0 0-32 0,0-3 27 0,2-1-12 16,0 0-26-16,0 0 17 0,0 0-24 0,0-1 4 15,0-2 8-15,6 2-17 0,-3-2-1 0,0-2-10 16,2 1-1-16,0-1 1 0,1 0 4 0,2-2 7 16,1 1-4-16,3 2-9 0,-2-2 4 15,3 3-6-15,0 1-7 0,3 1 12 0,-2 5-11 16,2 0 0-16,-2 6 7 0,2 1-3 0,-2 4 9 15,2 3 0-15,-3 3 4 0,-3 1-14 0,0 3 12 16,-4 1 1-16,-2 0-2 0,-4 1 5 0,-5 1-21 16,-2-1 3-16,-4 1 0 0,-3-1 9 0,0-1 9 15,-7-1-8-15,2-1-13 0,0-2-8 0,-3-2-4 16,3-1 12-16,0-2 3 0,0-1 12 0,2-4 17 16,-1-2-14-16,4-1 12 0,0-2 5 0,1-3-29 15,2 0 10-15,3 0 2 0,2-6-6 0,1 1 2 16,4-2 1-16,-3-1 5 0,4 0-8 0,0-1 17 15,4-1-4-15,0-1-12 0,0 2 12 16,2-3-14-16,0 2 0 0,4 0-9 0,-5 3 0 16,4 0-2-16,-1 1 11 0,1 2 6 0,-1 1-5 15,-3 3 7-15,2 0-1 0,2 4 0 0,-1 2 6 16,1 2-1-16,-1 1-9 0,5 2-6 0,1 1 6 16,0 1 0-16,2 0 8 0,-2-1-19 0,1 0-56 15,0-1-54-15,-2-1-61 0,3-2-22 0</inkml:trace>
  <inkml:trace contextRef="#ctx0" brushRef="#br0" timeOffset="38060.98">12605 11612 1231 0,'0'8'-5'0,"-10"-8"26"15,10 0 10-15,0 0 16 0,0 0 22 0,0 0 3 16,0 0 5-16,0 6-8 0,0-6-11 0,0 0-7 16,-11 0-8-16,11 0-7 0,0 0-2 0,0 0-23 15,0 0 1-15,0 0-1 0,0 0-8 16,0 0 8-16,0 0-6 0,0 0-1 0,0 0-2 16,0 0-6-16,0 0-1 0,0 0 0 0,0 0 15 15,11 0-9-15,-1 0-7 0,2 0 8 0,1 0-10 16,1 0 6-16,1 0 11 0,0 0-5 0,1 0 2 15,1 0-6-15,-2 0 3 0,0 0-7 0,-1 0-2 16,3 0 6-16,-5 0 1 0,-2 0-1 0,-10 0-14 16,16 0-9-16,-16 0-23 0,9 0-14 0,-9 0-10 15,0 0-12-15,0 0-9 0,0 0-25 0,0 0-5 16,0 0-35-16,0 0-41 0,0 0-19 0,0 0-51 16</inkml:trace>
  <inkml:trace contextRef="#ctx0" brushRef="#br0" timeOffset="43068.9">13280 11418 749 0,'2'0'-11'0,"-2"-2"-3"0,0-2 4 16,0 4 5-16,0 0-5 0,0 0 16 15,0 0-5-15,0 0-9 0,0 0 18 0,-3 0-16 16,1 4 5-16,-1-2 7 0,-1 2 7 0,0 2-5 16,-3-1 11-16,0 1-1 0,-1 1-12 0,-4 0 12 15,0 2-15-15,-1 0-6 0,-4-2 6 0,1 1-9 16,-3-1 7-16,1 0 2 0,-2-4 10 0,4 2 6 15,-3-3-4-15,2 0 9 0,1-2 5 0,2 0-3 16,3 0 10-16,1-4 10 0,1-1-21 0,4-2 4 16,2 2-6-16,3-3-11 0,0 0 2 0,0 1 6 15,3-3-16-15,2 2-1 0,3-2-3 0,0 1 0 16,-2 0-2-16,1 4-13 0,2-2 5 0,-3 3-6 16,5-1 9-16,-2 5 7 0,3 0 7 0,1 7-4 15,0 1 12-15,1 2 0 0,4 4-13 16,-3 3-7-16,0 1-4 0,-2 1-10 0,-5 2 9 15,1 1 11-15,-6 0-2 0,-3 1 2 0,0-4-8 16,-8 3 1-16,-1 1-13 0,-2-4-12 0,-3 0-3 16,1-2-14-16,-4 0-1 0,1 0 8 0,-1-2 13 15,-1-1-1-15,-1-2 14 0,2-2 5 0,-1-2 6 16,2-2 15-16,1-3-15 0,4 0 3 0,-2-3-13 16,5 0 4-16,2-9 6 0,2 4 11 15,1-4-5-15,2 0-9 0,1-3 0 0,0 1 4 0,0 0 1 16,4-1 3-16,0 2 4 0,1 0-23 0,-2 2 11 15,2 1-1-15,-1 1-6 0,6 3 10 16,-6 1 8-16,1 2 12 0,3 0 12 0,3 5-5 0,0 1-8 16,1 0-5-16,0 1-12 0,2 1 16 15,0 0-12-15,2 1 5 0,1 0-3 0,-4-2-8 16,4 2-3-16,-4-1-62 0,3-1-53 0,-3-2-73 16,0 2 7-16</inkml:trace>
  <inkml:trace contextRef="#ctx0" brushRef="#br0" timeOffset="43263.96">13474 11678 1761 0,'-6'2'17'0,"2"-1"0"16,-1 0 5-16,1 0 4 0,1 0-17 0,2-1-3 15,-1 0-9-15,2 0-11 0,0 0-50 0,0 0-92 16,0 0-97-16,3 0-69 0,0-2-39 0,1-1 54 16</inkml:trace>
  <inkml:trace contextRef="#ctx0" brushRef="#br0" timeOffset="43718.85">13667 11424 1405 0,'-9'-3'23'16,"-2"-1"12"-16,1 1 11 0,2 0 6 0,2 1-23 15,2 1-14-15,0-1-7 0,3 2-14 0,1 0 1 16,0-2-9-16,0 1-8 0,3-1 5 15,0 1 0-15,5-1 16 0,-4 1-2 0,4 0 10 16,2 0-10-16,2-1 8 0,1 2 0 0,4-1-8 0,0-1 10 16,1 1-13-16,-2-1 10 0,3-1-4 15,-2 1 2-15,1 2 1 0,-2-2-10 0,-2 0 17 16,-2 0-14-16,1 1 5 0,-3-2 11 0,-1 3-16 0,-3 0 19 16,-2 0-9-16,-3-1-1 0,1 1 14 15,-2 0 11-15,0-2 12 0,0 2 1 0,0 0 2 16,0-1-24-16,0 1-8 0,0 0-5 0,0 0-13 15,0 0-3-15,0 0 1 0,0 0-5 0,-3 0 4 16,1 4 1-16,0 0 5 0,1 1-2 0,-1 1 1 16,2 4 6-16,-1 3-6 0,1 3 15 0,0 4-3 15,0 2-4-15,0 3-4 0,0 2 0 16,0 1 1-16,0 0 4 0,0 1 7 0,-6-3-16 16,1 0 6-16,2-2-3 0,-1-2-12 0,3-3-48 15,-1-2-90-15,1-2-101 0,1-2-73 0,0-5-9 16,0 0 33-16</inkml:trace>
  <inkml:trace contextRef="#ctx0" brushRef="#br0" timeOffset="44135.4">14119 11421 1104 0,'0'-2'2'0,"0"2"-11"0,-1 0 8 15,-2 0-14-15,1 0-4 0,2 3 5 0,-1 1 4 16,-1 1 12-16,1-1 6 0,1 4 4 0,-4-1-8 16,4 2-2-16,-3 3-1 0,3 0 8 0,-1 2-3 15,-3 1 4-15,3-1-9 0,-1 4 4 0,-1-4-6 16,-3 0 0-16,1 1 8 0,2-1-5 0,-2-1-3 16,4-2 14-16,-3-2-5 0,1-1-8 0,1-3 8 15,-1-1-12-15,3 0 28 0,0-2 21 0,0-1 26 16,0-1 24-16,0 0-5 0,3 0 11 0,-1-3-15 15,1-1-12-15,1 2-21 0,-3-1-26 16,6-1-7-16,-3-1-17 0,5-1-1 0,-2 0-4 16,0-1-5-16,2 0 3 0,3 1-3 0,0-1 5 15,-2 3-6-15,2 0-2 0,-3 1 10 0,2 1-11 16,-1 2 6-16,-1 0-4 0,-1 0-11 0,1 8 11 16,-2-4 5-16,-1 4-6 0,-1-1 1 0,-2 1-6 15,2 0-1-15,-4 3 8 0,1 0 4 0,-2-1-6 16,0 2 4-16,-3 0-10 0,-5 1-34 0,3 0-22 15,-1-1-44-15,-1 1-36 0,-3-1-11 0,0 0-26 16,-1-1-5-16,-2-2 8 0,2-2-15 0</inkml:trace>
  <inkml:trace contextRef="#ctx0" brushRef="#br0" timeOffset="44412.11">14066 11455 1495 0,'-2'0'44'0,"2"0"20"0,0 0 25 15,0 0 18-15,5 0-43 0,-2-4-18 16,4 3-30-16,-3-3-15 0,5 1-3 0,1-3-4 15,1 0 13-15,3-1-6 0,1 0 0 0,4-1 6 16,-3-1-9-16,2 1 11 0,1-2-6 0,2 0-45 16,0 3-86-16,-1-1-88 0,-2 0-65 0,0-1-40 15,0 1 15-15,-1-1 30 0</inkml:trace>
  <inkml:trace contextRef="#ctx0" brushRef="#br0" timeOffset="52965.36">15925 11365 13 0,'0'0'1'0,"-1"0"-2"0,1 0 9 0,0 0 5 15,-2 0 1-15,0 0 7 0,2 0-4 16,-1 0 0-16,-1 0 2 0,2 0 3 0,-1 0 4 15,1 0-16-15,-4-3-3 0,3 1 6 0,-1 0-6 16,1 2 8-16,-3-1 2 0,0 0-8 0,2 0-8 16,-2-1 5-16,2 2-3 0,0-2-3 0,-1 2 2 15,3 0 2-15,-1-1-1 0,1 1-8 0,-2 0 20 16,0 0 1-16,2-1 14 0,0 1-5 0,0 0-7 16,0 0-6-16,0 0-14 0,0-2 9 0,0 2-3 15,0 0-5-15,0 0 11 0,0 0 3 0,0 0-22 16,4 0 21-16,-3 0-14 0,-1 0-7 15,0 0 16-15,2 0-15 0,-1 0-5 0,-1 0 11 16,2 0 2-16,-2 0 2 0,2 0-2 0,-2 0-4 16,0 0-5-16,0 0-2 0,0 0 13 0,0 0-1 15,0 0-9-15,0 0 0 0,0 0 13 0,0 0-3 16,0 0 1-16,0 4 13 0,0 1-15 0,-4-1-2 16,0 1 18-16,-1-1-20 0,0 3 2 0,-3-2 9 15,0 1-9-15,-1-1 17 0,1-2-16 0,-5 0 0 16,2-1-4-16,0-1-2 0,3 1 10 0,-1-2-3 15,1 0 17-15,0 0 6 0,3 0 7 0,0-5 22 16,4 2-17-16,1 0-5 0,0-2 2 0,0 0-32 16,3-1 0-16,2-1-4 0,1 0-2 15,3-4 6-15,0 3 4 0,0-2-2 0,3-1 11 16,1 1-11-16,1-1 5 0,2 3-8 0,-2-2-6 16,1 3 8-16,0 2-9 0,-3 1 11 0,1 1-9 15,-1 3 6-15,-1 0-2 0,-1 7-4 0,2 0 3 16,-4 5-4-16,2 3 1 0,-1 2 3 0,-3 3-5 15,-1 2 5-15,-5 1 5 0,0 4 13 0,-8-1-14 16,-3 1 2-16,-2-1-5 0,-5-1-11 0,0 1 20 16,-4-2-9-16,0-1 11 0,0-2-9 0,-4-2 11 15,1-3-2-15,0 1-11 0,0-3 9 0,2-3-24 16,1 0 9-16,2-3 9 0,2-2-3 0,3-2 13 16,2-1-3-16,5-3-4 0,0 0-2 15,3 0 1-15,2-5-4 0,3 0-7 0,0-2 18 0,0 0-15 16,0-3 12-16,3 2 15 0,2-3-19 15,3 0 18-15,-4 0-14 0,5 0-7 0,-1 2-4 16,-2 0-1-16,3 3 6 0,1 1-14 0,-1 0 14 16,2 5-11-16,0 0 4 0,2 7 12 0,1-1-12 15,2 2 12-15,2 1-7 0,-1 3 1 0,-1-2 3 16,1 3-3-16,-3 0 10 0,2 1-12 0,-5-3-19 16,2 2-32-16,-2-2-19 0,-2 1-46 0,0-1-20 15,0 0 0-15</inkml:trace>
  <inkml:trace contextRef="#ctx0" brushRef="#br0" timeOffset="53331.34">16172 11515 620 0,'0'-7'-11'0,"0"7"-1"0,0 0 0 16,0 0-7-16,0 0 14 0,0 0 4 0,0 0 4 15,0 0 0-15,0 0-1 0,0 10-4 0,0-2 0 16,0 3 2-16,0 2 1 0,-10-1-2 0,10-2 7 16,0 3-6-16,0-1-4 0,0 0 37 15,0-1 11-15,0-3 15 0,0 3 5 0,0-4-25 0,13-7-7 16,-1 9 1-16,1-9 4 0,1 9 12 16,2-9 11-16,-2 0 10 0,-1 0 1 0,3 0-23 15,-3 0 0-15,-1 0-10 0,1 0-3 0,-13-11 11 16,11 0-14-16,-11 0 8 0,14 0-4 0,-14-2-2 15,0-1-14-15,0-1-1 0,11-1-19 0,-11 0 9 16,0-1-3-16,0 0-16 0,0-1 17 0,0 2-24 16,0 0 8-16,0 2 3 0,-15 3-49 0,2 0-6 15,0 3-28-15,-4 8-14 0,-2 0 24 0,0 0-11 16,-2 0 8-16,-1 0-16 0,0 10-23 0,1 1-3 16,0-2-10-16,3 0-30 0,1 1 29 15</inkml:trace>
  <inkml:trace contextRef="#ctx0" brushRef="#br0" timeOffset="53702.28">16544 11518 919 0,'0'0'5'0,"0"0"9"0,0 0 21 15,0 0 14-15,0 0 12 0,0 0 11 0,0 0-24 16,0 0-9-16,0 0 8 0,0 0-16 0,0 0 21 15,0 0-1-15,0 0-15 0,0 0 8 0,0 0-19 16,0 0 5-16,0 0-10 0,12 0-7 0,-1 0 6 16,-1 0-15-16,2 0-1 0,-1 0-2 0,3 0-5 15,-2 0 6-15,-1 0-4 0,1 0 0 16,-4 0 3-16,-8 0-11 0,13 0-18 0,-2 0-57 16,-11 0-34-16,9 0-67 0,-9 0-57 0,0 0-39 15,9 0-5-15</inkml:trace>
  <inkml:trace contextRef="#ctx0" brushRef="#br0" timeOffset="57380.74">17001 11353 206 0,'0'0'-7'15,"3"0"0"-15,-3 0-1 0,0 0-2 0,0 0 4 16,0 0 11-16,0 0-6 0,0 0 10 0,0 0-2 16,0 0 1-16,0 0 4 0,-4 3-9 0,1-1 5 15,-2 0-19-15,2 0 17 0,-2 0-3 0,-2 0-8 16,0 0 25-16,-2-1-19 0,1 2 19 0,0 0 34 15,0-3-2-15,3 1 32 0,-1-1-7 16,3 0-11-16,0 0 1 0,3 0-19 0,0 0-7 16,0-4-12-16,4 1-24 0,-1-1-4 0,2-1-2 15,0 0 1-15,2-1 5 0,2 0-11 0,-1 0 11 16,1 0-13-16,4 0 6 0,-4 2 13 0,0 1-18 16,4-1 9-16,-3 4-11 0,0 0 5 0,-1 0 0 15,-3 5 5-15,2-1 5 0,-1 2-11 0,-1 4 3 16,3-2-12-16,-2 1 6 0,-4 3 1 0,0-2 3 15,-1 2 10-15,-2-1-1 0,0 4 1 0,-5-3-7 16,-2-1-3-16,-1 1-6 0,-1 1 7 0,0-2 9 16,-3 0-8-16,0 0 10 0,-1 0-1 15,2-1-7-15,-1-3 13 0,2 1-12 0,-1-2-5 16,3-1 2-16,0-2-4 0,2 0 11 0,1-2-5 16,2 1 8-16,2-2 5 0,1 0-9 0,0 0 21 15,0 0-6-15,0 0-14 0,0 0 12 0,3 0-18 16,1-3 0-16,-1 0 14 0,0 0-15 0,2 2-4 15,0-2 2-15,2 2-2 0,-3-1 0 0,2 2 5 16,-1 0-2-16,0 0-5 0,0 3 0 0,1 1-3 16,2 0 6-16,-3 1 4 0,-1 1-4 0,1 2 5 15,2-3 1-15,-3 5-6 0,2-2 8 0,-2 0 1 16,-3 2-3-16,1 0-10 0,-2 0 15 0,0 1-8 16,-5-1 0-16,-3 1 9 0,0 0-11 0,-1 0 8 15,-4 0-12-15,1-1 6 0,-4-1-2 0,0 0-5 16,-1-2 0-16,1-2-18 0,-5-1-29 15,5-4-16-15,-1 0-46 0,3 0-12 0,-2-6-9 16</inkml:trace>
  <inkml:trace contextRef="#ctx0" brushRef="#br0" timeOffset="57713.74">17297 11384 1415 0,'0'-9'51'0,"0"0"10"0,0 9 13 0,0-8 10 15,0 8-61-15,0-8-5 0,0 8-21 0,0 0-10 16,0 0 0-16,0 0-11 0,0 0 18 0,0 0-12 15,0 0 14-15,0 10 6 0,0 2-14 0,0 3 24 16,0 2-11-16,0 4 10 0,0 4-10 0,0 3 4 16,0 1 3-16,0 1-10 0,0 0 15 15,0 0-17-15,-15-1 5 0,15-2 15 0,-14-2 0 16,14-3-10-16,0-1 3 0,-13-3-20 0,13-3-50 16,0-1-62-16,0-3-105 0,0-1-85 0,-11-2-62 15,11-8 73-15</inkml:trace>
  <inkml:trace contextRef="#ctx0" brushRef="#br0" timeOffset="58379.73">17302 10914 815 0,'0'0'47'0,"-14"-7"24"0,14 1 4 0,0 6 7 16,0-5-40-16,0 5-2 0,0-7 0 0,0-1-27 16,0 3-3-16,0-1-15 0,14 6 1 0,-1-9 21 15,6 2 0-15,1 0 8 0,0 3-4 0,2-2-3 16,1 6 1-16,-2 0-23 0,3-6-1 0,-2 6 5 15,-5 0 0-15,4 0 5 0,-3 0-11 0,-1 0 1 16,-2 0-1-16,0 0 0 0,-1 10 7 0,-5-1 1 16,2 3-7-16,-11 0 11 0,13 0-2 0,-13 2-2 15,9 1-2-15,-9 0-5 0,0 1 1 16,0 2 4-16,0-2 17 0,0 1-7 0,0 0 8 16,0 0-10-16,0 0-7 0,0 0 12 0,0 0-5 15,0 2-5-15,0 1 9 0,0 2-13 0,0-3 10 16,0 2-4-16,0 3-14 0,0 1 2 0,0 1 1 15,0 1 10-15,0 0-1 0,0 3 0 0,0 0-10 16,0 2 0-16,0-1 10 0,-9 1 0 0,9-2 2 16,0 2 2-16,0-2-6 0,0 2 7 0,-13-1 4 15,13-2 0-15,0 2-12 0,0-2 0 0,-11 0 9 16,11 0-2-16,0-1 4 0,-9 0 2 0,9-2-4 16,0-1-2-16,-14 0 9 0,14 0-8 15,-15-4 3-15,4 1-2 0,11-4 2 0,-16-2-4 16,2-1-15-16,3-2-42 0,-2-1-35 0,-1-12-54 15,1 12-47-15,-2-3-19 0,0-9-41 0,-3 0-6 16</inkml:trace>
  <inkml:trace contextRef="#ctx0" brushRef="#br0" timeOffset="59662.77">11735 12953 591 0,'0'0'20'16,"0"0"12"-16,0-12 12 0,-8 12 22 0,8 0-22 16,0 0-4-16,0 0-10 0,0 0-10 0,0 0 5 15,0 0 12-15,0 0-3 0,0 0 9 0,0 0-11 16,0 0-8-16,0 0 7 0,0 0-4 0,0 0 11 16,0 0-23-16,0 0-14 0,0 0 3 0,0 0-1 15,0-13-6-15,0 13 26 0,8-12-3 0,3 12-1 16,4-14 20-16,-1 1-32 0,6 2-21 0,2 11 10 15,5-14 3-15,3 14-1 0,3-13 6 0,2 13 5 16,2 0-12-16,-1 0 5 0,3-12-4 0,-1 12-41 16,-3 0-21-16,-1 0-35 0,-3 0-61 15,-2 0-55-15,-3 0-42 0,-5 0 37 0</inkml:trace>
  <inkml:trace contextRef="#ctx0" brushRef="#br0" timeOffset="62628.94">17844 11975 262 0,'0'0'8'0,"0"-2"15"0,0 1 6 0,0 1-3 15,0 0 4-15,0-1-15 0,0 1-6 16,4 0 7-16,-4 0-6 0,0 0-9 0,0-1 8 16,1 1 6-16,-1 0-8 0,0 0 20 0,0 0 6 15,0 0-5-15,0 0 6 0,0 0-4 0,0 0 7 16,0 0-3-16,2 0 4 0,-1 0-12 0,-1 0-5 16,0 0-2-16,0 0 8 0,0 0 9 0,0 0-16 15,0 0-5-15,0 0-23 0,0 0 10 0,0 0-10 16,0 0 3-16,0 0 12 0,0 0-23 0,0 5 16 15,0 3 7-15,0 0 0 0,0 4-6 16,0 1 1-16,-3 4-12 0,0 4 1 0,-1 1 23 16,0 2-5-16,1 1 19 0,2 2 6 0,-4-1 0 15,2-1-4-15,-2 0-14 0,2-2-1 0,-2-1-8 16,0-1 1-16,2-3 5 0,0-2-18 0,0-1 14 16,1-3-6-16,1-1 2 0,-1-1 10 0,0-3-10 15,2-1 8-15,0-2-3 0,0-1-12 0,0-3-3 16,0 0-5-16,0 0-50 0,0 0-61 0,0 0-77 15,0 0-72-15</inkml:trace>
  <inkml:trace contextRef="#ctx0" brushRef="#br0" timeOffset="64079.28">18144 12091 713 0,'0'0'14'16,"0"0"21"-16,0 0 23 0,0 0-4 0,0 0 2 15,0-8-17-15,0 8-14 0,0 0 6 0,0 0-12 16,0 0 23-16,0 0 4 0,0 0-6 0,0 0 5 16,0 0-24-16,0 0 1 0,0 0 4 0,0 0 14 15,0 0-15-15,0 0 2 0,0 0-2 0,0 0-17 16,0 0 5-16,0 0-14 0,0 0-9 0,0 0 2 16,0 0 8-16,0 0-10 0,0 0 3 0,0 0 1 15,0 0-1-15,0 0-4 0,0 0 13 0,0 10-13 16,13 3-2-16,-3 0 16 0,3 2 0 0,3 3-7 15,-2 1 18-15,2 0-8 0,0 0-11 16,2 3 20-16,-3-3-15 0,0-1-1 0,1 1 13 16,-5-3-11-16,2-1 0 0,-1-1 10 0,-12-2-16 15,13-1 9-15,-13 0-11 0,13-2-5 0,-13-9 3 16,0 12-41-16,0-12-19 0,9 9-58 0,-9-9-44 16,0 0 7-16,0 7-29 0,0-7 21 0,0 0 7 15</inkml:trace>
  <inkml:trace contextRef="#ctx0" brushRef="#br0" timeOffset="64339.86">18420 12152 765 0,'0'0'-7'0,"0"0"12"0,0 0 8 0,-12 0-6 16,12 0 9-16,-10 0-9 0,10 0-5 0,-17 8 5 15,-1 3 4-15,4 1-5 0,-5 2 0 0,1 3 9 16,-4 0-11-16,2 2-2 0,-1 1 6 16,-1-1-17-16,0 0 2 0,3 1 12 0,-3-2-3 15,3-2-31-15,3-2-53 0,2-1-103 0,1-6-38 16</inkml:trace>
  <inkml:trace contextRef="#ctx0" brushRef="#br0" timeOffset="65110.97">18673 12159 927 0,'-3'0'12'0,"3"0"3"0,0 0 2 15,0 0 2-15,0 0-18 0,0 0 1 0,3 0-12 16,-2 0-9-16,3 0 8 0,-3 0-2 0,-1 0-1 15,2 0 8-15,-2 0 12 0,0 0-13 0,0 0 28 16,0 0 0-16,0 0-28 0,0 3 16 0,0 1-10 16,-3-2-8-16,-2 1 6 0,1 0 1 0,-1 1-16 15,0 1 5-15,-2-3 3 0,1 2-21 16,-1-2 16-16,-2 3-3 0,-2-4 1 0,4 2 19 16,-1-3 1-16,0 2 1 0,0-2-2 0,-2 0-6 15,6 0-1-15,0 0 2 0,0-5 4 0,2 3 19 16,0-3-10-16,2 2 16 0,0-1 14 0,0-1 3 15,0-1-5-15,0 2 6 0,4-2-11 0,-3 0-10 16,2 0 16-16,1-1-15 0,-1 1 4 0,3-2-14 16,-3 1-5-16,3 1-7 0,-1 2-4 0,2-3 1 15,1 2-4-15,-1 1 9 0,0 1-6 0,2 1-3 16,-1 2-3-16,5 0 4 0,-5 6-8 16,2 2 14-16,2 2-7 0,-3 2-8 0,-1 2 19 15,1 3-7-15,-4 3 15 0,-1-2-4 0,-4 2-4 16,0 3 2-16,0-3-8 0,-7 0 5 0,1 0-1 15,-7-1-4-15,4-2 7 0,-4 0-8 0,0 0-18 16,1-2-10-16,-4-2-10 0,2 0-5 0,-4-1 8 16,4-1 25-16,-2-3-5 0,3-2 17 0,0 0 6 15,1-3-5-15,3-1 4 0,-4-2-9 0,7 0-6 16,-1-5-8-16,4 1 4 0,-2-1 9 0,4-2-13 16,1 0 11-16,0-1 5 0,0-2 4 0,5 0 22 15,-1-1-4-15,3-2-7 0,-1 1-8 0,2 1 2 16,1 0-4-16,0 0 9 0,-1 4-12 0,-2 0-3 15,3 3-5-15,-2 1-10 0,-3 3 21 16,3 0-2-16,0 0 1 0,1 4 12 0,-1 2-17 16,1 3 3-16,1-1 7 0,1 0-2 0,-1 3-1 15,2-3 4-15,-1 4-9 0,1-1 1 0,0-1-1 16,-2-1 6-16,3-1 3 0,0-2-3 0,-2 2-5 16,1-2-18-16,3-1-19 0,-3 0-33 0,1-2-16 15,1 0-30-15,-2-2 5 0,2-1-7 0,0 0-6 16,-4 0-15-16,4-3 3 0</inkml:trace>
  <inkml:trace contextRef="#ctx0" brushRef="#br0" timeOffset="70958.75">19092 11154 473 0,'-3'-3'12'0,"1"3"25"0,1 0 23 15,-1 0 1-15,2 0-6 0,0 0-21 16,0 0 1-16,0 0 14 0,0 0 3 0,0 0-1 15,0 0-23-15,3 0-14 0,-1 0 2 0,1 0-10 16,0 0 0-16,1 0-6 0,2-1-18 0,3-2 9 16,-1 2 5-16,5-2 6 0,3 0 13 0,1 0-2 15,2-1-9-15,1 3-2 0,1-3-5 0,1 4-4 16,0 0 10-16,0 0-5 0,-2 4-17 0,-2 1-7 16,-2-2-47-16,-2 3-38 0,-1-2-40 0,-2 1-23 15,-5 2-3-15</inkml:trace>
  <inkml:trace contextRef="#ctx0" brushRef="#br0" timeOffset="71231.42">19197 11450 736 0,'0'0'22'0,"0"0"36"0,0 0 1 16,0 0 1-16,0 0-15 0,0 0-34 0,0 0-1 16,0 0 5-16,14 0-15 0,-1 0-3 0,2 0-4 15,0 0 6-15,2 0-1 0,-3 0-11 0,5-7-27 16,-5 7-50-16,4 0-48 0,-4 0-50 0,0 0-18 15</inkml:trace>
  <inkml:trace contextRef="#ctx0" brushRef="#br0" timeOffset="98083.15">16927 9183 928 0,'0'-5'16'0,"0"1"9"0,0 4 10 0,0-7 9 16,0 7-16-16,0 0-10 0,0 0-2 0,0-4-21 16,0 4-5-16,0 0 3 0,0 0 0 0,0 0 8 15,0 0 7-15,0 0-7 0,0 0-14 0,0 0 14 16,0 0-15-16,0 0 2 0,0 0 13 0,0 0-14 16,0 0 9-16,0 0-5 0,0 0 4 0,-12 0-5 15,2 0 0-15,1 0 13 0,-4 0-11 0,4 0 16 16,-1 0-1-16,-4 0-7 0,5 0-3 0,-3 0-5 15,12 0 6-15,-14 0 0 0,5 0 13 16,9 0-2-16,-11-7 4 0,11 0-7 0,0-1-7 16,-10 1-7-16,10-1-3 0,0 1 11 0,0-2 3 15,0-1 5-15,0 1 1 0,0-3-4 0,0 2-12 16,14 0 6-16,1 0 5 0,0 1-9 0,-2 1 4 16,4 1-13-16,-4 7-9 0,4 0 8 0,-1 0 3 15,2 0 12-15,-1 0 4 0,0 0-4 0,0 13 5 16,-2 0-7-16,-3 4-9 0,1-3 5 0,-13 5-5 15,0-1 3-15,0 4 17 0,0-2-4 0,0 1 6 16,0 0-5-16,-17 1-3 0,3-2-14 0,-5 0 13 16,0 0-10-16,-2-2-15 0,1-1 14 15,-2-2-22-15,3-1 14 0,-2-2 14 0,2-3 6 16,3-1 5-16,1-8-1 0,2 7 7 0,3-7-7 16,10 0-3-16,-10 0-1 0,10 0-13 0,0 0 16 15,0 0-10-15,0-9 8 0,0 1-1 0,0-3-10 16,0 0 7-16,0 0 3 0,0 0 3 0,0-2 6 15,0 1-6-15,13 1-7 0,-3 2-7 0,0 1-6 16,-10 2 9-16,12 6-6 0,-2 0 10 0,-10 0-2 16,15 0 6-16,-5 0 7 0,0 0-15 0,2 0 11 15,-2 7-7-15,1 1 3 0,1 0 14 0,3 1-13 16,-4-2 7-16,3 2-11 0,-1-1-11 0,1 1-3 16,0-1-22-16,2-2-49 0,-2 0-49 0,2 0-63 15,-2-6-2-15</inkml:trace>
  <inkml:trace contextRef="#ctx0" brushRef="#br0" timeOffset="98336.97">17176 9108 428 0,'0'0'-3'0,"0"0"0"16,0 0 6-16,0 8 9 0,0-2 0 0,0 2 1 16,0 0 5-16,0 1 3 0,0 1-10 0,0 2 1 15,0 0-5-15,14 0-3 0,-14 2 9 0,14-3-14 16,-4 2 0-16,-10-1-5 0,17 1 7 0,-6-1 8 16,2-1 4-16,-1 0-11 0,0 0-19 0,-3 1-14 15,4-1-53-15,-4-3-35 0,0 0-5 0</inkml:trace>
  <inkml:trace contextRef="#ctx0" brushRef="#br0" timeOffset="98548.69">17357 9099 391 0,'0'0'15'0,"-12"0"24"0,12 0 11 15,-13 0 2-15,-1 9 9 0,3 2-29 0,-3 4-7 16,-2-2 8-16,-2 3-10 0,1 1-5 0,-3 0 10 16,0 2-14-16,-1 1-8 0,0-1-1 0,-1 0-6 15,0 0 6-15,1-1-32 0,2-3-63 0,0 0-91 16,6-2-21-16</inkml:trace>
  <inkml:trace contextRef="#ctx0" brushRef="#br0" timeOffset="99182.05">17671 9106 940 0,'-12'0'-6'0,"12"0"0"15,0 0 14-15,0 0-6 0,0 0 6 16,0 0 0-16,0 6-22 0,0-6 5 0,0 0 4 16,0 0-8-16,0 0 24 0,0 0-4 0,0 0-6 15,0 0 10-15,0 4-16 0,0-4-1 0,0 0 0 16,0 6 2-16,0-2-2 0,0-4 4 0,0 8 11 16,-15-3 0-16,15-5-4 0,-15 6-2 0,3-6-8 15,2 6 0-15,1-6 5 0,9 0 12 0,-17 0-4 16,7 0 2-16,10 0 4 0,-12 0-5 0,12 0 17 15,0 0-8-15,0 0 6 0,0 0-15 0,0-8-8 16,0 0 0-16,0-1-9 0,0 1 12 0,0-2 2 16,0 1 4-16,13-2-8 0,-1 1-5 15,3 0-5-15,-2 1 4 0,0 0 11 0,3 3 4 16,-2 6-6-16,2-4-8 0,-3 4-9 0,0 0 6 16,2 0-12-16,-1 0 9 0,-3 10-2 0,2 2-6 15,-2 0 12-15,-11 0-2 0,13 1 17 0,-13 1-12 16,0 1 8-16,0 0-11 0,0 1-5 0,0 0 5 15,0 2-5-15,0-2 17 0,-15 0-2 0,0-1 3 16,0 2 9-16,0-2-26 0,-3 0 8 0,1-1-5 16,1 0 14-16,-2-3 4 0,2 0-6 0,2-2 17 15,3-4-31-15,11-5 31 0,-12 8 10 0,12-8-13 16,0 0 9-16,0 0-29 0,0 0-2 0,0 0-1 16,0-10 6-16,0 1 13 0,0-1-10 0,0-1 23 15,15 1-7-15,-5 2 5 0,-10 0-6 0,12 1-23 16,-12 1-9-16,0 6-12 0,12 0 5 15,-12 0 9-15,0 0 12 0,0 0-1 0,9 0 8 16,-9 0-2-16,0 11-5 0,11 1 9 0,-11-2-13 16,11 2 11-16,-11 0 4 0,12 0-5 0,-12 0 6 15,13-1-18-15,-1 0-28 0,-3-2-34 0,4-1-45 16,-4-1-67-16,5-7-71 0,-1 6-10 0</inkml:trace>
  <inkml:trace contextRef="#ctx0" brushRef="#br0" timeOffset="101198.77">4484 13334 860 0,'-5'-1'60'0,"1"-5"18"0,-1 0 12 16,2 1 16-16,1 3-70 0,-1-2-15 0,3 3-4 15,-1 0-16-15,-1 1 8 0,2 0 0 0,0 0-11 0,0 0-3 16,0 0-2-16,0 2-3 0,0 2-1 15,0-2-1-15,0 4 10 0,0 2 7 0,0 3 4 16,0 2-2-16,0 4 3 0,0 3-1 0,2 4 5 16,-1 4 5-16,2 1-1 0,-3 1-5 0,0 1-6 15,0 0-10-15,0 1-5 0,0-3 0 0,0 0 6 16,-3-3-52-16,0-2-75 0,1-1-59 0,2-4-85 16,0-4-2-16</inkml:trace>
  <inkml:trace contextRef="#ctx0" brushRef="#br0" timeOffset="101444.93">4702 13441 1042 0,'0'0'8'0,"0"0"-9"0,0 0 7 15,0 0-10-15,0 0-13 0,0 3 20 0,0 2-6 16,0 1-2-16,7 3 11 0,-1 0-16 0,2 2 15 16,5 5 10-16,0 0-7 0,2 3 15 15,1 2-25-15,3-1 11 0,0 1 2 0,-2 1-23 16,2 0 17-16,0 1-29 0,0-4-1 0,0 1-52 16,-1-1-88-16,0-2-43 0,-1-3-44 0</inkml:trace>
  <inkml:trace contextRef="#ctx0" brushRef="#br0" timeOffset="101674.68">4965 13425 1076 0,'-5'-6'37'0,"0"1"10"16,2 0-2-16,-2 4 1 0,2 1-29 15,0 0-16-15,-1 3 3 0,-1 2-7 0,0 7-2 16,-1 3 9-16,-2 4 4 0,-3 5 14 0,1 5-11 16,-3 3 1-16,-2 6-13 0,-1 2-10 0,-1 1-15 15,-2-1-58-15,3 0-50 0,-3-3-55 0,3-4-56 16,0-5-4-16</inkml:trace>
  <inkml:trace contextRef="#ctx0" brushRef="#br0" timeOffset="102331.84">5397 13341 480 0,'0'0'-7'0,"0"3"6"16,0-2-3-16,0 0-3 0,0 2 5 15,0-2-3-15,-3 1 10 0,3 1 2 0,0 1 5 16,0 1-10-16,0-1 1 0,0 2 7 0,0 2-9 16,-4 0 15-16,0-1-3 0,0 4-5 0,-1-4-5 15,-1 4 7-15,-3-1-15 0,1-2-1 0,0 1 15 16,-3 0-4-16,1 0 0 0,1-3 9 0,-2 1-10 15,3-2 1-15,-1-3 29 0,4 2-10 0,-3-2 51 16,5 0 5-16,-2-2 6 0,2 0 6 0,0-4-50 16,-1 0-7-16,4 0-20 0,-1-3-10 0,1 0 4 15,0 0-15-15,0-4 5 0,6 2-5 0,-3-3-5 16,2 0 3-16,-2 1-10 0,5-2 19 0,-2 2 0 16,1 2 4-16,1 0-3 0,3 2-15 0,0 1 5 15,2 2 0-15,-1 4 4 0,1 0 2 16,2 0-1-16,-3 7-11 0,-1 2 12 0,1 1 0 15,-4 5-4-15,0 1 15 0,-2 3-3 0,-4 2-2 16,-2 2 17-16,0 2-5 0,-8 2-12 0,1 1 1 16,-2-1 1-16,-5 2-19 0,2-3 23 0,-3 1-10 0,-2-2-12 15,0-2 20-15,-3 1-30 0,2-4 20 16,-2-1 10-16,3-2-3 0,-2-4 25 16,5-3 21-16,0-3 6 0,3-2 17 0,1-3-18 0,5-2-30 15,-1 0-21-15,3-5-7 0,3-4-3 16,0-1 9-16,0-2 0 0,0-1-10 0,6-2 1 15,-3 0-6-15,2 1-1 0,0 1 0 0,1 2 12 16,-1 1 1-16,0 2-9 0,4 6-3 0,-4-1-3 16,3 3-3-16,-2 0 22 0,4 5 4 0,-1 3-3 15,1 2-2-15,2 0-3 0,1 3 7 0,-2-2-11 16,3 3-1-16,-1-3 3 0,3 1-18 0,-2-1 2 16,2-1-27-16,-2-3-89 0,2 1-52 0,-2-3-62 15,0-2-16-15</inkml:trace>
  <inkml:trace contextRef="#ctx0" brushRef="#br0" timeOffset="110196.39">4491 14754 1129 0,'-4'0'7'0,"3"0"17"16,-4 0 15-16,5-4 1 0,-2 1 5 0,2 2-22 16,0-2-17-16,0 0 3 0,5-1-23 0,0-2 13 15,1 2-1-15,1-1-1 0,0-2 4 0,1 1-4 16,2-3-1-16,1 4 0 0,2 1 0 0,1-2 6 16,0 5-10-16,2 1 5 0,1 0 4 15,-1 3-12-15,3 2 14 0,-2 5-11 0,-1 0 11 0,0 3 5 16,-2 2-5-16,-2 2 11 0,-3 1-9 15,-4 4 1-15,-5-2 1 0,0 5-10 0,-5 0 1 16,-6 2-4-16,1-1 4 0,-6-1 11 0,-2 2-3 16,-3-3 1-16,2-1-3 0,-5 0-12 0,-1-2 4 15,0-1-4-15,1-4-17 0,0-2-9 0,4-1-29 16,-1-4-10-16,7-2-57 0,-2-2-39 0,8-5-31 16,2 0-49-16</inkml:trace>
  <inkml:trace contextRef="#ctx0" brushRef="#br0" timeOffset="110478.93">4819 14708 1213 0,'0'-4'35'0,"0"1"26"0,0-1 8 0,-6 3-8 16,3 0-32-16,2 1-32 0,-1 0-5 0,-1 0 5 15,0 4-7-15,-1 1 15 0,-1 1-12 0,-1 2 10 16,0 3 3-16,-2 0-15 0,0 4 20 0,-3 2-9 16,3 2 7-16,-1 2 2 0,1 1-5 15,0 2 8-15,0 1-9 0,3 0 14 0,0-3-15 16,2 3-2-16,2-3 10 0,1 0-13 0,0-3 17 16,0 0-3-16,4-2 0 0,4-5-4 0,-1 4-22 15,5-5-9-15,1-2-47 0,4-3-53 0,-1 0-57 16,6-4-75-16,3-2-22 0,2 0 3 0</inkml:trace>
  <inkml:trace contextRef="#ctx0" brushRef="#br0" timeOffset="110676.87">5224 14977 962 0,'-3'2'3'0,"1"-1"7"0,2-1-2 16,0 3 10-16,0-3-12 0,0 0-2 0,0 0 9 16,8 0-14-16,-1 0 2 0,1 0 10 0,1 0-16 15,5 0 14-15,2 0 1 0,3 1-72 0,3-1-69 16,3 0-132-16,5 0 3 0</inkml:trace>
  <inkml:trace contextRef="#ctx0" brushRef="#br0" timeOffset="111462.61">5658 14758 1156 0,'-1'-4'23'15,"1"0"16"-15,0 1 0 0,-1 2 1 0,1-2-31 16,0 3-16-16,0-2 11 0,0 2-17 0,0 0 6 15,0 0 7-15,0 0-20 0,0 4 16 0,0 0 11 16,1 1-11-16,0 0 23 0,2 4-6 0,-2 0-3 16,2 3-1-16,-1 1-21 0,0 1 15 0,-1 3-5 15,-1-1-4-15,0 1 15 0,0 0-12 0,0-2 2 16,0 0 7-16,0-1-7 0,-3-3 7 0,0-1 2 16,1-3-8-16,2 0 3 0,-4-3 5 0,4-2 17 15,0 1 41-15,0-2 17 0,0-1 16 16,0 0 3-16,0 0 3 0,0 0-4 0,0-4-27 15,4 2-21-15,-2-2-43 0,1 0-14 0,0 0 2 16,0-6 4-16,3 0 6 0,-1-2-8 0,0-1-3 16,3-1-8-16,0-2 7 0,3 0 11 0,-2 2-1 15,1-2 0-15,2-1-16 0,0 5-2 0,-1-1 7 16,3 1-14-16,-1 2 6 0,1 3-21 0,0 0 0 16,0 4-3-16,-1 3 16 0,-1 0 17 0,1 7-2 15,0 2 17-15,-1 2-11 0,-2 1-7 0,-2 5 2 16,1-1-1-16,-2 1 4 0,-4 1 0 15,0 2 6-15,-3-4-6 0,0 1-3 0,0 0 9 16,-3-3 0-16,-2 1 3 0,3-3-5 0,-2-2-8 16,-1 0-5-16,2-3 15 0,0-2 3 0,3-3 16 15,-2 1 10-15,2-2 3 0,0-1 16 0,0 0-12 16,0 0-10-16,0-4-18 0,4 2-12 0,-3-3-2 16,2-1-5-16,2 1 3 0,-2-4-4 0,0 0 9 15,2-4 5-15,0 1 2 0,1-2-7 0,2-2-10 16,0 1 2-16,-2 0-6 0,2 1 4 0,3 0-2 15,-1 0-9-15,-1 4-8 0,2 1 0 0,-1 2-15 16,2 3 15-16,-1 4 9 0,2 0-11 0,1 5 30 16,-3 4-3-16,1 3-6 0,1 5 10 0,0 1-2 15,-2 3 0-15,0 1 2 0,-1 1 8 16,-2 1-13-16,-1 0-9 0,0-1-10 0,-4-2-32 0,-1-2-46 16,-2-2-72-16,0 0-63 0,0-4-52 15,0-1-49-15,0-4 64 0</inkml:trace>
  <inkml:trace contextRef="#ctx0" brushRef="#br0" timeOffset="111893.76">7036 14845 1715 0,'-2'2'10'16,"2"0"4"-16,0-2 7 0,-2 0-3 0,2 0-15 15,0 0-2-15,0 0-3 0,0 0 1 0,6 0 12 16,0 0 1-16,2-2-8 0,3-1 1 0,6-1-5 15,1 1-14-15,1 0 8 0,3 2-6 0,1-2-30 16,0 2-51-16,1 1-118 0,-1 0-92 0,-1 0-76 16,-4 0 30-16</inkml:trace>
  <inkml:trace contextRef="#ctx0" brushRef="#br0" timeOffset="112101.65">7145 15096 1567 0,'0'4'21'0,"0"-4"1"0,0 0-2 0,0 0 9 0,0 0-19 16,0 0-8-16,5 0 7 0,0-4-16 0,4 1-29 15,2 0-11-15,5 0-59 0,2 0-64 16,4 1-61-16,3-1-59 0,-2-2-25 0</inkml:trace>
  <inkml:trace contextRef="#ctx0" brushRef="#br0" timeOffset="112961.14">8859 13803 773 0,'0'0'38'0,"0"-4"3"16,-3 0 18-16,-2 0 10 0,1 2-35 0,-1-1-15 16,0 0-10-16,2 0-6 0,-2 0 23 0,2 1 8 15,-4 0-8-15,5 1-2 0,-1-1-21 0,-4 0 6 16,1-1-6-16,-1 2 2 0,-2-2-5 0,-1 2-7 16,-2 0 15-16,-1 0-7 0,2 1-3 0,-5 0 5 15,2 0-3-15,-2 0-3 0,0 0 5 16,1 4-1-16,-1 0-5 0,0 2 8 0,-2-1-3 15,0 1-1-15,0 0 1 0,-1 2-4 0,0 2 3 16,3-1 2-16,-1 1 3 0,1 1 0 0,2 0-6 16,1 0-1-16,-1 2-2 0,3-1-7 0,1 2 4 15,1 2 18-15,0-2-5 0,1 4 8 0,0 1 2 16,0 2-22-16,2 2 3 0,-1 3 2 0,2 1 10 16,2 2 8-16,-2 4-9 0,1 2 0 0,2 2-8 15,2 4-5-15,0 0 20 0,0 3-2 0,0 2-2 16,2 2-5-16,2 1-7 0,0 1 13 0,-1-1 1 15,-1-1 16-15,2 2 19 0,-2-2-1 0,-1 0 13 16,1-1 7-16,0 2-12 0,-2-1 5 16,0 1-9-16,0-1 8 0,-4 2-5 0,0-1 4 15,-1 0-1-15,-2 2-14 0,0-1-14 0,0-1 8 16,-1-3 0-16,-1 1-8 0,-3-3-2 0,3-1-18 16,-3-2 0-16,2-1 1 0,-1-2 8 0,3 0-7 15,-3-2-5-15,2 0-7 0,1 2 1 0,-1-2 7 16,2 0 7-16,-1 2-4 0,2-2 7 0,0 3-16 15,1-3-1-15,2 3-3 0,1-5-1 0,0 1 0 16,1-3-6-16,1-1 15 0,0-5-8 0,0 2 4 16,0-6 7-16,3-1-10 0,0-4 3 0,1-2 7 15,-3-3-11-15,5-2-1 0,-1-1-14 16,1-3-32-16,2 0-30 0,0-3-61 0,1-2-70 16,4-1-64-16,1 0-81 0,-1-3-37 0,6-4 58 15</inkml:trace>
  <inkml:trace contextRef="#ctx0" brushRef="#br0" timeOffset="113844.88">9275 13980 620 0,'0'0'-18'0,"0"3"10"0,0 0-6 15,0-2 11-15,0 2 13 0,-4 1-5 16,3 1-1-16,0 1-8 0,-1 1 6 0,-1 3-8 16,0 1 24-16,-1-1-13 0,-3 2-1 0,1-1-3 15,-1 2-5-15,-1-1 8 0,-3 0 3 0,2-1-1 16,-1-1-8-16,-1-1 9 0,0 1-5 0,-2-4 7 15,1 3-2-15,-2-5-11 0,1-1 6 0,3 1 3 16,-1-3 5-16,-3 1 17 0,5-2 1 0,0 0 22 16,-3 0 8-16,4-6-12 0,2 4 6 0,-1-4-14 15,1 0-12-15,3 0 7 0,-2-1-5 0,2-2-9 16,1 0-18-16,1-1-8 0,1 1 8 0,0-2-23 16,3 0 33-16,2 1-8 0,0-2-7 0,2 1 17 15,1 0-20-15,0 2 8 0,2 0-13 16,2 3 4-16,-3 0-4 0,8 4 4 0,-5 2 4 15,2 4-7-15,1 4 12 0,-2 4-11 0,1 4 6 16,-1 4 8-16,-3 0-6 0,-2 5 12 0,-3 2-6 16,-5 3-3-16,0 2 12 0,-8 0-23 0,-3 3 10 15,-5-3-5-15,-1 3-28 0,-1-5 6 0,-4-1-12 16,0 1-4-16,0-5 14 0,-2-5 10 0,-1-2-7 16,3-3 14-16,1-3 7 0,2-1 14 0,1-6 11 15,3 1-1-15,4-6-12 0,0 0-19 0,3-5 7 16,3-1 5-16,0-1-1 0,4-3 9 0,1-1-3 15,0 0-10-15,0-3 17 0,3 0-5 16,0-1-10-16,2-1 7 0,0 0-16 0,1-1-2 16,4 3 9-16,-2-1 0 0,0 2 6 0,0 3 0 15,2 3-2-15,0 2-5 0,0 5 4 0,2 0 2 16,-1 9 3-16,3 4 2 0,-1 3 0 0,4 2 0 16,-4 4-8-16,4 1 6 0,-1 2 3 0,0 0-10 15,-2 0 13-15,2-1-16 0,-2-2-48 0,2 0-59 16,-2-4-94-16</inkml:trace>
  <inkml:trace contextRef="#ctx0" brushRef="#br0" timeOffset="114087.04">9618 14411 1001 0,'-8'5'-7'0,"5"-5"7"0,0 0 4 15,1 0 8-15,1 0 15 0,1 0-7 0,0 0 8 16,0 5-10-16,4-5-27 0,0 2 7 0,2-2-11 16,5 0-6-16,0 0 30 0,2 0-32 15,7 0-73-15,2 0-104 0,4-2-75 0</inkml:trace>
  <inkml:trace contextRef="#ctx0" brushRef="#br0" timeOffset="114844.56">10441 14147 932 0,'-1'0'3'16,"1"0"5"-16,0 0 1 0,0 0-8 0,0 0 5 16,0 0-12-16,0 0 4 0,0 0 1 0,0 0-18 15,0 0 22-15,0 0-18 0,0 0 21 0,0 0 14 0,0 0-20 16,0 2 14-16,-3 1-16 16,-2-1 2-16,0 2 3 0,-2-1 3 0,2 0 0 15,0-1-9-15,-1 1 10 0,-2 0 7 0,-3-3-8 16,3 0 8-16,0 0 5 0,-3 0-5 0,2-6 13 15,-1 4-3-15,-1-3 5 0,3 0 0 0,2 0-8 16,-1-1-4-16,3 0-13 0,0 1 10 0,2-3 2 16,0 0-7-16,2 0 0 0,0-1-13 0,0 0-6 15,4-2 6-15,1 2-3 0,2-3-7 0,2 2 10 16,-1 1 0-16,3 0-2 0,0 1 5 16,5 2-5-16,-2 2 7 0,3 1-9 0,-2 3 8 0,4 5-5 15,-2 2-3-15,4 4 8 0,-2 3-8 16,-2 2 9-16,0 5-5 0,-4 0 1 0,-3 3 8 15,-3 1-6-15,-7 2 3 0,0 1-6 0,-9 1-23 16,-5 0-5-16,-3 1-28 0,-3-2-4 0,-3 1 11 16,-2-3-23-16,-2-2 24 0,1-2-4 0,-1-1 6 15,0-5 41-15,-2-1-6 0,6-3 21 0,-2-4-4 16,4 0-1-16,3-2 3 0,0-3-1 0,6-3 8 16,2 0-5-16,2-5 12 0,2-1-11 0,3 0-8 15,1-2 15-15,2-2-8 0,0 1-3 0,3-2 11 16,2 1-21-16,-1-2-4 0,4 0 18 0,-3 1-13 15,3-1 1-15,-1 1 11 0,3 1-11 16,-1 1-5-16,-1 2 8 0,2 3 6 0,2 1-12 16,-3 3 24-16,4 0-4 0,-1 6-13 0,2 1 21 15,-1 3-29-15,0 0 9 0,1 1 0 0,-3 1-17 16,2 1 24-16,-4 0-5 0,3 0 0 0,-2-1 8 16,-2 0-20-16,2 0 3 0,1-2-19 0,0 2-37 15,-1-2-55-15,2-3-61 0,-1-1 17 0</inkml:trace>
  <inkml:trace contextRef="#ctx0" brushRef="#br0" timeOffset="115037.87">10767 14425 1421 0,'-8'2'13'0,"4"-2"-12"16,1 0 3-16,0 0 10 0,1 0-23 0,0 0 9 16,2 0-44-16,0 0-75 0,0 0-70 0,0 0-68 15,0 0-42-15,5-3 49 0</inkml:trace>
  <inkml:trace contextRef="#ctx0" brushRef="#br0" timeOffset="115477.52">10919 14152 1059 0,'-9'-4'28'15,"1"2"-10"-15,2-1 3 0,1 0 4 0,2 2-36 16,-1-1 12-16,4 1 0 0,0 1-16 0,0-2 16 15,4 1-7-15,0 1 6 0,4-1-4 0,2-1-2 16,2 0 6-16,1 2-2 0,6 0 13 16,-1 0-14-16,2 0 3 0,2 0-3 0,-1 0-11 15,-1 0 19-15,2-2-6 0,-4 2-7 0,1-1 13 16,-3 0-12-16,-1 0 14 0,-3-1-3 0,0 0 15 16,-4 1 14-16,-1-1-9 0,-3 0 32 0,-2 0-1 15,2 0 5-15,-1 0 18 0,-3 1-9 0,0-2 5 16,0 1-6-16,0 2-13 0,0-3-23 0,0 3-24 15,0 0 1-15,0 0-16 0,0 0 0 0,0 0 9 16,0 0-9-16,-3 4 11 0,-3 3-3 0,3 2-4 16,-2 4 3-16,1 2-9 0,-3 4 15 0,-1 5 3 15,-1 2-3-15,2 3 2 0,-1 2-4 0,-2 1-4 16,2-3 5-16,1 0-4 0,1-2-2 16,-2-1-10-16,4-4-65 0,-1-1-46 0,1-5-48 15,3-1-51-15,1-5 3 0,0 1 5 0,0-5-13 16,5-3 19-16</inkml:trace>
  <inkml:trace contextRef="#ctx0" brushRef="#br0" timeOffset="116143.47">11284 14259 696 0,'5'-12'18'0,"0"2"33"0,0 0 31 15,-4 3 5-15,1 2-21 0,1 2-23 16,-3 0-31-16,0 3-11 0,0 0-2 0,0 0 8 15,0 0-4-15,0 0 6 0,0 0-3 0,0 3-24 16,-3-1 11-16,3 0-1 0,-2 2 20 0,2-1 0 16,0 2-24-16,0 1 25 0,0 0-24 0,0-1-2 15,0 2 24-15,0-2-28 0,0 0 8 0,0-1 14 16,0 1 5-16,0-2-7 0,0-1 11 0,0 0-9 16,0-2-11-16,0 0 16 0,0 0-3 0,0 0 0 15,0 0 1-15,0 0-5 0,0 0-7 0,0 0 16 16,0 0-7-16,0 0-10 0,0 0 8 15,0 0-1-15,0 0-4 0,0 0 13 0,0 0-7 16,0 0-6-16,0 0 1 0,0-1 5 0,0-2-7 16,0 2 4-16,-3 1-5 0,3-2-16 0,-3 2 9 15,0-3-8-15,1 1 9 0,2 1 1 0,0 0 0 16,0-2 6-16,0 1 4 0,0 0 10 0,0-3 5 16,0 2-13-16,0-1-3 0,0 0-4 0,3 2 0 15,-1-1 19-15,-2 1 1 0,0 1-10 0,2-2-8 16,-2 3-4-16,0 0-10 0,0 0 21 0,0 0 0 15,0 0-13-15,0 0 5 0,0 0-16 0,0 0 4 16,-4 3 6-16,3 1 2 0,-1 0 16 0,2 0-3 16,-1 3 10-16,-3 0-11 0,0 2 1 0,1 1-4 15,0 2 0-15,-1 0 15 0,1 1-7 0,-1-1 4 16,0 1-14-16,1 0-3 0,-3 0 3 16,4-1-3-16,-1 0 6 0,-2-3-6 0,4 1 6 15,-1-3-2-15,2 1 9 0,0-4-3 0,0 1-2 16,0-2 6-16,0-2 8 0,0 1 18 0,0-2-2 15,0 0 2-15,0 0-7 0,3 0-7 0,4 0 7 16,0-5-3-16,1 1-11 0,0 0-1 0,4 0-10 16,0-2-13-16,-1 2 5 0,2 0-4 0,-4-1-5 15,1 1 14-15,1 1-13 0,-2 1 0 16,1 2 4-16,-2 0-8 0,3 5 6 0,-2 1 13 16,-1 1-14-16,0 3 7 0,-2 1 6 0,-1 2-17 15,0-1 19-15,-2 1-5 0,-1 1-1 0,-2 1 6 16,0 1 1-16,-5 1-1 0,-1-3-13 0,-3 1 4 15,-1-1-11-15,-1 0-28 0,-2-2-28 0,-1-2-32 16,-1 0-40-16,0-3-35 0,2-2-22 0,-1-2-24 16</inkml:trace>
  <inkml:trace contextRef="#ctx0" brushRef="#br0" timeOffset="116393.47">11259 14253 1609 0,'0'0'28'0,"0"0"8"16,3-4 29-16,2 0-1 0,3-1-10 0,3-1-1 15,-1 0-28-15,3 0 3 0,2 0-19 0,1-2-1 16,5 1 5-16,-1-1-13 0,2-1 9 0,2 2-15 15,1-4-16-15,2 3 3 0,3-1-34 0,0 1-35 16,0 0-94-16,3 1-82 0,1 0-64 0,-3 2-59 16,1-1 86-16</inkml:trace>
  <inkml:trace contextRef="#ctx0" brushRef="#br0" timeOffset="117944.4">9012 15508 822 0,'2'0'25'0,"-2"0"14"16,0-3 6-16,2 2 3 0,-1-3-21 0,-1 3-9 15,2 0-4-15,-1-1-14 0,-1 1 6 0,2-1-16 16,-2 2 5-16,2-2 13 0,-2 2-1 0,0 0 3 16,1 0-5-16,-1 0-8 0,0 0-23 0,0 0 6 15,0 0 8-15,0 0 2 0,0 0 11 0,0 0-9 16,0 0 3-16,-3 2 1 0,3 1-1 0,-3-1 19 15,0 0-15-15,-1 0 5 0,1 0 3 0,-3 0-8 16,2 1 12-16,-1 0-9 0,-2 0 2 0,-1-2-1 16,2 1-3-16,0-1 1 0,-1 0 0 15,0 0 5-15,2-1 1 0,-3 0 22 0,3 0 19 16,0 0 21-16,2-3 6 0,0 1-3 0,1 1-14 16,-1-2-23-16,3 0-19 0,0 0-5 0,0-1-4 15,0 0-10-15,3-3 6 0,2-1-11 0,0 1-3 16,1-3 0-16,2 2 6 0,-1-3 1 0,4 1-8 15,-2 0 12-15,2 1-10 0,2 2-1 0,-1 3 7 16,-1 1-9-16,2 3 2 0,1 0-8 0,-1 7 6 16,1 0-1-16,-2 6 10 0,1 3 8 0,-3 3-5 15,-4 2 8-15,-1 4-11 0,-5 4 5 0,0-2-13 16,-5 2 5-16,-1 0-4 0,-5 0-4 16,-3-1 2-16,-1 0-17 0,-3-2-3 0,-3-2 2 15,2-2-5-15,-2-1 2 0,1-4 10 0,-1-1 6 16,2-3 19-16,-1-2 4 0,2-2 5 0,1-2-4 0,4-3 13 15,-1 2-18-15,3-6-10 0,3 0 12 16,3 0-18-16,-1-3 16 0,3-2 5 0,3-3-14 16,0-2 4-16,0 1 7 0,0-2 0 0,4-1-15 15,3-1 7-15,-2 3-7 0,-1-1-3 0,3-1 19 16,-1 3-9-16,0 1-2 0,1 1 7 16,-1 0-5-16,1 4 6 0,2 2-2 0,-3 1-6 0,2 0 0 15,2 8 3-15,1 1 5 0,-2 2-7 16,2 0 3-16,0 6 5 0,0-1 6 0,-1 1 2 15,2 1-3-15,-2 0-13 0,0-4 1 0,0 1-4 16,0-1-3-16,1-4 6 0,0 0-3 0,-1-5-1 16,1-1 11-16,1-1-1 0,-3-3-17 0,4 0 12 15,-3-7-10-15,1 0 4 0,0-2 15 0,-1 0 10 16,-1-3-11-16,0 2 3 0,-1-3-5 0,0 2-16 16,-3-1 18-16,2-3-18 0,-1 1 6 0,-2 0 7 15,0-1 4-15,0 1-1 0,-2 1 13 0,3-1-4 16,-3 2-5-16,-2 1-1 0,1 0-6 0,-1 4 9 15,0 0-7-15,0 2-1 0,0 3-7 16,0 2-5-16,0 0 7 0,0 0 10 0,0 4 3 16,0 4-7-16,-1 3 5 0,1 2-13 0,-4 1 7 15,1 3-2-15,3 2 1 0,0 0 16 0,0 1-12 16,0-3 9-16,7-1-9 0,-2 1-7 0,5-6 6 16,-2 3 12-16,5-4-7 0,-1-1 2 0,3-3 8 15,0-2-30-15,1-1 24 0,-1-3-11 0,2 0-6 16,0-7 27-16,-2-3-18 0,0-1 12 0,-2-2-2 15,-1-1 2-15,-2-1-8 0,-2-1 11 0,0-3-1 16,-4 3-12-16,0-2 11 0,-4 0-6 0,0 0 12 16,-4-2-4-16,-2 4-5 0,-5-1-13 0,2 2 4 15,-4-1-9-15,0 2-3 0,1 3-10 0,-4 2-18 16,2 2-32-16,-2 2-25 0,2 5-25 0,-2 0-33 16,3 0-28-16,-2 3-2 0</inkml:trace>
  <inkml:trace contextRef="#ctx0" brushRef="#br0" timeOffset="118189.6">9732 15745 1197 0,'0'3'16'0,"0"-3"10"16,0 0-5-16,0 0 18 0,0 0 0 0,0 0 7 16,0 0 3-16,7 0-6 0,0 0-20 0,1-3-17 15,7-1-2-15,-2 3-11 0,5-2-11 0,3 0-20 16,2 0-28-16,1 2-86 0,3-2-85 0,1 1-70 16,4 0 1-16</inkml:trace>
  <inkml:trace contextRef="#ctx0" brushRef="#br0" timeOffset="118959.99">10611 15565 235 0,'0'0'4'0,"3"0"-4"0,0 0 2 15,-3 0 2-15,4 0-8 0,-4 0 5 16,1 0-6-16,-1 3 6 0,2-1 8 0,-1 1-3 0,-1-1-6 15,0 0 1-15,0 1-7 0,0-1 9 16,0 1 7-16,0-1-2 0,0 1 5 0,-3-3-1 16,2 1 8-16,-1 1 2 0,0-1 14 0,1 0-5 15,-3-1-4-15,1 0-13 0,-1 0-6 0,1 0-3 16,-2 0-3-16,-1 0 26 0,-1 0 8 0,1-2 18 16,-3 0 3-16,2 1-18 0,-1-1 17 0,3 1-7 15,-2-1 12-15,2-1 6 0,2 2-31 16,1-1 11-16,0 0-17 0,1 0-19 0,1 0 12 15,0-1-30-15,0-1-6 0,3 0 6 0,2 0-1 16,0 0 8-16,1-1 10 0,0 2 0 0,0-2-14 16,3 0 3-16,1 2-4 0,0 0 1 0,0 2 0 15,0 1-1-15,2 0-2 0,-1 0 8 0,1 4-4 16,-1 0-12-16,-1 0 14 0,2 3-18 0,-2 1 2 16,0 0 17-16,-1 1 0 0,-3-1 10 0,-3 2 2 15,1 1-8-15,-4-2-6 0,0 1-1 0,0 0-11 16,-7 2 14-16,2-1-2 0,-3 0-2 0,-1 0 11 15,-3-1-24-15,3 0 2 0,-3 0 2 16,-1 0 4-16,2-3 4 0,0 1 9 0,-2-1 2 16,3 0 1-16,2-3 3 0,-1 1-2 0,0-3-7 15,3 1-13-15,1-1 9 0,2-2-2 0,1 0 1 16,1 0 15-16,1 0-9 0,0 0-15 0,3 0 9 16,0-2-6-16,4-1 7 0,-3 3 18 0,5-2-11 15,-2 0-6-15,-1 2-11 0,2 0-3 0,3 0 10 16,-1 0 6-16,-1 4-4 0,1 2-6 0,1-2 12 15,-2 3-4-15,2 0 7 0,-3 0 4 0,2 2-21 16,-1 0 2-16,-3 1 8 0,-1-1-5 0,-2 3 9 16,-1-2 1-16,0 2-8 0,-2-3 13 0,0 1-9 15,-7 0 1-15,-1-2-1 0,-1 1 2 16,-4-2 17-16,0 0-11 0,-2-1-6 0,-4-1-40 16,0-1-29-16,-5-3-26 0,1-1-6 0,-1 0-18 15,0-3-8-15,-1-2-2 0</inkml:trace>
  <inkml:trace contextRef="#ctx0" brushRef="#br0" timeOffset="119237.96">11000 15564 1635 0,'0'0'29'0,"0"0"27"0,0 0 2 16,0 0 7-16,0 0-40 0,0 0-31 0,0 0-7 15,-1 0-9-15,-2 0 16 0,2 2 10 0,0 5 8 16,-1-1 4-16,1 5-3 0,-1 1-2 0,0 4-6 16,-1 3-1-16,1 4-10 0,-1 1 9 0,2 3-2 15,-4-1 5-15,2 2 13 0,2-2-43 0,-3-1-78 16,1 0-91-16,0-4-97 0,0-2-59 15,1-2-15-15,2-3 79 0</inkml:trace>
  <inkml:trace contextRef="#ctx0" brushRef="#br0" timeOffset="120260.28">11289 13424 512 0,'-14'0'4'16,"14"-8"7"-16,-14 8-1 0,14 0 0 15,0 0-5-15,0 0-10 0,0 0 8 0,0 0 1 16,0 0 3-16,0 0 17 0,0 0 13 0,0 0 0 16,0 0 11-16,0 0-17 0,0 0-7 0,0 0 7 15,23 0-12-15,-2 9 8 0,8-9-8 0,2 8-3 16,0-8 5-16,6 8 4 0,-1-8-3 0,1 10-12 16,-1-3 5-16,-1-7-9 0,0 11 5 0,-3-3-5 15,-2-1-9-15,-2-7 2 0,-1 10-3 0,-4-10 9 16,-3 9-5-16,-3-9 2 0,-3 11 6 0,-1-11-8 15,-13 9 6-15,11-9-5 0,-11 9-1 0,0-9 26 16,0 9 16-16,0-9-4 0,0 13 0 0,14-3-4 16,-14 1-22-16,0 0 5 0,0 1-5 0,0 1-15 15,0 3 5-15,0 0 15 0,0 2 3 16,0 1 12-16,0 1-27 0,0 4-16 0,0 0 0 16,0 3-7-16,0 1 25 0,0 2 5 0,0 1-2 0,0 1-8 15,0 2 17-15,0 0-2 0,0 1 3 16,0 1 20-16,-14 1-19 0,14 2 2 0,0 2 10 15,-11 1-11-15,11 4-6 0,0 3-8 0,0 1-18 16,0 1 1-16,0 4 9 0,0 0 1 0,0 3 6 16,0 0-9-16,0 0 1 0,0 1 4 0,0-1-5 15,0 0 9-15,0 1 8 0,0-1 2 0,0 2 3 16,0-2-20-16,0-1-9 0,0 2 0 16,0-1 4-16,0-4 44 0,0 0 8 0,0-2 4 15,0-2 8-15,0-2-26 0,0 0 5 0,0-2-13 16,0-1 3-16,0-1-12 0,0 1-8 0,0-2 10 15,0 4-3-15,0-2 0 0,0-3 5 0,-8 2-8 16,8-1-9-16,-9 0 2 0,9-3-3 0,0-2-3 16,-10-2-3-16,10 0 8 0,0-4-5 0,-8 0 3 15,8-4 1-15,-9-3-7 0,9-1 6 0,-8-4 14 16,8-1-10-16,-10-4 6 0,2-3-9 0,-1-1-15 16,-1-3 9-16,1-8-3 0,-4 0 0 0,2 9 12 15,-4-9-1-15,-2 0-7 0,-3 0 4 0,1 0-4 16,-5 0-9-16,1 0-10 0,-3-10-48 0,-2 1-34 15,0 9-41-15,-1-11-48 0,-1 11-7 16,-2-9-36-16,2 9-11 0,0-11-19 0,0 4 38 16</inkml:trace>
  <inkml:trace contextRef="#ctx0" brushRef="#br0" timeOffset="124024.95">20484 10650 233 0,'0'-10'12'0,"0"1"4"0,0 0 6 0,-17 3 1 15,2 0-6-15,2 2 0 0,-2 4-11 16,2 0 6-16,-4 0 15 0,-1 0 15 0,-3 13 9 16,1 2 13-16,-4 7-12 0,-1 3 20 0,-4 3 0 15,-2 9-3-15,-1 4-5 0,-3 4-15 0,0 4-10 16,-1 6 1-16,2 2-5 0,-1 3-23 0,1 1 8 15,8-3-25-15,0 1 6 0,7-1 0 0,5-5 2 16,14-2 4-16,0-5-11 0,0-2-12 0,17-4-63 16,5-4-78-16,6-2-62 0,6-6-32 0</inkml:trace>
  <inkml:trace contextRef="#ctx0" brushRef="#br0" timeOffset="124374.76">20485 11392 652 0,'-13'-10'29'0,"13"0"4"16,-12 2-3-16,12-3 5 0,0 1-28 0,0 2-8 15,0-1 9-15,0 0-5 0,0-1-4 16,0 0 9-16,17 2-6 0,-1-3-5 0,-2 4 8 16,3 7-10-16,-1-7-6 0,2 7 14 0,-2 0 2 15,2 0-10-15,0 0 12 0,1 12-5 0,-3 2-17 16,1 2 15-16,0 3-3 0,-5 2 3 0,-12 2 12 16,0 2-7-16,0 2-3 0,0 0 7 0,0 1-7 15,0-1 6-15,-22 2-4 0,1-5-7 0,-1 1 7 16,-4-5-28-16,3 1-32 0,0-3-30 0,-2-5-52 15,0-1-20-15,1-2 12 0</inkml:trace>
  <inkml:trace contextRef="#ctx0" brushRef="#br0" timeOffset="124601.27">20877 11219 978 0,'0'0'-6'0,"0"0"0"16,0 0-1-16,0 0 17 0,0 0 1 0,-19 0 3 15,3 13-9-15,-1 2-18 0,-1 2 14 0,0 1-5 16,-3 1 6-16,4 3 2 0,-4 1-11 0,4 0 15 16,-1 1 2-16,5-1-8 0,13-2 13 15,-13 1-15-15,13-2-13 0,0-2 3 0,0 0-72 16,17-4-70-16,2 0-46 0,5-4-41 0</inkml:trace>
  <inkml:trace contextRef="#ctx0" brushRef="#br0" timeOffset="124806.25">21109 11478 1374 0,'0'0'4'0,"0"0"-8"0,0 0 8 16,0 0-2-16,0 0-15 0,0 0 11 16,0 0-6-16,0 0-4 0,0 0 8 0,16-6-6 15,3 6-7-15,-1-5 5 0,2 5-16 0,5-8-46 16,2 8-70-16,3-4-96 0,0 4-63 0</inkml:trace>
  <inkml:trace contextRef="#ctx0" brushRef="#br0" timeOffset="125541.28">21552 11256 749 0,'0'0'35'0,"0"-8"21"0,0 8 7 0,0-6-3 15,0 6-36-15,0 0-11 0,0 0-15 0,0 0-15 16,0 0 9-16,0 0-19 0,0 0 16 0,0 0 18 16,0 0-7-16,0 0 7 0,0 14 20 15,0 1-2-15,-14 3 10 0,14 0 9 0,0 4-29 0,-13 2-12 16,13-1 1-16,-12 2 4 0,12-2 2 15,-18 0 9-15,18-2-11 0,-16 0-15 0,16-3 3 16,-15-3 5-16,15-4 2 0,0 0 12 0,-13-4 20 16,13 0 59-16,0-7 61 0,0 0 37 0,0 0-16 15,0 0-52-15,0 0-66 0,0 0-48 0,0-7-10 16,0-2-17-16,0-3 13 0,0 0-4 0,0-3-5 16,0-1 12-16,0-2-5 0,11 0 4 0,2 0 10 15,-1-1 1-15,1-2-14 0,4 0 9 0,-4-1-12 16,4 1-7-16,0-1 2 0,1 2-17 0,1 1 8 15,-1 1 3-15,-1 2 10 0,-3 4 6 16,4 4-15-16,-6 8 3 0,0 0-7 0,2 0 2 16,-14 0 9-16,13 0 11 0,-13 16-10 0,13 0 14 15,-13 2 2-15,0 1-21 0,0 3 17 0,0 1-14 0,0 0 8 16,0 1 11-16,0-2 0 0,0 0 6 0,0-2-13 16,-13-2 2-16,13-3-9 0,-12-1-1 0,12-4 13 15,0-3-1-15,-13-1 21 0,13-6 17 16,0 0-7-16,0 0 2 0,0 0-23 0,0 0-14 15,0-8-5-15,0 0-11 0,0-4 14 0,0-1-8 16,12-2 15-16,-12-1-2 0,14 0-8 0,0-4 8 16,-3 1-9-16,2 1 11 0,-1-4-6 0,0 1-2 15,2 0-5-15,0-1-6 0,2 2-5 16,-2-1-2-16,3 3 2 0,-4 2 3 0,3 3 4 16,-5 4-17-16,-1 1 9 0,-10 8-7 0,15 0 12 15,-5 0 27-15,-10 0-17 0,12 17 12 0,-12 0-8 16,13 2-16-16,-13 5 21 0,11 0-16 0,-11 2 7 15,0-3 4-15,0 3-7 0,0-3 14 0,0 2-7 16,0-1-29-16,0-2-54 0,0-6-15 0,0 3-45 16,0-3-13-16,0-2 6 0,0 0-38 0,0-4-1 15,0-2-27-15,0 0 40 0</inkml:trace>
  <inkml:trace contextRef="#ctx0" brushRef="#br0" timeOffset="125890.37">21819 10817 1098 0,'-14'-9'20'0,"14"0"5"0,0-1 4 0,0 0 1 15,0 2-9-15,0-1-4 0,0 0-11 16,0-1 10-16,21 1-37 0,1 1 20 0,0 0-9 16,2 2-13-16,1 1 30 0,0 5-28 0,4 0 26 15,1 0 1-15,-5 11-2 0,2 4 6 0,0 5-15 16,-2 6 4-16,-3 4 18 0,1 8-9 0,-6 7 16 16,0 6 5-16,-17 3-20 0,15 6 9 0,-15 4-5 15,0-1-8-15,0 3 0 0,0-4 1 0,-19 1-1 16,-2-7 6-16,-1-3-3 0,-3-4-2 0,-4-6-4 15,2-2-4-15,-1-8-24 0,1-4-55 0,-2-4-83 16,4-5-87-16,3-4-66 0</inkml:trace>
  <inkml:trace contextRef="#ctx0" brushRef="#br0" timeOffset="126164.98">22523 10808 1338 0,'0'-5'10'0,"0"1"7"16,-13-1-8-16,13 3 2 0,0 2-20 15,0 0-3-15,0 0 11 0,0 0 0 0,0 5 9 16,0 2 5-16,0 3-9 0,0 2-1 0,0 2 9 15,0 2-18-15,0 2 16 0,0 1-9 0,-12 3 2 16,12 0 12-16,0 0-8 0,-14 0 16 0,14 0-18 16,0-1-11-16,-16-1-38 0,16 0-72 0,-13-4-67 15,13-2-81-15,0-2-47 0,-13 0 57 0</inkml:trace>
  <inkml:trace contextRef="#ctx0" brushRef="#br0" timeOffset="126422.18">22202 10749 1506 0,'0'0'61'0,"0"0"29"0,0-6 23 15,0 1-2-15,0 1-59 0,0-1-19 0,0 1-22 16,0-3-10-16,0 1 2 0,17-3-12 0,3 0-5 15,6 0 21-15,8-1-13 0,1 0 6 0,5 1 1 16,2-1 0-16,4 1 2 0,1 2-3 0,2 2-9 16,-3-2-18-16,-1 2-4 0,1 0-42 0,-3 5-77 15,0 0-67-15,-5-2-106 0,-3 2-85 16,-5 0 78-16</inkml:trace>
  <inkml:trace contextRef="#ctx0" brushRef="#br0" timeOffset="132771.43">12690 14785 1025 0,'-3'2'12'0,"0"0"-5"0,0-2 7 16,1 2 13-16,2-2-10 0,0 0-3 16,0 0-8-16,0 2-19 0,0-2 8 0,5 0 1 15,-2 0 1-15,4 0 14 0,2 0-13 0,0-2 12 16,6 0-1-16,2-2-2 0,3 2 0 0,3-2-2 15,2 2-3-15,2-3-3 0,0 3-3 0,1 0-13 16,0 0-7-16,-1 1-35 0,-3 1-50 0,3 0-61 16,-3 0-53-16,-2 0-2 0</inkml:trace>
  <inkml:trace contextRef="#ctx0" brushRef="#br0" timeOffset="132998.71">12760 15087 842 0,'-2'3'14'0,"2"-2"7"0,0-1 7 16,0 2 4-16,0-2-2 0,2 0 0 0,2 0-15 16,0 0 7-16,-1 0-10 0,2 0 1 0,1-5-7 15,2 3 0-15,5-1-8 0,1-1-7 0,3-1 20 16,-1 1-23-16,6 0 8 0,-2 3-1 0,3-3-50 15,4 1-74-15,-2 0-97 0,3 0-36 0</inkml:trace>
  <inkml:trace contextRef="#ctx0" brushRef="#br0" timeOffset="134188.01">14489 13489 472 0,'13'0'15'16,"-13"0"14"-16,0 0 12 0,0 0 25 0,0 0-15 15,0 0-3-15,0 0 8 0,0 0-19 0,0 0 8 16,0 0-5-16,0 0-21 0,0 0 15 0,0 0-6 16,0 0 10-16,0 0 3 0,0 0-9 0,0 0-8 15,0 0-14-15,0 0 3 0,0 0-1 0,0 0 7 16,0 0 4-16,0 0 2 0,0 0-29 0,0 0-3 15,0 0 0-15,0 0-1 0,-14 0 14 0,1 0-9 16,0 0 8-16,-4 0-14 0,3 0 12 0,-5 0 0 16,5 0-3-16,-5 0 9 0,2 0-2 15,1 0 5-15,-2 8-11 0,2-8 15 0,-2 12-17 16,1-12 17-16,-3 12-9 0,1-3-17 0,0 2 32 0,0-2-29 16,0 0 26-16,0-9-4 0,0 13-27 15,5 0 20-15,-3-2 1 0,4-2 1 0,-1 1 5 16,3 0-6-16,11-1-10 0,-15 3-2 0,3 0-3 15,12 1 9-15,-13 0-7 0,13 2-1 0,-12 2 4 16,12 0-5-16,0 3-3 0,-12-1-4 0,12 0-6 16,0 4-10-16,0-1 29 0,0 1 20 0,0 0 3 15,-12 0 2-15,12 0-48 0,0 1-5 16,0 1-4-16,0 0 8 0,0 1 34 0,0-1-9 0,0 2 12 16,0 1-1-16,0 0-5 0,0 0 4 15,0-1 9-15,0 3-14 0,0 0 13 0,0 1-13 16,0-1-7-16,0 4 16 0,0-2-20 0,0 2 3 15,0 0 1-15,0 2-17 0,0-2 10 0,9 2 14 16,-9 2-3-16,0-1 16 0,0 0-2 0,0-2-6 16,0 2-3-16,0-2-6 0,0-1 10 0,0-1 2 15,0 0 8-15,0 0 7 0,0-3-14 0,0 1 9 16,0-2-5-16,0 1 12 0,0-2 1 0,0 2-5 16,0-1 6-16,0 0-34 0,-9 0 10 0,9 1-2 15,0 1-10-15,0 1 14 0,0 1-5 0,-11 2-1 16,11-2-2-16,0 3 8 0,-11-2-9 0,11 1 9 15,0-1-6-15,-12-1 8 0,12 0 12 16,-12-2 0-16,12 1 14 0,0-1 1 0,-10 0 5 0,10-2-7 16,0 0 2-16,0 0-13 0,0 0-6 15,-9 1-7-15,9-1-5 0,0 2-3 0,0-1 5 16,0-1-6-16,-9 0 4 0,9 0 4 0,0-1-11 16,0-1 7-16,0 0-15 0,0-2-3 0,0-2-5 15,0 1 8-15,0-4 9 0,0 1 7 0,0-3 4 16,0-2-7-16,0-1-10 0,0-2 3 0,0-1-4 15,0-1-3-15,0-11 8 0,6 12-1 0,-6-12 4 16,0 12 4-16,12-12-1 0,-12 0-12 0,8 9-5 16,0-9 3-16,-8 0-7 0,13 0 7 0,-2 9-2 15,1-9-7-15,0 0-23 0,2 0-67 16,0 0-61-16,2 0-75 0,3 0-77 0,1 0-27 16,0 0 11-16</inkml:trace>
  <inkml:trace contextRef="#ctx0" brushRef="#br0" timeOffset="135571.54">15070 13462 276 0,'0'0'10'15,"0"0"12"-15,0 0 1 0,0 0-2 0,0 0-7 16,0 0-7-16,0 0 0 0,0 0 11 0,0 0 18 15,0 0 4-15,0 0-3 0,0 0-2 0,12 0-23 16,0 0-9-16,2 0 7 0,0 0-6 0,3 0 5 16,3-7-1-16,0 7-3 0,3-6 3 0,1 6-5 15,0 0-2-15,5-6 5 0,-3 6-6 0,1 0 1 16,2 0 10-16,-3 0-5 0,-2 0 1 0,0 0 5 16,0 0-12-16,-4 0-1 0,-2 10 11 0,-3-4-20 15,0-6 15-15,-3 7-5 0,-12-7-6 0,13 7 17 16,-13-7-3-16,14 0 7 0,-14 10 2 15,0-10 6-15,0 8-11 0,11-8 5 0,-11 8-2 0,0-8-6 16,0 10 9-16,0-1 7 0,0 0-9 16,0-1 4-16,0 3 13 0,0 1-25 0,0 0 13 15,0 1 5-15,0 0-16 0,0-1 23 0,0-1-18 16,0 3-7-16,0 0-6 0,0 1-3 0,0 0 1 16,0 1 8-16,0 3 2 0,0-1-7 0,0 2 8 15,0 1-12-15,0-1 15 0,0 4-2 0,0-2-1 16,0 3 1-16,0 2-8 0,0 0 14 0,0 2-9 15,0 1 4-15,0 1 4 0,0 2-8 0,0-1 2 16,0 0 13-16,0 2-19 0,0 1-7 16,0 0 22-16,0-1-14 0,0 3 8 0,0-3 10 15,0 1-21-15,0 1-14 0,0-1 9 0,0 0-2 16,0 1-2-16,0-3 13 0,0 3-3 0,0-1 6 16,0 1-8-16,0-1 2 0,0-2 4 0,0 0-24 15,0 2 22-15,0-3 1 0,0 0-4 0,0 0 6 16,0 0 3-16,0 1-8 0,0-1-6 0,0 0 7 15,0-1-11-15,0 3 16 0,0-2-13 0,0 2 12 16,0-1 3-16,0-1-15 0,0-2-1 0,0 2 12 16,0-3-6-16,0-1-4 0,-11 0 1 0,11 0-17 15,0-2-13-15,-14-1 37 0,14 0-1 0,0-1-6 16,0-2 6-16,0 1-28 0,0-2 9 0,-11 0 15 16,11 1 8-16,0-2 6 0,0 0 0 15,0 1 1-15,0 0 3 0,0 1-7 0,0-3 0 16,0 3-7-16,0-1 0 0,0-1-1 0,0 3 9 0,0-3 2 15,0 2 1-15,0 0 2 0,0 1-12 16,0 1-1-16,0-2 2 0,0 0-4 0,0 0-4 16,0-1 5-16,0-2-14 0,0 1 2 0,0 0 16 15,0-2-14-15,0-1 20 0,0-1-7 0,0 2-13 16,0 1 3-16,0-2-6 0,0-2-2 0,0 0 6 16,0-2-3-16,0-2 3 0,0 0 1 0,0-11 3 15,0 12 12-15,0-12-8 0,-14 11 7 0,14-11-11 16,0 0-11-16,0 0-3 0,0 8 13 0,0-8 18 15,0 0-4-15,0 0 16 0,0 0-25 16,0 0-13-16,0 0 14 0,-15 0-8 0,15 0 9 0,-12 12 4 16,12-12-18-16,-14 0 13 0,2 10-6 15,-1-10 3-15,-1 0 9 0,-3 10-27 0,0-10-6 16,-4 0-36-16,1 0-66 0,1 10-92 0,-3-10-115 16,0 0 22-16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10:07:27.420"/>
    </inkml:context>
    <inkml:brush xml:id="br0">
      <inkml:brushProperty name="width" value="0.05292" units="cm"/>
      <inkml:brushProperty name="height" value="0.05292" units="cm"/>
      <inkml:brushProperty name="color" value="#FF0000"/>
    </inkml:brush>
  </inkml:definitions>
  <inkml:trace contextRef="#ctx0" brushRef="#br0">15354 11148 43 0,'0'-1'0'15,"0"-2"-9"-15,0 2-2 0</inkml:trace>
  <inkml:trace contextRef="#ctx0" brushRef="#br0" timeOffset="1536.06">14199 14390 413 0,'0'0'4'0,"0"0"-1"0,0 0 10 16,-4 1 5-16,4-1-8 0,0 3 12 0,0-1-11 15,0-1-12-15,-3-1-2 0,3 0-9 0,0 2 1 16,0-2 15-16,0 0 0 0,0 0 0 0,0 0-8 15,0 0-3-15,0 0 7 0,0 0-3 0,0 0 14 16,0 0-23-16,0 0 16 0,0 0 4 0,0 0-2 16,0 0 36-16,0 0-24 0,0 0 5 15,0 0 3-15,0 0-17 0,0 3 11 0,0-3 5 16,0 2-20-16,0-2 13 0,0 0 4 0,0 0 10 16,5 0 20-16,0 0-11 0,-2 0-25 0,5 0-18 15,-2-2 3-15,2-1 0 0,2 1 11 0,0 1-15 16,0-1-1-16,1-1-13 0,3 3 22 0,-2-1-9 15,1-2 6-15,0 3 9 0,0-3-17 0,0 3 15 16,-2-1-14-16,1 1-2 0,-2 0 16 0,0 0 5 16,0 0-7-16,-3 0 6 0,-1 1-18 0,-3 2-13 15,1 0 3-15,-3-2-16 0,-1 1 4 0,0 0 31 16,0 0 1-16,0 3-8 0,-5-3-14 0,4 2-57 16,-1-2-31-16,0 2-33 0,-1-2-29 15</inkml:trace>
  <inkml:trace contextRef="#ctx0" brushRef="#br0" timeOffset="2028.93">14578 14249 616 0,'-4'-2'27'0,"0"2"26"16,1-2 0-16,1 2 13 0,-1-1-17 0,3-2-23 16,-1 3 7-16,1 0-4 0,-3 0-15 0,2 0 2 15,1 0-17-15,0 0-1 0,-1 4 7 0,-1-2-8 16,1 3 7-16,-3 0-5 0,0 2-1 0,1 2 5 15,-2 1-5-15,-1 3 9 0,-1 2-2 0,2 1-4 16,-1 0 6-16,2 2 4 0,0-1-3 0,3-1-16 16,-1-1 8-16,2-1-19 0,0-1 2 15,3-3 25-15,2-2-10 0,0 0-2 0,3-2 13 16,0 0-8-16,0-3 8 0,0-1 4 0,2-1 3 16,2-1 2-16,-3 0-13 0,4-3 6 0,-5-3 0 15,1 1 2-15,0-2 22 0,-2 1-3 0,-1-2-6 16,-1-3 5-16,1-1-13 0,-3 0-3 0,2-1 6 15,-2-1 9-15,2-3 11 0,-2 1 21 0,1 0-9 16,-3-2-19-16,1 5-18 0,-1 0-16 0,-1 1 4 16,0 0 1-16,-4 4 2 0,0 1-20 0,0 1-25 15,0 2-29-15,-1 2-37 0,1 2-2 0,-5 0-28 16,0 5-17-16,-2 2-12 0,-3 1-36 0,1 1 1 16,-2 1 34-16</inkml:trace>
  <inkml:trace contextRef="#ctx0" brushRef="#br0" timeOffset="2237.27">14798 14399 1455 0,'-8'5'7'0,"3"-2"7"0,2-2-3 0,3 0 7 16,-2 0-14-16,1 0-12 0,1-1-41 0,-2 0-72 16,2 0-90-16,0 0-87 0,0-3-28 0</inkml:trace>
  <inkml:trace contextRef="#ctx0" brushRef="#br0" timeOffset="2711.86">14874 14146 1246 0,'-10'-3'25'0,"1"0"30"16,3-1-7-16,1 1 5 0,2 0-22 0,-1 1-28 15,3 2-6-15,-1 0-6 0,2 0-10 0,0 0 10 16,0 0 1-16,0 0-1 0,3 0 14 0,2-2-21 16,-2 2 20-16,2 0 3 0,3 0-8 0,0 0 5 15,0 0-6-15,1 0-3 0,4 0-3 0,0 0 15 16,-1 2-2-16,-1 2-3 0,2-3 7 16,-1-1-8-16,-2 0-8 0,0 1 9 0,-1-1 1 15,-3 0-10-15,1 0 12 0,-2 0 7 0,-1 0-10 16,1 0 7-16,-2 0-1 0,-2 0-21 0,1 0 17 15,-2 0-6-15,2-1-6 0,-1-2 13 0,-1 3-9 16,0 0 9-16,0 0 2 0,0 0-6 0,0 0 2 16,0 0-9-16,0 0-1 0,0 0 10 0,0 0-10 15,0 6 3-15,-3 1 10 0,-2 2-7 0,0 4 10 16,1 1 2-16,-1 5-1 0,0 4 2 0,-1 1 5 16,0 4-6-16,-2-1 2 0,0 1 9 0,2-3-14 15,-1 1 4-15,2-3-22 0,-1-3-62 0,2-3-64 16,-1-3-59-16,2-2-50 0,3-3-3 0,0-4 8 15,0-1 50-15</inkml:trace>
  <inkml:trace contextRef="#ctx0" brushRef="#br0" timeOffset="3097.13">15128 14193 820 0,'0'0'4'0,"-3"0"15"0,2 3 3 0,-1-1 18 16,0 3 5-16,-2 0-3 0,0 1 5 0,1 1-14 16,0 2 2-16,-3 1-15 0,1 2-2 15,0 1-5-15,1 0-10 0,-3 0 3 0,4 1-5 16,-3-3 5-16,4 5-7 0,-2-5-2 0,0 1 2 16,1-1-12-16,2-2 14 0,1-1 2 0,-2-1-3 15,0-3 2-15,2-1-7 0,0-1 2 0,0 1 3 16,0-3 20-16,4 0 13 0,-3 0 32 0,1 0 21 15,-1-3 0-15,3 1-16 0,-1 0-32 0,0-2-26 16,4 0-19-16,2 0 0 0,-3-1 9 0,2-1 0 16,1 0 5-16,-1 1 4 0,2-1-10 0,1 3-6 15,-3 0 12-15,-2 1-5 0,4 2-6 0,0 0 8 16,-2 4-11-16,1 0 9 0,0 5-6 0,-3-2 2 16,0 3-4-16,-1 0-9 0,0 1 21 0,1 1-15 15,-4 1 15-15,-2 1-6 0,0 0-1 16,0 1 5-16,-5 0-14 0,-1 0 2 0,-1 0-32 15,-1-1-42-15,-2-2-29 0,0 0-54 0,0-3-18 16,0-3-30-16,-2-1-32 0,1-5 34 0</inkml:trace>
  <inkml:trace contextRef="#ctx0" brushRef="#br0" timeOffset="3324.07">15138 14187 2061 0,'-4'3'27'0,"0"-3"27"0,2 0 23 0,2 0 10 16,0 0-23-16,0 0-27 0,4-3-25 0,2-1-16 16,-2-2 5-16,4 1 0 0,4-2-3 0,2 0 8 15,0-2-8-15,5 1 2 0,1 0-9 0,0 1-62 16,2 2-82-16,0 0-106 0,-2 0-114 0,-1 2-41 15,3 3-37-15</inkml:trace>
  <inkml:trace contextRef="#ctx0" brushRef="#br0" timeOffset="3873.18">14235 15577 1644 0,'-1'2'0'16,"-3"-1"18"-16,4 0-6 0,0-1 6 0,0 0-3 15,0 0-16-15,0 0 4 0,4 0-3 0,-1 0 5 16,3 0 5-16,-2-2-2 0,1-2-3 0,3 2-2 15,6-1-6-15,-1-2 0 0,0 1 9 0,6 1-5 16,0-1 8-16,1 0-6 0,2 2-5 0,0-2-26 16,0 1-99-16,-1 3-92 0,1-2-93 15,0 0-39-15,-2 1 36 0</inkml:trace>
  <inkml:trace contextRef="#ctx0" brushRef="#br0" timeOffset="4111.95">14627 15396 1758 0,'-2'-3'23'0,"2"1"12"0,0 1 1 0,0-1-11 0,0 2-14 16,0 0-19-16,0 0-7 0,0 0 8 15,0 0-15-15,0 5 15 0,0 1 9 0,0 3 7 16,0 1 14-16,0 3-5 0,0 3-4 0,0 2-6 15,0 0-2-15,0 4 7 0,0-3-7 0,0 3 0 16,2-4-47-16,1-1-56 0,-3-2-85 0,4-1-80 16,-4-1-46-16,1-3-29 0,5-2 37 0</inkml:trace>
  <inkml:trace contextRef="#ctx0" brushRef="#br0" timeOffset="4324.88">14943 15243 2116 0,'0'0'-5'0,"0"0"1"16,-3 0 14-16,0 5 10 0,3 4 22 0,-3 2-3 16,0 4-10-16,-1 4-10 0,3 5-14 0,-1 2 5 15,1 4 5-15,-3 0-2 0,4 2-8 0,0 0-22 16,0 0-76-16,0-3-120 0,0 0-138 0,0-2-129 15,4-1-9-15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10:09:05.349"/>
    </inkml:context>
    <inkml:brush xml:id="br0">
      <inkml:brushProperty name="width" value="0.05292" units="cm"/>
      <inkml:brushProperty name="height" value="0.05292" units="cm"/>
      <inkml:brushProperty name="color" value="#FF0000"/>
    </inkml:brush>
  </inkml:definitions>
  <inkml:trace contextRef="#ctx0" brushRef="#br0">4897 3394 263 0,'0'-6'-7'0,"10"6"6"0,-10-8 12 0,10 8 27 16,-3-7 9-16,-7 7 23 0,8-6-9 0,-8 6-19 16,9 0 6-16,-9 0-13 0,0 0 1 0,0 0 3 15,0 0-3-15,0 0-22 0,0 0 0 0,8 0 0 16,-8 0-9-16,0 0 19 0,0 0 12 0,0 0-9 15,0 0 1-15,0 0-8 0,0 0-12 0,0 0 8 16,0 0 4-16,0 0 5 0,0 0-10 0,0 0-4 16,0 0 5-16,0 0-3 0,0 0 1 0,0 0-7 15,0 0 2-15,0 0-9 0,0 0 22 0,0 0 11 16,0 0 13-16,0 0 8 0,0 0-32 0,0 0 19 16,0 0-8-16,0 0 4 0,0 0 34 0,0 0-37 15,0 0-1-15,0 0-10 0,0 0-16 16,0 0 5-16,-11 0-11 0,3 0-10 0,-3 0 3 15,1 0 6-15,0 0-11 0,-2 0 16 0,-2 0-19 16,3 0 6-16,0 0 12 0,-4 0 0 0,6 0 4 16,-5 0-7-16,0 0-9 0,1 0-8 0,-1 0 7 15,0 8-2-15,-2-8 6 0,3 9 10 0,-1-9 3 16,1 7-9-16,1-7 4 0,2 7-3 0,10-7-2 16,-8 0 5-16,8 0-12 0,0 0 6 0,0 6-15 15,0-6 14-15,0 0 2 0,0 0-3 0,0 0 6 16,0 0-11-16,0 0 10 0,0 10-14 15,0-3 9-15,0 2 1 0,0 0-5 0,0 3 8 0,0 0 3 16,0 1 4-16,0 3-1 0,0 2 2 16,0 0-7-16,0 2 5 0,0 3-7 0,0-2 10 15,0 3 2-15,0 0-12 0,-14-1 13 0,14 2-2 16,-11 0-10-16,3-2 6 0,8 1-3 0,-14 0-4 16,6 1 15-16,-2-2-3 0,10 1 2 0,-12-2-11 15,2 2 2-15,10-3 4 0,-11 1-7 0,11-3 7 16,-10 1-1-16,10-4-1 0,0-1-3 0,0-1-5 15,0-1-11-15,0 0 6 0,0-1 6 0,0 0 6 16,0-1 1-16,0-2-6 0,0 2-3 0,0-2 2 16,13-9 6-16,-3 11-4 0,1-11 1 15,0 10 3-15,-1-10-6 0,1 9-3 0,1-9 5 16,0 0-13-16,0 0 4 0,-1 8-29 0,0-8-39 16,2 0-61-16,-2 0-58 0,0 0-32 0,2 8-42 15,-2-8 42-15</inkml:trace>
  <inkml:trace contextRef="#ctx0" brushRef="#br0" timeOffset="9459.19">4969 3805 794 0,'0'-2'2'16,"0"-2"-5"-16,0 1-6 0,8-1 15 0,-3 2-9 15,0-1 1-15,0-2 14 0,3 0-18 0,1 2 2 16,-1-1 6-16,0-2-5 0,1 2 7 0,3 1-6 16,-1-2-11-16,1 1 4 0,-1 2-4 0,3 0-7 15,-4 0-16-15,3 2-31 0,-1 0-36 0,-1 0-27 16,2 0-18-16</inkml:trace>
  <inkml:trace contextRef="#ctx0" brushRef="#br0" timeOffset="9914.43">5439 3638 691 0,'0'0'-12'0,"0"0"8"0,-12 0-14 0,12 8 12 0,0-8 10 15,-10 9-19-15,10-9 25 0,0 9-5 16,-11 2-6-16,11-2 23 0,0 2-5 0,-11 3-4 16,11 0 27-16,0 1-11 0,-11 4-14 0,11-3 4 15,0 2-17-15,0 0-5 0,0-4 4 0,0 2 9 16,0-2-8-16,0-2 6 0,0-1-1 0,0-11-7 15,14 9 16-15,-1-9-1 0,-3 0 0 0,2 0-3 16,-1 0 2-16,0 0 2 0,2 0 17 0,-2 0 19 16,0 0 7-16,3 0 11 0,-3-11 0 0,3 0-32 15,-4-1-1-15,1-1 5 0,-2 1 5 0,-9-2 33 16,10-2-14-16,-10 2-4 0,0-1-12 0,0 1-15 16,0-1 16-16,0 1-12 0,0 3-6 15,0-2-9-15,-10 2-25 0,-2 0-10 0,2 4-11 16,-2-1-25-16,-1 8-39 0,3-8-49 0,-4 8-29 15,-1 0-12-15,2 0-12 0,0 0 5 0,0 0-29 16,0 0-19-16</inkml:trace>
  <inkml:trace contextRef="#ctx0" brushRef="#br0" timeOffset="10146.08">5814 3732 1716 0,'-10'0'15'0,"10"0"23"0,-13 0-4 0,13 0 1 15,-7 0-25-15,7 0-12 0,0 0-27 0,0 0-48 16,0 0-52-16,0 0-118 0,0 0-56 0,0 0-62 15,0 0 40-15</inkml:trace>
  <inkml:trace contextRef="#ctx0" brushRef="#br0" timeOffset="10582.2">5866 3552 1320 0,'0'0'-34'0,"-11"0"30"0,11 0-22 15,0 0 17-15,0 0 37 0,0 0-28 16,0 0 15-16,0 0-29 0,0 0-6 0,0 0 5 15,0 0 9-15,0 0 6 0,0 0 3 0,0 0-4 16,13 0-10-16,-1 0 7 0,1 0 6 0,1 0-9 16,-1 0 17-16,4 0-5 0,-1 0-9 0,0 0 15 15,-2 0-16-15,2 0 4 0,-3-6 0 0,-1 6 1 16,-1 0-6-16,-11 0 9 0,12 0-6 0,-12-7-7 16,0 7 12-16,10 0-3 0,-10 0 7 0,0 0 12 15,0 0-7-15,0 0-17 0,0 0 6 0,0 0-17 16,0 11 14-16,0-2 7 0,0 3-6 15,0 1 12-15,0 1-4 0,0 4 12 0,0 0 2 16,0 2-4-16,0 1-6 0,0-1 4 0,0 2-29 16,0-1 7-16,0 0-15 0,0-1-97 0,0-3-44 15,0 0-82-15,0-3-61 0</inkml:trace>
  <inkml:trace contextRef="#ctx0" brushRef="#br0" timeOffset="10964.29">6285 3539 1888 0,'0'0'0'0,"0"0"3"0,-9 0-5 16,9 0 2-16,0 0-11 0,-10 0 0 0,10 0 5 15,0 0-2-15,0 7 11 0,-14 4-6 0,14-1 3 16,0 0 6-16,-10 4-3 0,10-2 3 0,0 2 6 15,-12 1-7-15,12-2 3 0,0-1 7 0,-10-2-18 16,10 0 7-16,0-1-4 0,0-3-8 0,0-6 7 16,0 9 1-16,0-9 3 0,0 0-7 0,0 0 4 15,0 0 2-15,0 0-11 0,0 0 9 0,0 0 5 16,0 0-10-16,0 0 12 0,0 0-6 0,10 0-1 16,-10 0 1-16,12 0-9 0,-2 0 18 15,0 0-18-15,0 0-2 0,2 0-1 0,-1 0-10 16,3 0 6-16,-3 0-2 0,5 0 5 0,-3 12-2 15,0-1 2-15,0 1 0 0,0 0 5 0,-4 3-4 16,-9-1-3-16,12 2 15 0,-12 0 2 0,0 1 7 16,0-2 3-16,0 1-10 0,0 0-1 0,0-2 4 15,0-3-6-15,-15 1-39 0,1-12-91 0,0 10-92 16,-2-10-115-16,0 0-65 0</inkml:trace>
  <inkml:trace contextRef="#ctx0" brushRef="#br0" timeOffset="11181.32">6285 3521 1654 0,'0'0'9'15,"0"0"26"-15,0 0 33 0,0 0 19 0,0 0 5 16,0 0-24-16,0 0-24 0,0 0-24 0,0 0-15 15,0 0 10-15,17 0-18 0,0 0 6 0,1-9-13 16,4 0-79-16,2 1-92 0,5 1-94 0,4-4-105 16,3 4-58-16,2-3 96 0</inkml:trace>
  <inkml:trace contextRef="#ctx0" brushRef="#br0" timeOffset="11559.15">7734 3629 1455 0,'0'0'9'0,"0"0"-2"15,0 0 23-15,0 0 11 0,0 0 1 0,0 0-5 16,0 0-21-16,0 0-3 0,0 0-11 15,0 0 2-15,0 0 5 0,0 0-15 0,14 0 7 16,-2 0 10-16,2 0-16 0,-1 0-65 0,0 0-68 16,6 0-93-16,-2 0-73 0,2-6-39 0</inkml:trace>
  <inkml:trace contextRef="#ctx0" brushRef="#br0" timeOffset="11798.13">8219 3466 1820 0,'-11'4'-1'0,"11"-4"-9"0,-9 0 2 16,9 6-6-16,0-6 2 0,0 6 8 0,0 0 5 15,-10-2 5-15,10 3-3 0,0 3 1 0,0 0-2 16,0 3 0-16,0 5 10 0,0-1-3 0,-10 5-2 15,10 0 5-15,0 1-18 0,0 0-77 0,0-3-65 16,0-1-109-16,0-1-82 0,0-3-8 0,0-3 39 16</inkml:trace>
  <inkml:trace contextRef="#ctx0" brushRef="#br0" timeOffset="12010.07">8339 3491 1638 0,'0'0'28'0,"0"-7"1"0,0 7-1 0,0 0-5 15,0 0-31-15,0 0-3 0,0 0-1 0,0 0 6 16,0 0 7-16,0 11 2 0,0 1 0 0,0 1-1 16,0 1 4-16,0 2-1 0,0 1 6 0,0 4 4 15,0 0-36-15,0-3-65 0,0 1-106 0,0-2-107 16,0 0-69-16,0-4 19 0</inkml:trace>
  <inkml:trace contextRef="#ctx0" brushRef="#br0" timeOffset="12497.09">8319 3099 1217 0,'0'0'15'15,"0"0"-1"-15,0 0-10 0,0 0-1 0,0-8-4 16,0 8-7-16,0-8 8 0,0 2 2 0,15 6-13 16,-4-7 15-16,1 1-8 0,2 6-4 0,-2-6 11 15,1 6-12-15,0 0 7 0,1 0-3 0,-2 0-2 16,1 0 13-16,0 0 7 0,-2 13 2 0,1 1-2 16,-2 0-11-16,1 3-1 0,-11 2 2 15,14-1-9-15,-4 4 4 0,-10-1 3 0,11 2-15 16,-11 0 8-16,12 4 0 0,-12-2 7 0,0 0 8 15,0 0-9-15,10 1 5 0,-10 0-15 0,0 1 12 16,12 1 2-16,-12-2-6 0,0 4 12 0,12 1-2 16,-12-2 9-16,9 4 0 0,-9-1-8 0,0 0-4 15,14 2-3-15,-14-1-1 0,0-1 2 0,0-2 0 16,0 3 5-16,0-5 4 0,0 0 9 0,0-1 5 16,0-4-5-16,0-2-11 0,-17-3-34 0,-1-5-91 15,-3-2-71-15,-2-11-83 0,-2 0-57 0</inkml:trace>
  <inkml:trace contextRef="#ctx0" brushRef="#br0" timeOffset="13545.62">9527 2253 523 0,'0'0'3'15,"0"0"21"-15,0 0 7 0,0 0-7 0,0 0-5 16,-12 0-15-16,12-5-1 0,-12 5 23 0,12 0 1 16,-16 0 2-16,3 0-3 0,1 0 2 0,1 0 13 15,-1 0-9-15,-2 0 9 0,3 0-11 0,-3 0-19 16,1 0-1-16,-1 0-9 0,3 0-1 0,-2 5 6 15,-1 0-2-15,2 0-6 0,-1 1 3 0,2 1-5 16,-1-1 11-16,-1 2 6 0,1 0-3 0,0 1-6 16,-1 1-6-16,3 0 0 0,0 1 0 15,0 1 7-15,10 1 2 0,-13 0 3 0,3 2-13 16,10-1 2-16,-13 2-6 0,13 2-10 0,-12 1 6 16,12 1 6-16,-12 3 2 0,12 0 2 0,-11 3 5 15,11 1 3-15,0 2 1 0,-11 3-1 0,11-1-3 16,0 2-6-16,0 3 0 0,0 0 13 0,0-1-3 15,0 2 8-15,0-1 3 0,0 3 33 0,0-1 13 16,0-1 1-16,0 4-22 0,9-2-43 0,-9-1 2 16,0 1-13-16,11 2 29 0,-11 0 5 15,0-2 2-15,0 1 1 0,8 1-6 0,-8-1 6 0,0 0-5 16,0-1 7-16,0 0 2 0,8 0 1 0,-8 0 8 16,0 1-7-16,0-2 17 0,0 2 10 15,0 1-6-15,0 1 11 0,8 0-25 0,-8 2-21 16,0-2-2-16,0 1-9 0,0 1 10 0,0-1 1 15,0-1 1-15,0-2 1 0,0-1-9 0,0-1 1 16,0-1-8-16,0-1 8 0,0-1 6 0,0-2-2 16,0-2 5-16,0-1-16 0,0-2 5 0,0-1-5 15,0-2-2-15,0-2 10 0,0-2-11 0,11-2 6 16,-4-1-6-16,-7-2-9 0,12-1 8 0,-2-5-2 16,0 0 8-16,3-2-2 0,3-8-6 0,2 8 8 15,0-8-1-15,3 0-7 0,3 0-25 0,1 0-62 16,3 0-58-16,2 0-39 0,-3 0-17 15,2 0-10-15,-2-9-1 0,1 2-2 0,3-2-33 16,-5 1 5-16</inkml:trace>
  <inkml:trace contextRef="#ctx0" brushRef="#br0" timeOffset="14071.03">6905 4917 892 0,'-3'-1'21'0,"1"-1"18"0,1 1 0 0,-1-1-6 15,2 2-33-15,-2 0-17 0,2 6-1 0,-3 0 10 16,3 3 7-16,-3 3 14 0,1 3 28 15,-1 5 16-15,-1 4 10 0,1 3-11 0,0 3-29 16,-1 2-18-16,-1 2-5 0,-1 1 0 0,-2-3 2 16,1-1 0-16,0-2-66 0,1-3-71 0,1-2-96 15,2-5-91-15,1-2 63 0</inkml:trace>
  <inkml:trace contextRef="#ctx0" brushRef="#br0" timeOffset="14309.1">7219 4995 1191 0,'0'0'-1'16,"0"0"-13"-16,0 0 4 0,0 3 1 0,0 2 2 15,0-1 10-15,5 2-6 0,-2 2 5 0,4 2-2 16,-1 2 7-16,5 2 8 0,0 2-8 0,-1 2 4 15,5 0-6-15,0-1-5 0,0-1 8 0,-1 2-5 16,2-2 11-16,-1 0-34 0,2-1-71 0,-4-1-73 16,4-1-70-16,-4-1-31 0,4-2 50 0</inkml:trace>
  <inkml:trace contextRef="#ctx0" brushRef="#br0" timeOffset="14511.28">7400 4988 1122 0,'-6'-12'32'0,"-1"3"-3"0,2 3 7 15,1 2 5-15,-4 4-31 0,3 0-2 0,0 7 1 16,-1 2-13-16,-1 3 12 0,-2 4 2 0,-2 2-6 16,0 5 7-16,-3 0-6 0,-1 4-1 0,-2 1 7 15,1 1-20-15,-1 0-70 0,1-1-62 0,0-3-82 16,5-3-74-16,0-3 40 0</inkml:trace>
  <inkml:trace contextRef="#ctx0" brushRef="#br0" timeOffset="15080.15">7657 4934 1198 0,'0'0'0'0,"0"0"6"16,0 0-9-16,0 0 3 0,0 2 1 15,-3 1-11-15,2 0 16 0,-2 0-6 0,1 0 8 16,-1 1-1-16,0 1-2 0,0-1 0 0,-1 3-2 16,0 0 6-16,-1 2-12 0,-2-2 5 0,0 0-4 15,0 0 0-15,0-1 16 0,3 0-7 0,-3-1 3 16,0-1 0-16,2-2-8 0,2 0 1 0,0-1-3 15,1-1 11-15,2 0-1 0,-1 0 1 0,1 0 12 16,0-4-13-16,0-1 6 0,0 0-6 0,3 1-11 16,-1-4-5-16,-1 1-11 0,2-2 12 0,1-1-7 15,0 3 8-15,2-1-3 0,-1 0-7 0,-1 3-4 16,3 0 4-16,1 1-2 0,0 4-14 0,2 0-1 16,-1 6-25-16,-1 2 10 0,5 2 16 0,-4 2 4 15,-1 2 29-15,0 4-8 0,-2 1 2 16,-2 2 14-16,-4 2-15 0,0 1 11 0,-7-1-2 15,-1 3-17-15,-4 0 0 0,-1 0-14 0,-3 0-15 16,2 0 18-16,-5-1-4 0,3-2 9 0,-3-1 7 16,2-1 5-16,1-3 7 0,2-4 3 0,1-3 8 15,3-3-12-15,1-2 8 0,3-1-2 0,1-5-3 16,3 0 5-16,1-5 5 0,1-1 12 0,0 0-7 16,0-2-1-16,0-3-3 0,0 1-16 0,3 0-7 15,2-2-4-15,-2 0 0 0,3 3 5 16,-1 1 10-16,0 3-3 0,1 1 0 0,2 1 1 0,1 3-7 15,-1 0 4-15,4 5-1 0,2 2-6 16,-2 1 22-16,4 4 3 0,-2 0-8 0,2 1 9 16,2 0-23-16,-1 1-37 0,1-1-52 0,-1-1-74 15,0-1-42-15,1-1 9 0</inkml:trace>
  <inkml:trace contextRef="#ctx0" brushRef="#br0" timeOffset="18512.23">9525 2687 1092 0,'0'0'13'0,"0"0"13"15,0 0 0-15,0 5-3 0,0-5-12 0,0 4-12 16,0-4 3-16,0 7 5 0,-13-1-11 0,13 1 13 16,-11 0-24-16,11 3 4 0,-11 2 32 0,11 3-13 15,-11 2 28-15,11 1-10 0,-14 4-22 16,14-1 4-16,-10 1-5 0,10 0 2 0,0-2-6 0,0 1 4 16,0-2-5-16,0-1 5 0,0-1 3 15,0 0-3-15,0-4 5 0,19-3 3 0,-4 0-5 16,0 0 1-16,0-3-2 0,-1-7 3 0,0 0 7 15,2 0 0-15,-4 0 4 0,3 0-4 0,0-7 9 16,-2-3 0-16,1-1 5 0,-2-2 7 0,0 1 9 16,-2-3 16-16,-10-2 7 0,8 2 9 0,-8-2-7 15,0-2-19-15,0 1-16 0,0 1-27 0,0 1-12 16,0 0 5-16,-15-1-3 0,1 2 0 0,1 1 4 16,-1 1-27-16,1 2-23 0,-2 3-25 0,4 1-57 15,11 2-31-15,-15 5-27 0,5-5-33 0,10 5-32 16,-16 0-36-16,16 0 38 0</inkml:trace>
  <inkml:trace contextRef="#ctx0" brushRef="#br0" timeOffset="18713">9925 2895 2101 0,'-8'3'12'0,"8"-3"0"0,-10 4 1 16,10-4 2-16,0 5-10 0,0-5-12 15,0 0-12-15,0 0-67 0,0 0-69 0,0 0-80 0,0 0-102 16,0 0-42-16,0 0-9 0</inkml:trace>
  <inkml:trace contextRef="#ctx0" brushRef="#br0" timeOffset="19294.57">10233 2837 806 0,'0'0'24'0,"0"0"29"0,0 4 41 0,0-4-1 16,0 0-1-16,0 0-9 0,0 0-1 0,0 0 26 16,0 0-5-16,0 0-13 0,0 0-49 0,0 0-20 15,0-8-24-15,0 2-2 0,0 0 10 0,0-2-3 16,0-3 7-16,0 3-10 0,0-4 7 0,13 1-10 16,-13-2 5-16,0 1-3 0,0-1-5 0,0 0 15 15,0 0-16-15,0 0 11 0,0-1-1 0,0 1-5 16,0 0 6-16,0 3-15 0,0 0 2 15,0 2-14-15,-16 2 8 0,7 0 9 0,9 6-2 16,-12 0 10-16,0 0-1 0,2 0-8 0,1 0 7 16,-4 11-2-16,0 0-5 0,0 3 11 0,-3 2-12 15,3 1 5-15,-3 2 0 0,2 0 4 0,4 1 3 16,-1-1-10-16,11-1 8 0,-11-1-12 0,11-2 6 16,0-1 8-16,0 0-9 0,0-3-1 0,0-2 8 15,0-1-7-15,16-3 1 0,-5 1 10 0,2-6-9 16,-1 0 6-16,0 0-1 0,-1 0-13 0,1 0 2 15,-1 0-6-15,-1 0 3 0,-1-7 6 0,4 0 2 16,-13-2-2-16,13 1 0 0,-1-1 4 0,-1-2-6 16,-11 2 2-16,12-1 9 0,-12 1 0 0,15 0 7 15,-15 2-7-15,11-1-1 0,-11 3-13 16,0-1-8-16,0 6-3 0,0 0-15 0,0 0 7 16,0 0 9-16,0 0 14 0,0 8 6 0,0 1 13 15,0 6 0-15,0 2-2 0,0 3 8 0,0 3-12 16,-13 4 0-16,13 4 7 0,-14 0-5 0,5-1 10 15,-1 3-29-15,10-3-30 0,-12-1-90 0,12-4-93 16,0-2-66-16,0-4-21 0</inkml:trace>
  <inkml:trace contextRef="#ctx0" brushRef="#br0" timeOffset="19661.22">10488 2792 1190 0,'-14'4'2'0,"14"-4"-7"15,0 6 7-15,-12 1-2 0,12-1-5 0,0 0 6 16,0 2-4-16,-14 2 6 0,14 2-1 0,0 0 2 16,-11 1 1-16,11 1-3 0,0 1-6 0,0 1 4 15,0-1-5-15,0-1 2 0,0 0 10 0,0-1 4 16,0-2 3-16,13 1-13 0,1-3 9 15,0-1-8-15,1-1-10 0,0-7 22 0,1 0-4 16,-1 0 9-16,-2 0 37 0,-3 0 3 0,0 0-10 16,-10 0-14-16,14 0-26 0,-14-10-12 0,11-1 2 15,-11 0 6-15,11-2 2 0,-11-1 9 0,9-1 6 16,-9 0 4-16,0-1-14 0,0-1-9 0,0 0 1 16,0 1-8-16,0-1 6 0,0 0-1 0,0 1-12 15,0-1-3-15,-14 6-24 0,3-2-34 0,-2 4-23 16,-1 3-19-16,1 6-22 0,-4 0-10 0,1 0-11 15,-4 0-40-15,1 6-19 0</inkml:trace>
  <inkml:trace contextRef="#ctx0" brushRef="#br0" timeOffset="20061.21">10749 2771 1626 0,'0'0'11'0,"0"0"-8"0,0 0-9 16,0 0 2-16,0 0-6 0,0 0 2 0,0 0 10 15,0 0-8-15,0 0-1 0,0 6 9 0,0 2 0 16,0 1 2-16,0-1 0 0,-12 4-6 16,12 0 3-16,-9 3 3 0,9-2 0 0,-11 0-3 15,11 1 4-15,0-1-4 0,-10-2-3 0,10 0 1 16,0-2-11-16,0-2 7 0,0-1 7 0,0-2-4 15,0-4 7-15,0 0-4 0,0 6 3 0,0-6 1 16,0 0-7-16,0 0 2 0,10 0-8 0,1 0 6 16,0 0 1-16,0 0-3 0,3 0-2 0,-1 0 6 15,0-6 0-15,3 6 9 0,-5 0-5 0,1 0-1 16,-1 0-4-16,2 0 1 0,-4 0-1 0,3 0-2 16,-2 0 4-16,-10 10-6 0,12-3 9 0,-3 3-15 15,-9-2 8-15,11 3-2 0,-11 1-4 0,0 1 21 16,0-1-7-16,0 1-2 0,0 0 5 15,0 0-15-15,-14 0-10 0,3-2-44 0,-5 0-48 16,0-2-22-16,-1-2-71 0,1-7-44 0,-1 0-46 16,1 0 27-16</inkml:trace>
  <inkml:trace contextRef="#ctx0" brushRef="#br0" timeOffset="20241.75">10776 2813 1874 0,'0'0'27'0,"0"0"16"0,0 0 18 15,0 0 17-15,0 0-38 0,0 0-9 0,0 0-21 16,0 0-16-16,12 0 5 0,2-6-9 0,-1 0 3 16,4 0-30-16,1 0-81 0,1 0-122 0,3 0-101 15,0 0-94-15,4 1 17 0</inkml:trace>
  <inkml:trace contextRef="#ctx0" brushRef="#br0" timeOffset="20844.77">12265 2858 1279 0,'-10'-4'9'0,"10"1"1"0,0 3 1 16,0-5-12-16,-11 5-11 0,11 0 4 0,0 0-6 15,0 0 14-15,0 0 4 0,-12 7-3 0,12 1 2 16,0 1 3-16,-13 3-9 0,13 2 6 0,-14 0-3 16,14 3 4-16,-13 1 0 0,13 0 0 15,0-2 8-15,0 0-16 0,0-1 9 0,0-2-8 16,0-1-6-16,0-1 7 0,16-2 2 0,-3-1 0 16,1-2 6-16,3-6 1 0,-2 0 5 0,3 0 5 15,-4 0 11-15,3 0-1 0,-2 0-4 0,-4-9 6 16,2 0-2-16,-4-2 5 0,-9 0 3 0,12-1 2 15,-12-2-11-15,9 0-3 0,-9 1-6 0,0-4-3 16,0 2-2-16,0-2-7 0,0 2 1 0,0-1-10 16,0-1 4-16,0 2-1 0,0 2 0 0,0 0-5 15,0 1-34-15,-11 3-43 0,11 0-35 0,-14 3-61 16,3 4-24-16,1 2-14 0,-1 0-39 0,0 0 23 16</inkml:trace>
  <inkml:trace contextRef="#ctx0" brushRef="#br0" timeOffset="21049.01">12641 2882 1682 0,'-11'0'-3'16,"11"0"9"-16,0 0-3 0,0 6 6 15,0-6-11-15,-8 0-3 0,8 0-62 0,0 0-55 16,0 0-83-16,0 0-75 0,0 0-1 0,0 0 0 16,0 0 70-16</inkml:trace>
  <inkml:trace contextRef="#ctx0" brushRef="#br0" timeOffset="21393.21">12794 2821 1343 0,'0'0'18'0,"0"0"4"0,-14 0-4 0,14 0-3 15,0 0-16-15,0 0-6 0,0 0 7 0,0 0-5 16,-11 8 2-16,11 0-1 0,0 1-1 0,-12 2 4 16,12 1 10-16,-11 1 0 0,11 3-13 0,0-1 9 15,0 2-16-15,0-2 7 0,0 0 11 0,0-1-6 16,0-1 6-16,0-2-10 0,14-1 5 0,2-2 0 15,-2-3 1-15,3 1 7 0,0-6 1 0,1 0 6 16,-1 0 0-16,1 0-13 0,-3 0 13 0,-2-8 1 16,1 0 17-16,-2-2 20 0,-12 0 8 0,12-1 9 15,-12 0 7-15,11-2-4 0,-11 1-21 0,0-2-18 16,0 3-23-16,0-3-5 0,0 1-9 16,0 0 2-16,0 0-31 0,0 0-30 0,0 1-49 15,0 0-77-15,-15 2-21 0,2 0-44 0,-3 3-1 16,0 1 16-16,-1 2-18 0,-1 3 64 0</inkml:trace>
  <inkml:trace contextRef="#ctx0" brushRef="#br0" timeOffset="21961.43">13264 2788 1693 0,'0'0'18'16,"-11"0"-3"-16,11 0-7 0,0 0 8 0,0 0-25 15,0 0 11-15,0 0-2 0,0 0-7 0,0 0 6 16,0 0-16-16,0 0 4 0,0 0-11 0,0 4 1 16,0-1-6-16,-13-3 2 0,1 3-1 0,-1 1-13 15,0 1 15-15,-4 0-2 0,3-2 9 0,-3 2 17 16,0-5-5-16,1 3 7 0,4-3 11 0,-2 0-10 15,14 0 9-15,-13 0 4 0,13 0 12 0,0 0 10 16,-13 0 4-16,13 0 3 0,0-4-23 0,0-1-12 16,0 1-10-16,0 0-10 0,0-2 1 0,0 0 2 15,0-2-3-15,0 1 6 0,0-1-3 0,13 3 1 16,0-1 0-16,-2 2 0 0,-1 4 3 16,1 0 6-16,1 0 5 0,1 0-9 0,3 8 1 15,-4 2-1-15,4 2-2 0,-2 3 2 0,-1 3 1 16,-2-2 8-16,0 3 0 0,-11 2 1 0,0-1 2 15,0-1-10-15,0 2 5 0,0 0-4 0,0-1 5 16,-14 0-12-16,-2-2-6 0,-1 2-7 0,-4-2 6 16,1-1 6-16,0-4 5 0,-1 0 1 0,0-4-3 15,3 0 1-15,1-9-4 0,1 7 22 0,2-7-14 16,14 0 5-16,-12 0 2 0,12 0-15 16,0 0 3-16,0-12 5 0,0 2-10 0,0 0 10 15,0-2-11-15,0-1-5 0,0 1 12 0,0-1-15 16,0 2 12-16,0 1-5 0,0 1-10 0,11 2 6 15,-11 2-2-15,0 5 10 0,9 0 0 0,-9 0 2 16,0 0 11-16,14 0-10 0,-14 9 10 0,12-1 2 16,-2 0 0-16,1 2 4 0,1 0-2 0,0 0-30 15,3 1-42-15,0-4-78 0,0 1-81 0,3-2-51 16,0-1-16-16</inkml:trace>
  <inkml:trace contextRef="#ctx0" brushRef="#br0" timeOffset="22276.97">13560 2760 1750 0,'0'-4'19'16,"0"-1"12"-16,0 3-2 0,0 2 2 0,0 0-22 16,0 0-9-16,-11 7 6 0,1 0-1 0,-1 1-1 15,0 6 1-15,-2-1-5 0,-1 4 6 0,0 3 3 16,-2 2-3-16,2 0-3 0,2 0 2 0,2 0-10 15,10 0 2-15,0 0 6 0,0-2-14 0,0 0 22 16,0-4-1-16,0 0-11 0,19-2 13 0,0-1-11 16,1-3-5-16,1-3 13 0,0-1-5 0,-1-6 2 15,-1 0 4-15,-2 0-1 0,1 0-1 0,-6 0-9 16,0 0 4-16,-2 0 3 0,-10-10 2 16,8 1 3-16,-8 1 0 0,0-3-9 0,0 1-9 15,0 0 2-15,0-1-15 0,0 1-55 0,0-2-68 16,0 2-75-16,-17 2-99 0,1-1-36 0,-6 3 0 15</inkml:trace>
  <inkml:trace contextRef="#ctx0" brushRef="#br0" timeOffset="23093.1">9617 4046 1039 0,'0'0'-12'0,"-13"0"1"15,13 0 5-15,0 0-5 0,0 0 6 0,-11 0 0 16,11 0-2-16,0 13-2 0,0-4 8 0,-14 5 4 15,14 2-2-15,0 2 4 0,0 2-4 0,-12 0-7 16,12 0-5-16,0 0 5 0,0-2 1 0,0-1-1 16,0-2 2-16,0-2 11 0,17-3 6 0,-4-1-2 15,0-2 9-15,4-7-14 0,-4 7 3 0,3-7 17 16,-2 0 40-16,0 0 1 0,-1 0 19 0,0 0 4 16,-1 0-42-16,0-12-1 0,-2 1-18 0,-10-1-10 15,10 0-2-15,-10-4-8 0,8 0-6 0,-8-1-8 16,0-1 2-16,0-3 5 0,0 2-3 15,0-2 17-15,0 2-16 0,0 0 2 0,0 1 7 16,0-1-17-16,0 3 4 0,0 3 2 0,-13 1-22 16,-1 4-6-16,1 8-11 0,1 0-19 0,-1 0 25 15,-1 0-28-15,-2 0-21 0,-1 0-15 0,3 11-71 16,-5 0-15-16,3 0-28 0,0 0-4 0</inkml:trace>
  <inkml:trace contextRef="#ctx0" brushRef="#br0" timeOffset="23280.99">10072 4059 1679 0,'0'0'12'0,"-8"0"2"0,8 0-2 16,0 0-13-16,0 0-16 0,0 0 4 0,0 0-60 15,0 0-63-15,0 0-104 0,0 0-104 0,0 0-15 16</inkml:trace>
  <inkml:trace contextRef="#ctx0" brushRef="#br0" timeOffset="23960.1">10377 3942 1307 0,'-13'0'9'15,"13"0"12"-15,0 0-2 0,0 0-10 0,0 0-5 16,0 0-10-16,0 0-1 0,0 0 13 0,0 0-10 16,-12 0 4-16,12 0-2 0,0 0 4 0,0 0 5 15,0 0-13-15,-13 0 11 0,1 0-3 0,0 0 7 16,12 9-3-16,-14-9 0 0,0 0-7 15,0 8-5-15,1-8 7 0,4 0 2 0,-3 7 2 16,-1-7 0-16,13 0 0 0,-10 0-5 0,10 0 2 16,0 0-11-16,-13 0 12 0,13 0-6 0,0 0 10 15,0 0 11-15,0 0-5 0,0 0-5 0,0 0-8 16,0 0-9-16,0-9 0 0,0 9 0 0,0-6-1 16,0 6 2-16,0-9 5 0,0 9-4 0,0-5 2 15,0 5 6-15,0 0-9 0,0-8 6 0,0 8 4 16,0 0-11-16,0 0-1 0,0 0 8 0,0-6-2 15,0 6 11-15,0 0 5 0,0 0-11 0,0 0-6 16,0 0 0-16,0 0 2 0,0 0 7 0,0 0-1 16,0 0 3-16,0 0-12 0,0 0-2 15,0 0 2-15,0 0-3 0,0 0 3 0,0 0 5 16,0 0-5-16,0 0 4 0,0 0-1 0,0 9 15 16,0 1 1-16,0 2-14 0,0 3 5 0,0 4-20 15,0 2 0-15,0 0 17 0,0 4 3 0,0-1 4 16,0 0 5-16,14-2-4 0,-14-1-9 0,0-1 1 15,9-2-2-15,-9-4-3 0,15-1 5 0,-2-1-3 16,-2-1 2-16,3-4 8 0,2-7-3 0,1 7 8 16,-1-7-8-16,-2 0-1 0,2 0 14 0,-2 0-6 15,1 0 35-15,-1 0 10 0,-3-10-4 0,0 1 12 16,-11 0-19-16,14 0-20 0,-3-1-11 0,-11 0-4 16,11-3-7-16,-11 1 4 0,0-2-2 15,11-1-2-15,-11-1 11 0,0-1 29 0,0 1 10 16,0-2-14-16,0 1-15 0,0 0-26 0,0 2 0 15,0 1 9-15,0 2-1 0,0 3-1 0,0 2-21 16,-16 7-4-16,3 0-28 0,-1 0-20 0,-1 0-22 16,0 0-41-16,-3 0 10 0,-1 0-49 0,-2 13-16 15,2-2-6-15,2-1-57 0,-1-3 2 0,4-1 47 16</inkml:trace>
  <inkml:trace contextRef="#ctx0" brushRef="#br0" timeOffset="24560.6">10639 3942 1178 0,'0'0'4'0,"0"0"-3"0,0 0 2 0,0 0-2 16,0 0 6-16,0 0-3 0,0 0-3 0,0 0-6 15,0 0-6-15,0 9-1 0,0-9-5 0,0 0 9 16,0 0 9-16,0 0 6 0,0 0 10 0,0 6 2 16,0-6-10-16,0 0-8 0,0 9 3 15,-13-9-10-15,13 9-4 0,-10-9 8 0,10 9 10 0,-13-9 4 16,13 8-5-16,0-8 3 0,-11 0-9 16,11 0 7-16,0 0 6 0,0 0 3 0,0 0-11 15,0 0-8-15,0 0 7 0,0 0-8 0,0-12-4 16,0 1 4-16,0 1-14 0,0-1 5 0,0-2 15 15,0 1-6-15,11 2 6 0,3 0-7 0,-5-1 0 16,4 4 0-16,-3 1-7 0,1 6 14 0,0 0-11 16,-1 0 10-16,-10 0-4 0,14 0-10 0,-2 0 7 15,-2 10-6-15,-10 2 21 0,14 1-5 0,-14 2 0 16,10 2-10-16,-10 3 1 0,0 0 5 16,0 1-3-16,0 2 10 0,0-1-15 0,0 1 7 15,-21 0-2-15,4-1-5 0,-4 0-1 0,2-1 0 16,-1 0 0-16,-2-3-11 0,-4 0 17 0,4-2-10 15,1-1 6-15,-1-5 14 0,4 0 6 0,2-3 6 16,4-7-5-16,12 0 1 0,-12 0-20 0,12 0 9 16,0 0-7-16,0 0-3 0,0 0 2 0,0-11 5 15,0-1-1-15,12 2-3 0,0-3 8 0,-12 2-23 16,14 0 3-16,-2 2 11 0,-12 0-6 0,13 9 6 16,-13-6 1-16,13 6-11 0,-13 0 5 0,9 0-4 15,-9 0 13-15,8 0-2 0,-8 0 1 0,13 0 0 16,-13 9-6-16,13-2-5 0,-4 0 15 15,0 0-3-15,3-2 7 0,-3 2 12 0,0 0-5 16,3-1-5-16,-3-6-36 0,4 8-54 0,-1-2-41 16,2-6-48-16,1 6-39 0,2-6 4 0</inkml:trace>
  <inkml:trace contextRef="#ctx0" brushRef="#br0" timeOffset="24892.83">10957 3954 1358 0,'0'-14'11'0,"0"3"17"0,0 3-2 0,0 8-11 16,0 0-9-16,0 0-9 0,0 0 33 0,0 0 24 15,0 0 16-15,0 17-6 0,-14-2-28 16,5 3-12-16,-1 3-15 0,-1 2-1 0,0 3-4 16,1 0-2-16,10-1-2 0,-14 2-2 0,14-1 5 15,0-2-2-15,0-1-9 0,0-4 5 0,0 1 2 16,0-3 1-16,0-1 8 0,14-2 0 0,-1-1-9 15,4-4 10-15,0-2-6 0,1-1-1 0,1-6 9 16,-1 0 1-16,-1 0 5 0,-3 0-8 0,0 0 4 16,-2 0-9-16,-1-7 3 0,-11-3 13 0,12 3 4 15,-12-4 5-15,11-1-5 0,-11-1-3 0,0-2-19 16,0 0 0-16,0 1-13 0,0-3-4 16,0 3-29-16,0 0-67 0,0 2-42 0,-20 2-37 15,2 10-16-15,-2 0 23 0,-2 0 14 0,1 0-24 16,-4 8-18-16,-2 4 15 0</inkml:trace>
  <inkml:trace contextRef="#ctx0" brushRef="#br0" timeOffset="25609.1">12564 3992 1194 0,'-10'-8'0'0,"10"8"-2"0,0 0 8 0,0 0-10 15,-11 0 2-15,11 0 5 0,0 0-8 0,-11 0 16 16,11 12-4-16,-10 5-2 0,0 0 4 0,10 1 1 16,-12 2-7-16,12 2-4 0,-12-1 5 0,12 2-8 15,0-4 7-15,0-1 12 0,0-3-16 0,0 0 11 16,0-5 0-16,0 0-11 0,0-3 16 0,14-7-19 16,0 0-20-16,-1 7 52 0,1-7 17 0,0 0 45 15,1 0 37-15,0 0-38 0,-2-12-11 0,1 0-39 16,-3-1 7-16,1 0 0 0,-2-2-8 15,-10-2-3-15,12-2-18 0,-12-2 2 0,9 2-14 16,-9-2 14-16,0 0-11 0,0-1-16 0,0 1 8 16,0 1-14-16,0 0 7 0,0 2 4 0,-13 2-18 15,4 2-17-15,9 2-41 0,-14 4-39 0,4 1-32 16,10 7-13-16,-15 0-19 0,5 0-31 0,0 0-29 16,1 10-32-16,0 0 46 0</inkml:trace>
  <inkml:trace contextRef="#ctx0" brushRef="#br0" timeOffset="25790.17">12872 4046 2218 0,'0'0'23'0,"0"0"-4"0,-11 0 7 16,11 0 5-16,0 0-32 0,0 0 2 0,0 0-12 15,0 0-55-15,0 0-83 0,0 0-122 0,0 0-121 16,0 0-73-16,0 0 36 0</inkml:trace>
  <inkml:trace contextRef="#ctx0" brushRef="#br0" timeOffset="26176.08">13164 3946 1838 0,'-10'0'40'0,"10"-6"7"0,-12 6 0 0,12 0-1 16,-9 0-53-16,9 0-4 0,0 0 3 0,0 0-6 16,-13 0 12-16,13 0 8 0,-11 14-4 0,11-2 7 15,-14 0-5-15,4 3-7 0,10 1-1 0,-11 1-1 16,11-1 8-16,0 1-8 0,0 0-2 15,0-1 7-15,0-1-3 0,0-1-5 0,0-1 11 16,0-4-9-16,11 1 6 0,2-3 6 0,3-7-9 16,0 0 1-16,1 0 0 0,2 0-1 0,-3 0 8 15,3 0 8-15,-5 0-9 0,2-8 13 0,-2-2-11 16,-1 2 3-16,-5-5 3 0,-8 2-3 0,11-3 2 16,-11 0 1-16,0 0 8 0,0-1-6 0,0 0 2 15,0-2-3-15,0 3-13 0,0-2-2 0,0 0 5 16,0 0-13-16,0-1 7 0,0 3-16 0,0 3-39 15,-13-1-27-15,2 3-36 0,11 4-38 0,-14 5 6 16,-2 0-21-16,3 0-40 0,1 0-11 0,-4 0-45 16,3 7 6-16</inkml:trace>
  <inkml:trace contextRef="#ctx0" brushRef="#br0" timeOffset="26541.16">13446 3957 1914 0,'0'0'23'0,"0"0"4"0,0-6 5 0,0 6-5 15,0 0-31-15,0 0 6 0,0 0-6 0,0 0-1 16,0 0 15-16,-12 10-6 0,3 0-7 0,9-1 5 16,-12 3-1-16,-1 3-7 0,5-1 13 15,8 3-5-15,-11-2-4 0,11-1-3 0,0 1-3 16,0-2 6-16,0 1-8 0,0-4 8 0,0 1 3 15,0-2 3-15,16-2 3 0,0 1-1 0,0-8-1 16,2 8 0-16,0-8-4 0,3 0 2 0,-3 0 3 16,2 0-12-16,-2 0 9 0,0 0 4 0,1-9-5 15,-4 1 12-15,0-1-6 0,-4 0-2 0,-2-1-3 16,-9-2 3-16,11-1 1 0,-11 0-7 0,0 1 4 16,0-2-3-16,0-1-4 0,0 0 0 0,0 1 3 15,0-3-19-15,0 3-40 0,0-1-45 0,-17 0-86 16,4 1-6-16,1 0-19 0,-4 3-3 0,2 4 22 15,-2 0-36-15,1 7-10 0,-2 0 45 16</inkml:trace>
  <inkml:trace contextRef="#ctx0" brushRef="#br0" timeOffset="26761.01">13795 3856 2184 0,'0'-7'29'0,"0"3"-4"0,0 0-1 16,0 4-3-16,0 0-34 0,0 0-5 0,0 0 9 15,0 0 6-15,0 0 12 0,0 10 8 16,0 2-7-16,0 4 2 0,0 3 3 0,0 4-6 16,0 4 6-16,0 3-5 0,0 2-11 0,0 2 0 15,0 0-39-15,0-2-73 0,0-2-101 0,0-3-102 16,0-3-106-16,0-6-49 0,0-3 99 0</inkml:trace>
  <inkml:trace contextRef="#ctx0" brushRef="#br0" timeOffset="27525.25">13743 2253 537 0,'-12'0'-2'0,"12"-3"-2"0,0-1 3 0,0 4 6 15,0-2-3-15,0-1-3 0,0-1-4 0,0-1-1 16,14 0 6-16,3-1 9 0,4 0 3 0,1-2-7 16,3 2-7-16,4 0 6 0,2 0-1 15,3 0-8-15,-1 0 8 0,0 3-11 0,2-2-1 16,-2 2 9-16,-2 1 2 0,-2 1 0 0,-4 1 9 0,-1 0-10 16,-4 6-2-16,-2-2 2 0,-4 0-13 15,-3 3 18-15,-11 0-5 0,13 2-4 0,-13 0 8 16,0 3-7-16,9 0 4 0,-9 1 15 0,0 2 1 15,0 1 6-15,0 5 1 0,0 0-8 0,0 2 23 16,0 2-13-16,0 2 13 0,0 2-16 0,0 2-14 16,0 1 4-16,0 3-13 0,0 1 19 15,0 3-5-15,0 1 2 0,0 3-4 0,0 1-3 0,0 2 7 16,0 2 5-16,0 1 4 0,0 1 5 0,0 3-3 16,0-1-19-16,0 3 9 0,12-1-12 15,-12 4-5-15,10-2 6 0,-10 0-11 0,8-1 7 16,-8-1 5-16,9 0 39 0,-9-1 19 0,0-2-21 15,9 2 9-15,-9 0-20 0,0 1-12 0,0 1 18 16,0 4-18-16,12-2-14 0,-12 5 0 0,0-1-11 16,0-1 11-16,0-1 23 0,0-3 23 0,0-1 25 15,0-3 6-15,0-5-8 0,0-5-13 0,0-2-4 16,-14-5 3-16,3-5 2 0,-2-4-11 0,-2-5-15 16,0-4-13-16,-4-5-24 0,-1-3-4 0,-1-9-8 15,-2 0-64-15,-3 0-81 0,1 0-68 0,-2-12-88 16,3-2-12-16,-1-2 20 0,1-1 1 0</inkml:trace>
  <inkml:trace contextRef="#ctx0" brushRef="#br0" timeOffset="28524.98">12290 5207 1219 0,'0'0'4'0,"9"-9"12"0,-9 3-2 0,0 6 5 16,0 0-4-16,0-6-5 0,0 6-2 0,0 0-10 15,0 0 6-15,0 0-7 0,0 0-6 0,0 0 19 16,0 0-6-16,0 0-3 0,0 0 4 0,0 0-7 15,0 0-5-15,0 0 8 0,0 0 6 0,-12 0-11 16,2 0 4-16,-2 7 1 0,12-7-5 0,-14 0 10 16,2 8 3-16,12-8-11 0,-14 0 8 15,14 0 4-15,0 0 11 0,0 0-3 0,0 0 0 16,0 0-16-16,0-9-8 0,0 3 8 0,0-2-3 16,0-1 2-16,0-1-3 0,0-2-4 0,0-1-2 15,10 1 7-15,2 1-10 0,-2 0 7 0,0-1 2 16,2 2-14-16,-2 3 11 0,0-1-1 0,2 8-9 15,-1 0 10-15,0 0-4 0,-2 0 2 0,3 0 6 16,-2 0 6-16,-2 13-6 0,-8 0-2 0,12 2 15 16,-12 3-14-16,10 0 6 0,-10 1 3 0,0 0-5 15,0 3 0-15,0-1 2 0,0 0-11 0,-17 0-24 16,0 0 9-16,1 0-21 0,-3 0-12 0,-2 0-11 16,1-3-3-16,-2 1 15 0,3-1 20 15,-3-4 17-15,0-2 9 0,5-4 2 0,-1-8 0 16,3 12 15-16,1-12-3 0,14 0 0 0,-13 0-1 15,13 0-1-15,0 0-9 0,0 0-10 0,0-13 4 16,0 1 0-16,0-1 2 0,0 0 29 0,0 0-5 16,0 1-6-16,17 0 8 0,-7 2-10 0,2 2 12 15,-12 2-17-15,12 6 4 0,-3 0-16 0,-9 0-8 16,13 0 15-16,-3 0-3 0,2 0 5 0,-2 0 1 16,6 11 2-16,-4-4 2 0,1 3-2 0,6-1 1 15,-2-2 2-15,1 1-1 0,-1 0-7 0,2 0-63 16,2-8-81-16,1 9-75 0,-1-9-11 15</inkml:trace>
  <inkml:trace contextRef="#ctx0" brushRef="#br0" timeOffset="28745.03">12649 5161 1402 0,'0'-7'17'0,"0"1"-10"0,0 6-5 0,0-6 3 16,0 6-21-16,0 0 8 0,0 0 6 0,0 0-4 16,0 0 10-16,0 12-1 0,0 0-7 15,11 2 13-15,2 3-3 0,-4 1-1 0,4 1 14 16,-1 0-21-16,1 0 10 0,0-2-8 0,0 0-53 16,-1 0-24-16,-1-4-54 0,2 1-59 0,1-3-6 15,-3 1-20-15,-1-4-3 0,1-1 50 0</inkml:trace>
  <inkml:trace contextRef="#ctx0" brushRef="#br0" timeOffset="28913.22">12864 5171 1004 0,'0'0'-12'0,"0"0"7"15,-14 0 7-15,3 0 21 0,0 0 19 0,-2 13-11 16,0-2 6-16,-4 5-22 0,0 4-3 0,-5 2 3 15,-2 3-8-15,-1 0 20 0,1 0-60 0,-2 0-91 16,0 0-85-16,2-5-106 0</inkml:trace>
  <inkml:trace contextRef="#ctx0" brushRef="#br0" timeOffset="29507.97">13259 5050 1285 0,'0'0'7'0,"0"0"0"16,0 0-15-16,0 0 7 0,0 0-19 0,0 7 7 15,0-7 14-15,0 0-4 0,0 0 7 0,0 7 2 16,0-7 9-16,0 8-4 0,-12-2-2 0,12 0-7 15,0 1-10-15,-13-1 5 0,13 1 5 0,-14 0-13 16,14 0-3-16,-13-7 7 0,0 8 2 0,1-8 6 16,12 8 4-16,-13-8-11 0,1 0 0 15,12 0 15-15,-11 0-6 0,11 0-3 0,0 0-1 16,-10 0 0-16,10 0-1 0,0-8 13 0,0 0-6 16,0 1-17-16,0-2 4 0,0-2-9 0,0 0 6 15,0 1 12-15,14-1 0 0,0-1 3 0,-1 3-11 16,-2-1-8-16,3 3 6 0,-1 7 1 0,1 0 7 15,-1 0-5-15,0 0 2 0,-1 0-1 0,1 0-16 16,-1 11 17-16,-2 0-6 0,-10 2 4 0,13-2 19 16,-13 6-10-16,11-3 10 0,-11 2-8 0,0-1-10 15,0 1 9-15,0 0-12 0,0 0 4 0,0 0 5 16,-19 0 4-16,3 3 1 0,0-3 1 0,-1 1-7 16,-1 0-19-16,-2-3 8 0,2 0-13 15,0-1 17-15,2-2 5 0,-2-2 12 0,5-1 16 16,0-8 12-16,13 0 2 0,0 0-16 0,-12 0 1 15,12 0-28-15,0 0 3 0,0 0-1 0,0-13-6 16,0 0 16-16,13 1-6 0,-1-2-8 0,-2 1 8 16,1 1-2-16,2 2-2 0,-4 1 15 0,-9 3-15 15,14 6-7-15,-2 0 15 0,-12 0-18 0,13 0 10 16,-3 0 7-16,-10 0-9 0,13 11 6 0,-2 0 6 16,0 1-6-16,0 0 9 0,2 1-2 0,-4 0-7 15,3 0-19-15,1-1-97 0,0 0-87 0,0-2-119 16,0-1 8-16</inkml:trace>
  <inkml:trace contextRef="#ctx0" brushRef="#br0" timeOffset="29950.16">12820 6863 1679 0,'-10'-10'10'0,"10"0"6"15,0 3-3-15,-9 0 0 0,9 7-4 0,0 0-11 16,0 0 4-16,0 0-1 0,0 0-2 0,0 9 1 15,-13 4 0-15,13 2 5 0,0 5-6 0,-11 5 16 16,11 4 0-16,-11 5-4 0,-1 2 9 0,4 3-11 16,-4-3-3-16,2 4-21 0,-2-2-73 0,3-2-64 15,-4-2-120-15,2-3-77 0,0-4-19 0</inkml:trace>
  <inkml:trace contextRef="#ctx0" brushRef="#br0" timeOffset="30250.36">13092 6836 1250 0,'0'0'6'15,"0"-7"-14"-15,0 7 4 0,0 0-2 0,0 0-12 16,0 0 25-16,0 0 0 0,0 0-7 0,14 0 7 16,-4 9 6-16,2 0-11 0,1 3 4 15,1-2 7-15,3 6-12 0,-1 2 11 0,3 1 8 16,0 1-17-16,-1 1 6 0,-1 2 9 0,-1 0-12 16,-1 0 9-16,-2-1 4 0,1 2-14 0,-1-3-17 15,-2 0-88-15,3-3-105 0,-4 0-77 0,2-2-45 16</inkml:trace>
  <inkml:trace contextRef="#ctx0" brushRef="#br0" timeOffset="30444.59">13449 6878 1386 0,'0'-6'47'0,"0"1"4"16,-12 5 8-16,12 0 1 0,-12 0-48 0,12 0-6 15,-14 0 3-15,0 14 2 0,-2 1-5 0,-3 5 10 16,-3 0-2-16,-3 7-3 0,-1 3 6 0,-4 4 9 16,0 0-23-16,-1 2-47 0,1 1-58 0,-1-4-133 15,1-1-89-15,5-3-61 0</inkml:trace>
  <inkml:trace contextRef="#ctx0" brushRef="#br0" timeOffset="31273.33">13702 6902 1090 0,'0'0'1'0,"0"0"9"0,0 0-10 0,0 0 1 0,0 0 4 15,0 0-7-15,0 0 13 0,0 0-22 0,0 0 6 16,0 0-4-16,0 0-6 0,0 0 16 16,0 5-9-16,0-5 17 0,0 6-5 0,0-6 5 15,0 9 0-15,0 0-18 0,0-4 8 0,0 5 12 16,-14-3-15-16,-2 1 8 0,5-2 0 0,-1 2-19 15,0-8 20-15,3 9-4 0,-4-9-2 0,13 8 10 16,-13-8-11-16,13 0 8 0,-14 0 31 0,14 0-4 16,0 0-2-16,-9 0 5 0,9 0-32 0,0 0 3 15,0 0 9-15,0 0-15 0,0 0 7 0,0-10 3 16,0 2-4-16,0-3 2 0,0 1-6 0,0-3 7 16,15 1-13-16,-3 0 3 0,-1-1-9 15,1 1-6-15,-2 1 8 0,1 0 7 0,1 2 11 16,0 0-8-16,-12 1 4 0,17 8-18 0,-6-5-10 15,-11 5-3-15,17 0 11 0,-17 0 12 0,13 10 7 16,-13 3 0-16,13 3-9 0,-13 0-6 0,14 4 20 16,-14-1-2-16,0 3 2 0,0 1 17 0,0-1-18 15,0 0-5-15,0-2 5 0,0-2-14 0,0 1-11 16,0-3 21-16,0 1-5 0,0-3 1 0,0-1 14 16,0-2-1-16,-16-1-4 0,16-10 5 0,-11 10-1 15,11-10-10-15,0 0 4 0,-10 0 5 0,10 9-11 16,0-9 8-16,0 0-4 0,0 0-17 0,-12 0 14 15,12 0-5-15,0 0 0 0,0 0 5 16,0 0-6-16,-13 0-4 0,13 0 6 0,0 0-3 16,-9 0-1-16,9 0 9 0,-13 0-4 0,13 0-2 15,0 0-2-15,0 0-7 0,-11 0 5 0,11 0 6 16,0 0 3-16,0 0-6 0,0 0 2 0,0 0 1 16,0 0-4-16,0 0 9 0,0 0-9 0,0 0 1 15,0 0 2-15,0 0 0 0,0 0-5 0,0 0 1 16,0 0 0-16,0 0 1 0,0 0 15 0,0 0-3 15,0 0 8-15,0 0 24 0,0 0 16 0,0 0 13 16,0 0 0-16,0 0-24 0,0 0-31 16,0 0-7-16,0 0-12 0,0 0-1 0,0-9-3 15,10 0 2-15,-10 9-1 0,18-9-4 0,-5 9 9 16,1 0-10-16,-1-9 14 0,0 9 8 0,1 0-7 16,-3 0 3-16,2 0-11 0,-2 0 11 0,0 12 1 15,1-12 4-15,0 12-4 0,2-3-14 0,-2-9-18 16,1 11-89-16,1-11-56 0,-1 10-90 0,1-10-77 15,-3 0 18-15</inkml:trace>
  <inkml:trace contextRef="#ctx0" brushRef="#br0" timeOffset="32822.32">15999 2229 294 0,'0'0'-5'0,"0"0"5"16,0 0 3-16,0 0 22 0,0 0 27 0,0 0 2 16,0 3 0-16,0-3-11 0,0 0 8 0,0 0 11 15,0 3 13-15,0-3 7 0,0 0 3 16,0 0-1-16,0 0 11 0,0 0-12 0,0 0-24 0,0 0-23 16,0 0-19-16,-10 0-9 0,10 0-17 15,-12 0 10-15,12 0-3 0,-14 0-8 0,1 0 19 16,2 0-9-16,-3 0-15 0,2 0 26 0,-3 0-12 15,-1 0 5-15,1 6 14 0,-3-1-21 0,-1 2 5 16,-3 0-6-16,5 0-4 0,-5 0 1 0,4 0 5 16,-1 0 3-16,2 0 13 0,3 0-3 0,1-1-7 15,0 1 4-15,13-1-13 0,-14 3 15 0,14-1-10 16,-16 0 1-16,16 0 5 0,-13 1-11 0,13 1 4 16,-12 0 0-16,12 1-2 0,0-2 1 0,-13 2 8 15,13 0-5-15,0 1 2 0,-9 0-4 0,9 2-3 16,0 0-2-16,0 1-4 0,0 1 4 15,0 2 4-15,0 2 2 0,0 1 9 0,-13 1-14 16,13 1 1-16,0 1 3 0,0 2-5 0,-9 0 18 16,9 2-3-16,0 0 0 0,0-1 2 0,0 2-10 15,-10 0 9-15,10-1-4 0,0 0 5 0,0 0-2 16,0 1-1-16,-14 0 8 0,14 1 0 0,0 0 8 16,0 1 2-16,0 2 3 0,-10-1 6 0,10 2-5 15,0 1 1-15,-12 3-14 0,12-3 1 0,-13 1-15 16,13 3 4-16,-9 1-7 0,9-3-3 15,0 3 15-15,-11 0-10 0,11-2 12 0,0 2-6 0,-11 1 0 16,11-1 8-16,-12 1 30 0,12 0 26 0,-13 4 7 16,4-3-17-16,9 2-29 0,-12-1-32 15,2 1-4-15,10-1 5 0,-11-2-4 0,11-1 4 16,-12-3 9-16,12-1-5 0,-12-1 4 0,12-3 0 16,-9-3-5-16,9-4-2 0,0-2 1 0,-11-3-6 15,11-3 3-15,0-3 1 0,0-3 7 0,0-4-5 16,0-7-8-16,0 8 2 0,0-8-4 0,0 0 7 15,0 0 1-15,0 0-8 0,0 0-29 0,12 0-27 16,0 0-36-16,2 0-58 0,0 0-14 0,2 0-51 16,1 0-41-16,2 0 5 0,4 0-39 0</inkml:trace>
  <inkml:trace contextRef="#ctx0" brushRef="#br0" timeOffset="33671.31">15939 2713 1425 0,'0'0'32'0,"0"0"8"0,-10 0 17 0,10 0-7 16,0 0-34-16,0 3-2 0,0-3-17 0,0 0 7 16,0 0-1-16,0 0-1 0,0 0-2 0,0 0-4 15,0 0 12-15,0 0-15 0,9 0 0 0,-1 0 8 16,1 0-4-16,0 0 13 0,4 0-5 0,0 0-9 16,4 0 5-16,1 0-3 0,2 0 10 0,-1 0 2 15,2 0-9-15,-1 0 0 0,2 0-3 0,-4 4 4 16,1-1-10-16,-5 0-25 0,0-3-32 0,-2 5-46 15,-12-5-7-15,10 3-17 0,-10-3-13 0,0 0-14 16,0 0-34-16,0 4-28 0,12-4 24 16</inkml:trace>
  <inkml:trace contextRef="#ctx0" brushRef="#br0" timeOffset="34123.21">16521 2570 1196 0,'-12'0'-10'0,"12"-6"12"0,0 6 5 0,0 0-6 16,-12 0-1-16,12 0 2 0,0 0 1 0,0 0-7 15,0 0 7-15,-12 0-10 0,12 6 1 0,0 1 2 16,0 4 15-16,-13-1-9 0,13 4-5 0,-11 2 10 16,11 2-16-16,-14 5 17 0,14-3-14 0,0 2 8 15,-11 0 3-15,11-1 1 0,0-1-1 0,0 0-7 16,0-4 5-16,0 0-19 0,0-3 2 0,19 0 3 16,-2-4 2-16,0 0 19 0,-2-3 4 0,-1-6 9 15,3 0 5-15,-3 0 8 0,3 0 47 0,-5 0 11 16,2 0-8-16,-1-9-10 0,-1 0-28 0,-2-3-10 15,0 1 7-15,-10-1 10 0,12-4-11 16,-12 1-9-16,8-3 7 0,-8 0-3 0,0 0 11 16,0-1-3-16,0 1-22 0,0-1-6 0,0 2-18 15,0 1-4-15,0 2 3 0,0 2-35 0,-13 2-42 16,-1 3-38-16,3 2-47 0,0 5-11 0,-1 0 19 16,-1 0-33-16,-1 0-5 0,-1 0-9 0,1 7-46 15,0-1 26-15</inkml:trace>
  <inkml:trace contextRef="#ctx0" brushRef="#br0" timeOffset="34314.01">16923 2764 1898 0,'-14'0'17'0,"14"0"8"0,-12 0-5 0,12 0 5 16,0 0-24-16,0 0-14 0,0 0-54 0,0 0-100 16,0 0-87-16,0 0-103 0,0 0-63 0,0 0 87 15</inkml:trace>
  <inkml:trace contextRef="#ctx0" brushRef="#br0" timeOffset="34822.42">17103 2495 1023 0,'0'0'8'0,"0"0"21"0,-13 0-6 15,13 0 1-15,0 0-12 0,0 0-20 0,0 0 10 16,0 0 0-16,0 0 0 0,0 0 0 0,0 0-13 16,0 0-1-16,0 0-1 0,0 0 3 0,0 0 13 15,0 0-11-15,0 0 10 0,13 0 4 0,1 0-11 16,-2 0 8-16,-12 0 3 0,18 0 1 0,-2 0 10 15,0 0-5-15,-2 0-10 0,-1 0-2 0,-2 0 8 16,1 0-4-16,0 0 10 0,-1 0 1 0,-11 0-26 16,15 0 8-16,-15 0 4 0,12 0 4 0,-12 0 16 15,0 0 6-15,0 0-8 0,0 0-15 16,0 0-3-16,0 0-8 0,0 0-11 0,0 0 8 16,0 0 2-16,0 0 0 0,0 0 8 0,0 6-3 15,0 1 0-15,0 4-3 0,0 2-4 0,0 1 3 16,-15 4 7-16,1 3 8 0,14 2 4 0,-16 2-3 15,16-1-7-15,-15 2-5 0,3-1 8 0,12-1 2 16,-14 0-4-16,14-2 1 0,-12 0-7 0,12-2-1 16,-12-2 9-16,12-3-40 0,0 1-51 0,0-3-76 15,0-1-79-15,0-4-20 0</inkml:trace>
  <inkml:trace contextRef="#ctx0" brushRef="#br0" timeOffset="35239.28">17440 2680 1514 0,'0'0'22'16,"0"-3"9"-16,0 3-6 0,0 0 2 0,0 0-28 16,0 0-12-16,0 0 6 0,0 0-4 0,0 0-2 15,0 0 7-15,0 0 0 0,0 4 2 0,0 0 10 16,0 2-5-16,0-2-5 0,0 3 12 0,0 0-13 15,-10 3 8-15,10 0 8 0,0 1-8 16,-11 1 4-16,11 0-8 0,-12 0 1 0,12-2-3 16,0 0 4-16,-11 1-1 0,11-4 2 0,0 0 1 15,0-1-2-15,0-1 7 0,0 0-17 0,0-5 10 16,0 0 3-16,0 0-2 0,0 0 16 0,0 0-9 16,0 0 17-16,0 0 9 0,0 0-3 0,0 0-1 15,0-5-17-15,9 2-15 0,-9 0 0 0,16 0 4 16,-3 0-6-16,1 0 9 0,0 0-9 0,0 3-5 15,0 0 8-15,-1 0-11 0,3 0 11 0,-2 0-3 16,-1 0-16-16,-4 0-11 0,-9 9-6 0,16 0 2 16,-6 0 12-16,-10 2 14 0,0 0 2 15,0-1 0-15,8 1 1 0,-8 1 7 0,0 0-7 16,0 1 5-16,0-1 5 0,0 0-16 0,-15 0-27 16,1 0-47-16,1-4-58 0,-1 2-75 0,-2-3-49 15,1-3-42-15</inkml:trace>
  <inkml:trace contextRef="#ctx0" brushRef="#br0" timeOffset="35457.74">17435 2667 2120 0,'0'-2'42'0,"0"0"18"15,0-2 55-15,0-1-6 0,0 2-95 0,0-2-12 16,17-2-56-16,-4 2 4 0,4-1 55 0,1-1-9 16,1-1 6-16,4 2-8 0,0 0-43 0,1 1-40 15,2 0-113-15,0 5-91 0,-3-3-68 0,0 3-57 16,0 0 26-16</inkml:trace>
  <inkml:trace contextRef="#ctx0" brushRef="#br0" timeOffset="35921.36">15881 4113 1047 0,'-11'8'27'0,"11"-8"22"16,0 0 8-16,0 0 8 0,0 0-13 15,0 0-22-15,0 0-8 0,0 0-7 0,0 0-15 16,11 0 4-16,-2 0-3 0,3 0-1 0,2 0 9 15,-1-8-9-15,4 8 3 0,-3 0-6 0,6-6-61 16,-1 6-67-16,1 0-86 0,2-8-80 0,3 1 11 16</inkml:trace>
  <inkml:trace contextRef="#ctx0" brushRef="#br0" timeOffset="36161">16678 3841 2136 0,'0'0'-2'16,"-13"-3"1"-16,13 3-3 0,0 0 0 0,0 0-7 16,-9 0-3-16,9 0-4 0,0 7 8 0,0 1 5 15,-8 2 10-15,8 3 15 0,0 3-3 0,-13 5-2 16,13 0-4-16,-9 4-5 0,9 0-13 0,0 0-50 15,-12 0-76-15,12-4-106 0,0-3-84 0,0 0-67 16,0-4-12-16</inkml:trace>
  <inkml:trace contextRef="#ctx0" brushRef="#br0" timeOffset="36382.74">16915 3812 2049 0,'0'0'-1'0,"0"0"-7"0,0 0 1 0,0 0-7 15,0 0 1-15,0 0 7 0,0 7 8 0,0 2-2 16,0 4 11-16,-10 2 3 0,10 2-9 0,-9 4 7 16,9 5-6-16,-13 0-2 0,13 3-2 15,-9 0 6-15,9 1-80 0,-10-3-114 0,10 0-116 16,0-4-145-16,-11-2 4 0</inkml:trace>
  <inkml:trace contextRef="#ctx0" brushRef="#br0" timeOffset="37189.11">17744 2071 591 0,'-13'-6'30'0,"13"0"15"0,-16-1 19 16,16 1 23-16,-13 4-28 0,13-3-3 15,0 2 9-15,0 2-16 0,0-2 1 0,0 1-13 16,0 0-24-16,0 0-6 0,0-3-4 0,13 0 7 15,4-1-9-15,5 0-3 0,-1 0-4 0,8 0-7 16,-1 0 2-16,4 1 19 0,-1 1-3 0,3 4-2 16,-4-2 9-16,1 2-23 0,-1 0 8 0,-3 5 13 15,-3-1-6-15,-5 4 6 0,-4 1 2 0,1 2-16 16,-16 1 7-16,0 3-9 0,0 2 4 0,0 1 7 16,0 2-4-16,0 3 7 0,0 0 2 0,0 3-6 15,0 2 1-15,0 1-4 0,-17 1 4 0,3 4-1 16,14-2 5-16,-15 1 1 0,15 6-8 0,-17-3 1 15,17 6-9-15,-13-3 1 0,13 4 3 0,0 1-1 16,-12 2 14-16,12 2-7 0,-14 1 8 16,14-1-5-16,0 3 0 0,0 1 13 0,0 3-7 15,-12 1 5-15,12 2-10 0,0 3-7 0,0-1 2 16,0 3 1-16,0 0 1 0,0 1 5 0,-14-2-1 16,14 0 0-16,0-1 1 0,-12-1 0 0,12-1 4 15,-13 0 13-15,0-3-4 0,2-1-8 0,-1-2-4 16,1-1-16-16,-2-5 10 0,-1-1-7 0,-1-5-3 15,0-6 12-15,-1 0-8 0,-2-3 13 0,1-5 8 16,-4-2-20-16,-1-2-52 0,-3-4-55 16,-2-2-87-16,-3-3-84 0,-1-3-19 0,-3-5 28 15</inkml:trace>
  <inkml:trace contextRef="#ctx0" brushRef="#br0" timeOffset="38488.21">17589 4598 1006 0,'0'0'22'0,"0"-6"15"0,0 6 5 16,0 0-2-16,10-6-20 0,-10 6-10 0,0 0-23 16,0 0-1-16,0 0-3 0,0 0-6 0,0 0 15 15,8 0 3-15,-8 0-4 0,0 0 1 0,0 0 12 16,0 0-3-16,0 0 7 0,0 0-1 0,0 0-14 16,0 0-6-16,0 0 5 0,0 0 2 0,0 0 6 15,0 0 6-15,0 0-2 0,0 0-6 0,0 7-3 16,0-7 9-16,0 6-4 0,0-6 1 0,0 5 4 15,0-5-7-15,0 0 3 0,0 7 3 16,0-7-7-16,0 0 6 0,0 0-6 0,0 0 3 16,0 9-1-16,0-9 3 0,0 0-10 0,0 0 7 15,0 0 7-15,0 6-10 0,0-6 23 0,0 0-2 16,0 0-1-16,-9 0 0 0,9 0 5 0,0 0-2 16,0 6 3-16,-14-6 11 0,14 0-17 0,-12 0 0 15,12 0-7-15,-12 0-4 0,12 0-24 0,-13 0 3 16,13 0 15-16,-11 0 5 0,11 0 51 0,-11 0 10 15,11 0 3-15,0-6-16 0,0 6-11 0,0-4-11 16,0 4-11-16,0-6 7 0,0 6-15 0,0-7-6 16,0 2-1-16,0 0-2 0,0 1 0 0,0-2-16 15,0 1 6-15,11-3-2 0,-1 2 2 16,-2 0 4-16,3 1-10 0,1-1-8 0,0 6-14 16,2-6-13-16,-2 6-14 0,2 0 2 0,-1 0 12 15,0 0 15-15,3 12 15 0,-5 1 1 0,-11 1 0 16,12 3 15-16,-12 2 2 0,0 0 36 0,0 4-28 15,0-1 11-15,0 5-11 0,-15 0-37 0,-1 0 33 16,-2 0-18-16,-4 1 8 0,2-2 7 0,-4-1-2 16,0-1-4-16,1-4 6 0,0-1 2 0,3-2-3 15,0-3 4-15,2-3-4 0,1-1 6 0,4-1 0 16,0-9 9-16,13 6 13 0,-11-6-7 16,11 0-10-16,0 0-5 0,0 0-21 0,0 0 4 15,0 0 20-15,0 0-13 0,0-12 14 0,0 0-7 16,0 3-9-16,0-4 5 0,0 1 7 0,0 1-12 15,11-1 11-15,0-1-1 0,-3 2-9 0,2 1-2 16,1 2-7-16,-2 8 32 0,3 0-29 0,-2 0 32 16,1 0-4-16,-1 0-30 0,4 0 5 0,-3 12 16 15,3 3-2-15,-2 0-7 0,0-1 33 0,-1 1-36 16,0 0-25-16,2-2 17 0,-13 0-70 0,13-2-49 16,-4-1-28-16,-9-3-69 0,14 0-8 0,-6-7 43 15</inkml:trace>
  <inkml:trace contextRef="#ctx0" brushRef="#br0" timeOffset="38778.37">17993 4654 1584 0,'0'0'7'15,"0"-6"-12"-15,0 6 2 0,0 0-6 0,0 0-8 16,0 0 19-16,0 0-3 0,0 0 3 16,0 0-2-16,0 0 0 0,0 11 4 0,14-3 5 15,-14 3-3-15,20 0-4 0,-3 1 7 0,-3 1-5 16,3 1 10-16,-4 1-6 0,1-1-6 0,2 0-2 16,-2-1 6-16,-1 0-5 0,3-1-2 0,-6-1-6 15,5 0-65-15,-4-1-27 0,0 0-56 0,0-1-34 16,0-2 14-16,-11-7-7 0,12 8 17 0,-12-8 15 15,12 6 8-15,-12-6 25 0,10 0 31 0</inkml:trace>
  <inkml:trace contextRef="#ctx0" brushRef="#br0" timeOffset="38987.01">18272 4716 718 0,'0'-17'41'0,"0"0"39"0,12 2 49 16,-12 2 28-16,0 1 2 0,0 5-28 0,0 0-56 15,0 7-31-15,0 0-42 0,0 0-20 0,0 0 12 16,0 0 13-16,0 10 6 0,-19 0 15 0,2 6 0 16,-4 2-18-16,-1 4 7 0,-3 4-7 0,-1 3-10 15,-1 1 11-15,-3 3-20 0,0-1 2 0,4-1 11 16,-3-2 0-16,4-2-33 0,6-2-72 0,-2-5-64 16,4-3-94-16,4-3-41 0,13-3-3 0</inkml:trace>
  <inkml:trace contextRef="#ctx0" brushRef="#br0" timeOffset="39241.01">18494 4525 1334 0,'0'-5'-6'0,"0"5"-9"16,0 0 6-16,0 0 1 0,0 0 0 15,0 9 16-15,0 3-3 0,0 3 3 0,0 5 12 16,0 3 1-16,-12 6 7 0,12 2-11 0,-11 2-2 16,11 5-7-16,-13 1-15 0,13 1-21 0,-11-3-121 15,11-2-132-15,0-1-68 0</inkml:trace>
  <inkml:trace contextRef="#ctx0" brushRef="#br0" timeOffset="49667.67">6684 5882 662 0,'0'0'-3'0,"0"0"-2"0,0 0-1 0,-8 0-11 16,8 0 5-16,0 0 5 0,0 0 2 0,0 0 7 16,0 0-4-16,0 8-3 0,0 0-3 0,0 4 2 15,0 1 12-15,0 2 1 0,9 1-5 16,0 2 4-16,4-1-13 0,-3 3 9 0,2-3 0 15,3 1-1-15,0-1 1 0,3 1-5 0,2 0 38 16,2-2 19-16,3 0 24 0,0-1-2 0,3 0-26 16,2-2-15-16,3-1-21 0,2-2 1 0,0-1-3 15,4-9-7-15,-1 10-3 0,1-10 16 0,4 0-10 16,-3 0 4-16,1 0 12 0,2 0-35 0,-2 0 9 16,0 0-2-16,3 0-4 0,-3-8 8 15,2 0 2-15,3-3 2 0,0 0-7 0,1-1 9 0,1 1-4 16,2-3 3-16,1 0 1 0,-2-1-15 0,3-1-1 15,0 2 8-15,-2-1-5 0,2-2 12 16,-1 2 5-16,-1-2-8 0,2 0 2 0,-2 1-10 16,1-1 9-16,4 0-7 0,-1 0 2 0,1 2 9 15,-2-1 3-15,2 1-13 0,0 2 3 0,2 0-6 16,-2 1 4-16,0 3 4 0,-3-1 0 0,1 3 13 16,-2-3-28-16,-1 10 19 0,-1-7-15 0,-3 7-8 15,0 0 30-15,0 0-26 0,3 0 18 0,-3 0-1 16,3 0-26-16,0 0 21 0,2 0 0 15,2 9-1-15,1 0 5 0,0-1-1 0,4 1-12 0,-2 2 15 16,2 0 11-16,0 1-16 0,-1 1 9 16,-2 4-13-16,-2-1-11 0,1 1 12 0,-5 1-1 15,1 2 0-15,1 1 6 0,-7 1-7 0,2 0 7 16,-5 0-5-16,1 2-16 0,-6 0 9 0,2-3-14 16,-8 2 19-16,0-3 2 0,-8-1 1 0,0 0 12 15,-2-2-9-15,-7-1 2 0,1 0 5 0,-4 1-12 16,-10-3 2-16,11 1 5 0,-11-3 7 0,13 2-1 15,-13 0-11-15,12-1 7 0,-12-1-15 0,10-2 18 16,-10 0-10-16,12-10 5 0,-12 12 7 0,0-12-13 16,12 0 13-16,-12 0-11 0,0 0 1 0,0 0-7 15,0 0 17-15,0 0 3 0,0 0 9 0,0 0 2 16,10 0-24-16,-10 0-2 0,0 0-12 0,10 0 19 16,-10-12-7-16,13-1 0 0,-1 1 6 15,-1-4-14-15,-1 0 5 0,6 0 2 0,-3 1-8 16,4-2 16-16,0 2 2 0,2-2-8 0,3-1-4 15,1 3-8-15,2-2 3 0,2 1 1 0,3 1 5 16,1 1-1-16,3-1-4 0,0 2 3 0,4 1 9 16,0 2-13-16,0-1 5 0,2 2 0 0,1 1-3 15,0 0 14-15,0 2-3 0,1 0 7 0,1 1-6 16,1-1-4-16,1 6-3 0,-1-6 3 0,4 6-1 16,0 0-3-16,2-4 5 0,2 4-9 0,5 0 11 15,-3 0-3-15,4 0 4 0,2 0 5 0,-1 0-16 16,2 0 15-16,-4 9-12 0,3-2 6 15,-3 0 7-15,-2 0-16 0,-1-2 11 0,-2 2-9 16,0-7 4-16,-1 7 0 0,0-7-4 0,-2 0 4 16,-2 0-4-16,0 0 13 0,-4 0 0 0,1 0-10 15,-2 0 2-15,-3-11-2 0,-4-1-2 0,-2-1 13 16,-3-2-4-16,-3-1-1 0,-2-3 9 0,-3 1-11 16,-1-1 6-16,-3-2 0 0,-4 1 2 0,3-1 4 15,-4-1-12-15,1 1 5 0,-3 1-10 0,-11 0 0 16,17-1 11-16,-5 2-7 0,-12 2-2 0,14 0-24 15,-14 1-31-15,11 1-55 0,-11-1-41 0,10 2-32 16,-10 2-21-16</inkml:trace>
  <inkml:trace contextRef="#ctx0" brushRef="#br0" timeOffset="50433.14">11130 6869 556 0,'0'0'-17'16,"0"0"-7"-16,0 0 15 0,0 0-2 0,0 0 10 16,0 0 15-16,0 12-20 0,0 0 7 15,0 1 24-15,0 1-1 0,0 2 7 0,0 1 2 16,-13 1-1-16,13 2-2 0,-10-1 2 0,10 1 3 16,-12 0-14-16,12 0 0 0,0-2-12 0,0 1-5 15,0-2 4-15,0 0 21 0,0-1 36 0,0-1 14 16,0-3 23-16,0-2-7 0,14 0-34 0,2-10 4 15,4 12-33-15,2-12-15 0,5 10 14 0,7-10-21 16,0 0-1-16,6 10-3 0,1-10-2 0,7 0-5 16,0 0 7-16,2 0 7 0,0 0-11 0,-1 0 3 15,0 0 9-15,2 0-8 0,-5 0-3 0,-1 0 3 16,-2 0-8-16,0 0-3 0,-1 0 5 16,-2 0-3-16,-3-8 14 0,-3 8-6 0,-2 0-2 0,-2-8 11 15,-3 8-21-15,-3 0 8 0,-7 0 1 16,-4-9-10-16,-13 9 6 0,12 0-26 0,-12 0-24 15,0 0-33-15,0-8-47 0,0 8-20 0,0 0-20 16,0 0-23-16,0-8 19 0,0 8-7 0,0-9 39 16</inkml:trace>
  <inkml:trace contextRef="#ctx0" brushRef="#br0" timeOffset="50734.02">11944 7059 582 0,'-13'0'9'0,"13"0"5"0,0 0-7 16,0 0-2-16,0 0-6 0,0 0-3 0,0 0 20 15,0 0 3-15,0 0 11 0,0 0 2 0,0 0-4 16,13 0-4-16,-2 0-21 0,1 0 11 0,2 0-27 15,4 0 6-15,-3 8 17 0,2-8-8 0,-4 12 7 16,2-1 5-16,-4-1-6 0,1 3-9 0,-12 2 13 16,15-1-8-16,-15 3 6 0,12 2 6 0,-12-1-5 15,0 2-6-15,0-1-4 0,0 1-8 16,0-1 4-16,0 1 7 0,0-1 4 0,-17 0-19 16,2-1-55-16,2-1-46 0,-3-2-68 0,4 0-21 15</inkml:trace>
  <inkml:trace contextRef="#ctx0" brushRef="#br0" timeOffset="53717.36">12390 7846 190 0,'-2'-2'-6'0,"2"1"0"16,-1 1 0-16,-1 0-9 0,1 0 0 0,-1 3 4 15,0 0 2-15,2 3 4 0,-3 0 11 0,2 1-5 16,-1 2 11-16,0 2-6 0,2 2-2 0,-1 1 6 16,-1 2-12-16,2 0 13 0,0 0-11 15,0 1-5-15,0 0-1 0,0 0-3 0,3 0 18 0,2 1-5 16,0-2 3-16,1 1-10 0,2 2-12 15,0 0 10-15,0 1-6 0,6-1 13 0,-3-2 10 16,4 1-9-16,3 1 27 0,1-3 6 0,2 0 4 16,1-2 18-16,7 1-14 0,-1-4 0 0,4 1-7 15,1-3 1-15,3-1-15 0,2 0-6 0,2-2 7 16,-1-2-3-16,3-2 12 0,1-1-3 0,0-1 6 16,1 0-20-16,1-6-10 0,-1 1 10 0,4-1-6 15,0-3 3-15,-2 0-5 0,3-1-11 0,1 0-2 16,2-2 12-16,-4 1 7 0,3 1-7 15,1-1-4-15,0-1-5 0,3 1-5 0,-2 1 8 16,2-1-4-16,1-2-6 0,-1 2 14 0,2-2-1 16,3-2 1-16,0 3 11 0,0-3-11 0,0 3-1 15,2-1-3-15,1 0-9 0,2 2 12 0,0 2-9 16,4-1 2-16,-4 3-2 0,5 1 0 0,0 0 10 16,0 4-2-16,2-1 3 0,-4 2-14 0,0 0 12 15,-2 1-1-15,0 0 1 0,-1 0 6 0,0 7-17 16,-5-2 1-16,3 2 2 0,-3 2 0 0,-1 0 8 15,1 2-4-15,-3 1-3 0,0 2-1 0,0-1-8 16,-2 3 12-16,-1-2-6 0,-3 4-1 0,-1-1 23 16,-1 0-10-16,-3 2-3 0,-3 0 7 15,-1 2-17-15,-2 0 9 0,-2 0-7 0,0 0 12 16,-7 1-5-16,-1-1-11 0,-4 0 21 0,-4 0-22 16,-2 0 7-16,-7-2-1 0,0-3 2 0,-5 1 2 15,-4-3 0-15,-2-1 2 0,-2-1-3 0,0-1 8 16,0-3-1-16,0 0 7 0,-5-1-8 0,2-2-2 15,0 0 6-15,0-2-3 0,-2 0 12 0,2 1-6 16,0-2 8-16,0-2 8 0,1 0-8 0,-1 0 2 16,1 0-2-16,1 0-16 0,1 0 2 0,-2-2 5 15,2-2-8-15,0 0 4 0,-2 1-6 0,2-1 0 16,0-1-4-16,0-1 4 0,0-3 11 16,0 4-6-16,4-4-7 0,0 1-6 0,0-3 5 15,1 0-12-15,4-2 9 0,2 1 9 0,0-2-6 16,5-1 16-16,0 0-4 0,4-1-7 0,2 1-6 15,3 1-9-15,-1-3-1 0,3 3 2 0,0-1 6 16,3 0 8-16,0 1-1 0,2-1 7 0,3 0-9 16,0 2-11-16,4-1 19 0,0 0-11 0,4 0 2 15,4 1-1-15,1 2-6 0,4 1 9 0,0-1-1 16,3 2 5-16,1 2 4 0,0 0-5 0,3 3 0 16,1 3-9-16,-3-1-3 0,2 2-3 0,-2 0 9 15,-2 5 5-15,1 1-2 0,0 1 11 0,-2 3-15 16,1 0 6-16,-4 0 7 0,4 2-8 15,-4 2-1-15,-2 0 5 0,3 0-18 0,-1 0 1 16,-4 0 17-16,0-1-18 0,0 2 18 0,-2-2 0 16,-2-1-8-16,-2-2 5 0,-1 0-8 0,-7-3 5 15,-2 0 11-15,-4-2-3 0,-3-3-5 0,-5-2 15 16,-2 0-8-16,-5-6 13 0,-3 2 6 0,2-5-15 16,-5-1-3-16,1-2-1 0,-2-3-3 0,1-1-13 15,0-1 7-15,0-1-1 0,1-2-3 0,-1 0 18 16,3-2-8-16,-2 0 2 0,1 0 2 0,-2 0-12 15,2-1 1-15,3-1-7 0,-1 0 6 0,-1-1-7 16,5 2 5-16,-1 0 8 0,3 0-21 0,-2 1 9 16,3 0 10-16,-1 2-18 0,2 1 18 15,0 0 2-15,-2 2-15 0,2 3-12 0,-6-1-72 16,6 3-53-16,-6 0-51 0,1 1 22 0,0 2 0 16</inkml:trace>
  <inkml:trace contextRef="#ctx0" brushRef="#br0" timeOffset="54233.06">15778 9439 727 0,'0'-11'25'0,"0"1"33"0,0 0 3 16,0 3 7-16,0 7-28 0,0-8-23 0,0 8-11 15,0 0-3-15,0 0-4 0,0 0-19 0,0 0 11 16,-11 0 4-16,11 0 4 0,0 14 20 0,-11 1-5 16,-1 6-3-16,12 1 2 0,-13 7-5 15,-3 3-1-15,3 2 5 0,0 2-7 0,-2 0 3 16,-1 1-2-16,0-3-26 0,2-3-27 0,0-3-66 16,14-5-28-16,-12-2-27 0,12-5-28 0,0-3 38 15</inkml:trace>
  <inkml:trace contextRef="#ctx0" brushRef="#br0" timeOffset="54453.06">15968 9468 1184 0,'0'-8'-13'15,"0"8"0"-15,0 0 3 0,0 0-12 0,0 0 28 16,9 0 21-16,-9 0 17 0,0 0 20 0,12 11-31 15,-12 1-18-15,12 2-20 0,-1 4 1 0,2 1 11 16,-1 3 1-16,3 0-13 0,0 1 3 0,0 1 0 16,0 1 2-16,2 0-5 0,0-1-25 0,-3-1-55 15,5 0-80-15,0-3-34 0,0-2-62 0,0-1 19 16</inkml:trace>
  <inkml:trace contextRef="#ctx0" brushRef="#br0" timeOffset="54647.51">16342 9480 1128 0,'-13'0'-4'16,"13"0"-2"-16,-13 0 9 0,-1 0 8 0,2 0-4 16,0 16-1-16,-2 2 6 0,-2 2-12 0,-2 3 7 15,-4 4 14-15,1 2-17 0,-2 2 18 0,-2 1-8 16,1 2-25-16,2-1-75 0,0-2-100 0,1-4-88 15,3-2-19-15</inkml:trace>
  <inkml:trace contextRef="#ctx0" brushRef="#br0" timeOffset="55050.11">16630 9437 1649 0,'0'0'8'0,"-13"-8"-1"0,13 8-2 16,0 0-6-16,0 0 0 0,0 0 4 0,0 0-4 16,-10 0 0-16,10 0 3 0,0 0-11 15,0 0 4-15,0 0 15 0,0 0-19 0,0 0 13 16,0 0 5-16,0 0-17 0,0 0-1 0,0 0 3 15,0 0-8-15,0 0 12 0,0 0 14 0,0 0 3 16,0 0-2-16,0 0 11 0,0 0 11 0,0 0-4 16,0 0 32-16,0 0-7 0,0 0-23 0,0-8-2 15,0 8-24-15,0 0-1 0,0 0 5 0,0 0-7 16,0 0-7-16,0 0-13 0,0 0-7 0,0 0 4 16,0 0 1-16,0 0 16 0,0 0 5 0,0 16 3 15,0 0 9-15,0 6 3 0,0 2-4 0,-11 5-4 16,11 3 0-16,0 4-51 0,-12-1-89 15,12 0-106-15,0 0-162 0,-12-2-56 0</inkml:trace>
  <inkml:trace contextRef="#ctx0" brushRef="#br0" timeOffset="58157.97">16974 9606 481 0,'4'2'19'15,"2"-1"5"-15,2-1 6 0,0 2 1 0,6-2-33 16,2 0 10-16,3 0-13 0,0 0 8 0,7 0 8 15,0-4-15-15,3 3-53 0,3-2-85 0,-1 1-7 16</inkml:trace>
  <inkml:trace contextRef="#ctx0" brushRef="#br0" timeOffset="58880.41">17714 9718 687 0,'-12'0'7'0,"12"6"14"16,0-6 23-16,0 0 38 0,0 0 43 0,0 0 8 15,0 0-13-15,0 0-42 0,0 0-50 0,0 0-25 16,0-12-8-16,0 1-6 0,13-3 8 0,3-2-2 16,-2-4-8-16,2 1 10 0,-2-4 8 0,7 1-8 15,-3-3-9-15,3 1 11 0,3-2-17 0,-1 1 6 16,-1 0 5-16,4 1-5 0,-4 1 6 0,0 1 0 15,-3 3 21-15,0-1-9 0,-4 4-3 0,-1 3-3 16,-14 1-14-16,0 5-6 0,0 7-10 0,0-6 1 16,0 6 6-16,0 0-4 0,0 0 11 15,0 0 14-15,0 0 1 0,-19 12 1 0,3 0 12 16,-1-3-12-16,-3 4-10 0,0 0 22 0,0 2-14 16,2-2 7-16,1 1 5 0,2 0-26 0,5 0-1 15,10 0-20-15,0-3-4 0,0 3 14 0,0-1-7 16,0 0 36-16,0 0 2 0,0 1-4 0,0 1 7 15,15 0-20-15,0 2 12 0,-2-3-3 0,-1 0 8 16,2-1-4-16,-14 2 3 0,13-2-7 0,-13-1 0 16,9 1 5-16,-9 0-16 0,0 0 19 15,0-1-8-15,0 0-2 0,0 0 11 0,0-2-6 0,0-1 1 16,-18-9-2-16,3 8-28 0,0-8-19 0,0 0-20 16,0 0-26-16,0 0-5 0,2 0-3 15,-1-14-15-15,4-1 5 0,10 1 15 0</inkml:trace>
  <inkml:trace contextRef="#ctx0" brushRef="#br0" timeOffset="59231.44">18425 9493 594 0,'0'-10'12'0,"0"1"11"15,11-2-1-15,-11 2-3 0,0-2 0 0,0 0 2 16,0 0 0-16,0 0 27 0,0 1 7 0,0 0 2 16,0 1 35-16,0 2 2 0,0 1-2 0,0 6-38 15,0-8-10-15,0 8-22 0,0 0-15 0,-11 0 24 16,11 0-28-16,-14 0-5 0,-4 0 8 0,4 15-11 15,-5 0 14-15,0 2 1 0,-5 1-9 0,-1 6 12 16,2 1-6-16,-4 1-21 0,3 0 6 16,2 4-33-16,0-2 9 0,4-3 16 0,2 1-3 15,16-4 35-15,0-1-13 0,0-4 16 0,0-2-6 16,0-3-8-16,14-2-15 0,3-10-58 0,9 0-83 16,4 0-70-16,5 0-65 0,3 0 26 0</inkml:trace>
  <inkml:trace contextRef="#ctx0" brushRef="#br0" timeOffset="60147.53">18795 9532 303 0,'0'0'13'15,"0"0"48"-15,0 0 14 0,0 0 32 0,0 0 15 16,0 0-61-16,0 0-13 0,0 0-42 0,0 0-23 16,0 0 12-16,0-12-7 0,12 1 14 0,-12-2-7 15,12 0 6-15,-12 1 7 0,0-1-3 0,14 0-7 16,-14 0 5-16,0 0-6 0,0 1 0 15,0 1 5-15,0 0 8 0,0 0 17 0,0 1 23 16,0 2 11-16,0-1 3 0,0 3-3 0,0 6-29 16,0-6 2-16,0 6-26 0,-14 0-19 0,-1 0 11 15,1 0-17-15,1 0 17 0,-4 12 9 0,1 0-10 16,-4 3 19-16,-4-1-11 0,3 5 2 0,-4 2-2 16,1 2-18-16,-1 0 8 0,4-1 8 0,3 2 5 15,-1-1 15-15,8-1-12 0,11 0-7 0,0-3 0 16,0-1-3-16,0-2 11 0,0-2-12 0,0-3 17 15,0 0-9-15,18-11 4 0,-2 10 10 0,2-10-30 16,-1 0 9-16,0 0 1 0,1 0-2 0,1 0 7 16,0 0 4-16,-3-14-5 0,2 1-7 15,-4 0 15-15,4-1-20 0,-5 0-4 0,-1-1 9 16,3 1-18-16,-2-1 16 0,-2 1-3 0,-11-2 3 16,16 3 9-16,-16-2-3 0,13 3 8 0,-13 1-11 15,0 1-1-15,0 1 5 0,0 2-35 0,0 1 7 16,0 6 27-16,0-7-16 0,0 7 38 0,0 0-15 15,0 0-19-15,0 0-6 0,0 0-10 0,0 11 22 16,0 0-5-16,0 2 17 0,-13 2 6 0,13 3 0 16,-17 2-14-16,17 1-9 0,-14 1-1 0,14-1-6 15,0 1 1-15,0-1 13 0,0-2 11 0,0-3-8 16,0 1 1-16,0-6-8 0,0-1 5 0,0-1 1 16,18-9 13-16,-5 0 8 0,-1 0-51 0,-12 0 6 15,16 0 23-15,-2 0-33 0,-1-13 40 16,1-1-6-16,-1 0 0 0,-2-2 37 0,3-1-26 15,-1-3 6-15,1 1-28 0,2-3-29 0,-2 0 9 16,-2-3 28-16,6 0-5 0,-2-5 35 0,1 1-31 16,1 1-8-16,2-4 2 0,-1 1-1 0,2-3 29 15,1-2-12-15,0 1-4 0,-2-2-16 0,1 1 20 16,1-3-22-16,-3 1 20 0,2 0-1 0,-3 1 1 16,-2 2-4-16,-2 1 13 0,-2 5-14 0,-12 4 16 15,11 3 23-15,-11 5-12 0,0 4-1 0,0 5-21 16,0 8-19-16,0 0-2 0,0 0 11 15,0 0-3-15,0 10 8 0,-16 2-9 0,-1 4 4 16,2 1-4-16,-4 5 7 0,3 3-5 0,-3 5 3 16,1 2 6-16,-2 2-8 0,2 2 4 0,-2 3 9 15,2-1-11-15,-3 3 13 0,7 0-3 0,-5 1-7 16,4 0 17-16,2-2-5 0,13 1 4 0,-13 0 8 16,13-4-21-16,0-3 12 0,0-2-35 0,0-2-40 15,0-5-1-15,0 0-50 0,0-6-11 0,16-3-21 16,1-2-52-16,2-5-18 0,-2-2-18 0,5-7 48 15</inkml:trace>
  <inkml:trace contextRef="#ctx0" brushRef="#br0" timeOffset="61064">19460 9512 108 0,'0'7'6'16,"0"-7"27"-16,0 0 14 0,0 0 10 0,0 0 39 15,0 0-8-15,0 0-16 0,0 0-1 0,0 0-40 16,0 0-23-16,10 0 3 0,-10-7-2 0,12-1 0 16,-12-2 10-16,10-1-12 0,-10 0 0 0,0-1-18 15,11-1-6-15,-11 0 20 0,0-2 8 16,13 2 21-16,-13-1 16 0,0 0 19 0,0 4 17 15,0-2 16-15,0 2 18 0,0 2-51 0,0 1-22 16,0 7-4-16,0 0-39 0,0 0 28 0,-14 0-19 16,3 0-7-16,-1 0-6 0,-3 9-1 0,-1 1 11 15,-3 3-2-15,-1 3 9 0,-1 1-6 0,-3 5 6 16,2-2-9-16,0 2-32 0,4 0 6 0,0 0 12 16,5 0-12-16,13-3 25 0,-13-1-1 0,13-1-14 15,0-1 8-15,0-3 4 0,0-1 12 0,0-1-16 16,0-3 16-16,18-8 2 0,-6 9-14 15,6-9 2-15,-6 0-6 0,6 0-5 0,-6 0 2 16,4 0 7-16,-2 0-2 0,0-12 13 0,-1 0-10 16,0 0 8-16,-4-1-13 0,3 0-7 0,-2 0-1 15,-10-3-2-15,15 1 3 0,-3 1 10 0,-12-1 8 16,15 0-1-16,-15 1-6 0,12 1-6 0,-12 1-2 16,0 3 3-16,13-1 10 0,-13 3-14 0,0 7 5 15,0-6-15-15,0 6-4 0,0 0 13 0,0 0-6 16,0 0 16-16,0 0-4 0,0 11 9 0,0 1 5 15,0-1-17-15,-13 3 26 0,13 3-18 0,-9-1-4 16,9 1 10-16,0 0-15 0,0 0 7 16,0-1-1-16,0-1-1 0,0-2-2 0,0 0-4 15,0-2 9-15,0-2-15 0,0-9 2 0,15 10 1 16,-2-10 13-16,0 0 4 0,1 0-1 0,0 0-4 16,0 0-14-16,-1 0 9 0,0-10-5 0,-2-2 13 15,0 0-5-15,1-2-1 0,1-3 1 0,0 0-1 16,0-3 3-16,-13-1-7 0,17-2 2 0,-3 0-2 15,-14-2-8-15,16 0 5 0,-16-2 7 0,14 1-6 16,-14-2 13-16,13 2 1 0,-13 4-12 0,13-2 5 16,-13 6 0-16,0 3 9 0,0 2-6 0,0 5-4 15,0 1 12-15,0 7-6 0,0 0 19 0,0 0-7 16,0 0-5-16,0 10-7 0,0-2-6 0,-16 3 2 16,16 1-5-16,-18 1 7 0,18-2-1 15,-15 0-1-15,15 2-19 0,0-3-11 0,0 2 10 16,0-2 8-16,0-1 9 0,0-2 11 0,0 3-18 15,0-3-8-15,17-7 9 0,-3 0 11 0,0 7 7 16,2-7 12-16,0 0-8 0,0 0-17 0,1 0 5 16,-1 0-7-16,1-7 1 0,-1-2-1 0,2 0 1 15,-4 2-3-15,0-1 6 0,0-1 2 0,-1 0 1 16,0 0 1-16,-3 2-4 0,-10-1-3 0,13 1-4 16,-13 0 6-16,13 7 22 0,-13 0-4 0,0 0 2 15,0 0 4-15,0 0-18 0,0 0-1 0,0 9 0 16,0 4-5-16,0 1 3 0,-19 4 21 15,2 4-4-15,1 1 1 0,0 0-5 0,2 1-6 16,0 2-1-16,1-3-5 0,13-1-30 0,-14 0-55 16,14-4-81-16,0 1-80 0,0-5-78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10:22:48.039"/>
    </inkml:context>
    <inkml:brush xml:id="br0">
      <inkml:brushProperty name="width" value="0.05292" units="cm"/>
      <inkml:brushProperty name="height" value="0.05292" units="cm"/>
      <inkml:brushProperty name="color" value="#FF0000"/>
    </inkml:brush>
  </inkml:definitions>
  <inkml:trace contextRef="#ctx0" brushRef="#br0">2778 12101 487 0,'0'0'6'0,"0"0"7"0,0 0 5 0,0 0 4 16,0 0-6-16,0 0-13 0,-3 2-10 0,3 3-1 15,-1-3-8-15,1 0 5 0,-2 1 8 0,2 2-2 16,0 2 22-16,0 3 2 0,0 3 12 16,0 3 8-16,-3 7-1 0,0 3 14 0,-1 5-8 15,1 2 17-15,-2 2 1 0,1 1-6 0,-1 1 10 16,0 1-24-16,-1-3-9 0,1 0-10 0,0-2-17 15,-2-3-2-15,1-1-1 0,1-5 13 0,0-2-5 16,0-3 2-16,-1-2-20 0,3-5-44 0,0-4-63 16,1-4-82-16,0-4-79 0</inkml:trace>
  <inkml:trace contextRef="#ctx0" brushRef="#br0" timeOffset="801.44">2407 12316 1251 0,'0'-8'0'0,"0"2"6"0,0-2-2 16,0 1-17-16,0-1 0 0,0 0 17 0,0-1-22 16,0 0 10-16,20-1 4 0,-4 0 11 0,5 1 12 15,1-1 17-15,6-2-38 0,2 0 8 0,2 0-22 16,3 0 4-16,3 2 17 0,1-3-13 0,2 1 12 15,2 0 4-15,1 1 5 0,-1-1-13 0,0 0-2 16,-1 0-59-16,-2 4-17 0,-4-2-54 16,-4 1 9-16,-5 1 17 0,-4-1 14 0,-2 2 11 15,-7-3 13-15,-4 0 6 0,-10-2 2 0,0 2 33 16,12-3 6-16,-12 0 3 0,0 1 15 0,0 0-3 16,0 2 0-16,0-1 11 0,0 3 25 0,0-2-10 15,0 3 11-15,0 2 22 0,0 5-27 0,0-7 16 16,0 7-15-16,0 0-19 0,0-7-7 0,0 7 2 15,0 0-1-15,0 0-4 0,0 0 17 0,0 0-6 16,0 12 18-16,0 3 19 0,0 3-4 0,0 2 8 16,0 4 17-16,0 2 6 0,-15 3 26 0,15 2-4 15,-13 2-31-15,13 3 5 0,-17-3-21 0,5 4 5 16,0-1 16-16,12 0-18 0,-16 0-5 16,3-3 0-16,1 0-14 0,-1-1-11 0,13-2 5 15,-16-5-15-15,5 1 1 0,11-2-6 0,-15-5-8 16,15-2 5-16,-12-3-1 0,12-3 3 0,0-3 1 15,0-8 6-15,0 7 14 0,0-7 25 0,0 0 12 16,0 0 5-16,0 0-18 0,0 0-23 0,0 0-22 16,0-9-6-16,0-1-5 0,0-1-5 0,0-2-1 15,10-1 5-15,-10-1 3 0,15 0 6 0,-5 1-1 16,-10 1-3-16,11 1-10 0,-11 2-4 0,11 3 9 16,-11 7-8-16,11 0 18 0,-11 0 2 0,0 0-5 15,14 0 1-15,-14 12-1 0,12 3 3 16,-12 0 7-16,14 2 1 0,-2-1-2 0,-12 3-9 15,13-2-4-15,0-1 14 0,-4-1-7 0,-9-2-4 16,15-3 3-16,-4-3-9 0,1-7 9 0,1 9 3 16,-2-9 2-16,0 0-1 0,1 0-12 0,1 0 14 15,1 0-7-15,-1-14-17 0,0 2-2 0,1-3-13 16,0 0 3-16,0-1 8 0,-1-1 8 0,0-1 2 16,-2 0 5-16,-11 0 3 0,13-1 4 0,-13 3 6 15,15-2-11-15,-15 2 6 0,0 3 1 0,10 4-1 16,-10-1 5-16,0 5-8 0,0 5-5 0,0 0-1 15,0 0 5-15,0 0 9 0,0 12 3 0,-15 3-1 16,-2 0 17-16,4 4-9 0,-4 0 1 16,4 5 8-16,-2-2-27 0,2 1-2 0,13-1 11 15,-14-1-3-15,14-2 2 0,0-1 7 0,0-1-15 16,0-3 2-16,0 0 0 0,0-5-16 0,0 0-30 16,20-9-47-16,2 0-79 0,5 0-68 0,3 0-69 15,3 0-90-15,7 0 75 0</inkml:trace>
  <inkml:trace contextRef="#ctx0" brushRef="#br0" timeOffset="1449.22">4581 12421 1225 0,'-13'-13'2'0,"13"2"5"0,-16 3 6 0,2 0-12 15,14 8 1-15,0 0-8 0,-11 0-9 0,11 0 9 16,0 0 6-16,0 15 12 0,-14-1-12 0,14 6 18 16,0 3-4-16,-14 4-5 0,14 5 21 0,-15 2-25 15,15 4 4-15,-17 3 10 0,4 3-1 0,-1 1 6 16,0 0 0-16,-2 4-16 0,0-4-16 0,-1-1 5 15,-1-2 1-15,-1-3-3 0,1-3 17 0,2-6-11 16,0-3-5-16,5-5 7 0,11-4-4 16,-13-4 44-16,13-5 45 0,-15-9 60 0,15 9 9 15,0-9-39-15,0 0-49 0,0 0-66 0,0 0-17 16,0-16 0-16,0-3 4 0,0-6 4 0,0-3 8 16,0-5-3-16,0-3-7 0,0-7-1 0,0-3-5 15,15 0-12-15,-1-3 10 0,2-1 8 0,3-1-7 16,3 0 13-16,0 3-8 0,3 2-3 0,3 2 0 15,-1 7-7-15,1 3 10 0,2 7-2 0,0 3 11 16,0 6 2-16,-2 8 5 0,1 3-13 0,-1 7-13 16,-4 0 6-16,-3 0-27 0,-1 15 23 0,-7 2 12 15,-1-1-1-15,-12 6 14 0,0-2-1 0,0 1-12 16,0 3 15-16,0-2-4 0,0 1-18 16,-18 0 10-16,-2-3-31 0,0-1-41 0,-2 0-28 15,3-3-40-15,-5-3-28 0,0-4-7 0,3-9-33 16,-2 8-39-16,4-8 20 0</inkml:trace>
  <inkml:trace contextRef="#ctx0" brushRef="#br0" timeOffset="1818.58">4925 12452 1711 0,'0'0'8'0,"0"0"4"0,0 0-9 0,0 0 4 16,0 0-13-16,0 0 13 0,0 0 7 16,-12 0-10-16,1 9 15 0,11 1-21 0,-15 0 10 15,1 0 1-15,3 4 1 0,11 0-2 0,-14 0-5 16,2 0 3-16,12 3-10 0,0-3 6 0,-10-1 6 16,10 2 0-16,0-3 8 0,0-2-3 0,0 1-14 15,0-3 13-15,10-8-14 0,5 7 0 0,1-7 10 16,1 0-8-16,1 0-3 0,2 0 13 0,2 0-8 15,-1-11-13-15,1-1 16 0,-2-3-10 16,-2 1 1-16,1-1 6 0,-3-2-4 0,-4 0 10 16,-12-1 10-16,15-1 18 0,-15 3 10 0,0-3-10 15,0 2-15-15,0-1-1 0,0 2-18 0,0 1-3 16,0 3-5-16,-18 2-11 0,1 4 11 0,4 0-2 16,-5 6-30-16,3 0-19 0,-4 0-47 0,0 9-61 15,0 0-17-15,0 0-77 0,2 1-40 0,1 0-9 16,3-1 23-16</inkml:trace>
  <inkml:trace contextRef="#ctx0" brushRef="#br0" timeOffset="2037.16">5288 12361 1675 0,'0'0'-10'0,"0"0"-1"0,0 0 2 15,0 0 4-15,0 0 5 0,0 0 0 0,0 0 0 16,0 0 0-16,0 10 14 0,0 0-1 0,0 2-1 16,0 2-3-16,-13 1-3 0,13 2-2 0,-16 2-1 15,16 0 4-15,-16 1-3 0,2-1 6 0,14 0-5 16,-14-1-18-16,14-3-99 0,0 0-57 0,0-4-112 16,0-2-108-16,0-9 68 0</inkml:trace>
  <inkml:trace contextRef="#ctx0" brushRef="#br0" timeOffset="2211.17">5464 12184 1010 0,'-14'0'0'0,"14"0"0"16,-14 0-22-16,14 0-31 0,-15 0-56 0,15 7-56 15,0-1-42-15,0 0 7 0</inkml:trace>
  <inkml:trace contextRef="#ctx0" brushRef="#br0" timeOffset="2882.38">5479 12371 1967 0,'0'0'6'0,"0"0"1"0,0 0 8 0,0 0-3 16,0 5-13-16,0-5 3 0,0 0-1 0,0 5 1 16,-13 1 6-16,13 0 10 0,0 1 4 0,-11 1-2 15,11 3 6-15,-13 3-11 0,13-1-9 0,-15 5 7 16,2-1-10-16,13 2 13 0,-16-1 0 16,5 0-13-16,11-1 8 0,-14 0-11 0,14-4-3 15,-14 0 22-15,14-5-1 0,0-1 11 0,0-7 3 16,0 0 5-16,0 0 74 0,0 0-14 0,0 0 7 15,0 0-24-15,0 0-87 0,0 0 14 0,0-9-19 16,14-2 7-16,-3 0 10 0,2-3-13 0,2 1-2 16,-2-3 9-16,1 0 3 0,2-1-9 0,-2 0 10 15,1-2-8-15,0 2-3 0,-2-1 9 0,4-1-54 16,-1 1 53-16,1 1-57 0,-2 2 50 0,0 3-1 16,-2 1-59-16,-3 3 62 0,-10 3-48 0,14 5 47 15,-14 0-2-15,11 0 0 0,-11 0-6 16,0 11 15-16,0 0 0 0,0 1-4 0,0 4 13 15,0 2-13-15,0 0 0 0,0 1 15 0,0 1-14 16,0-1 7-16,0 0 0 0,0-1-12 0,0 0 15 16,0-4-14-16,0 1 12 0,0-5 6 0,0-1-11 15,0-1 3-15,0-8-11 0,0 4-3 0,0-4 5 16,11 0 10-16,-11 0 0 0,11 0 0 0,2 0-4 16,-1-10-6-16,1-3 8 0,1 0 2 0,-1-2-4 15,-1-1-2-15,3-2-5 0,-4-3 5 0,3-2 0 16,-3-1 2-16,2-3-4 0,0-2-2 0,-1-2-2 15,2-2 11-15,1-2 2 0,0-1 6 16,0-2 77-16,0 2 13 0,-2 0-2 0,1 2-4 16,-1 1-72-16,-2 6-9 0,-11 2 20 0,14 6 4 15,-14 4-1-15,0 3-27 0,0 3-13 0,0 9-13 16,0 0-1-16,0 0 33 0,0 12-15 0,0 3 10 16,0 5-1-16,-17 5-20 0,3 5 19 0,-3 5 4 15,2 0-18-15,-2 2 7 0,2 0-7 0,1 1 1 16,2-4 26-16,2-2-22 0,10-1 12 0,-11-5-8 15,11 1-2-15,0-4 20 0,0-2-17 0,0-4 1 16,0 0-40-16,0-3-30 0,13-3-100 0,-13-1-70 16,16-4-66-16,-4-6-86 0,-12 0 9 0,16 0-16 15,0 0 8-15,-5 0 62 0</inkml:trace>
  <inkml:trace contextRef="#ctx0" brushRef="#br0" timeOffset="3091.22">5768 12257 1745 0,'0'5'16'16,"0"-5"1"-16,0 0 3 0,0 0 8 0,0 0 5 16,0 0-3-16,19 0 0 0,-2-9-5 0,-1 2-16 15,3-2 4-15,2 1 2 0,3 0-15 0,2-1 3 16,3 1 4-16,1 0-32 0,5 1-58 15,0-1-108-15,3-1-139 0,2 3-107 0,0-2 30 0</inkml:trace>
  <inkml:trace contextRef="#ctx0" brushRef="#br0" timeOffset="3365.57">6824 11692 2377 0,'0'-9'0'0,"0"2"-4"0,0 6-1 15,-17 1 0-15,6 0 7 0,-2 7 20 16,-1 4 92-16,-3 5-7 0,-3 3 23 0,-2 8 25 16,-3 4-74-16,-3 6 19 0,1 4-31 0,-3 4-33 15,4 4-18-15,-2 4-9 0,4 0 5 0,1 2-11 16,2-2 9-16,5 2 12 0,3-3-12 0,1-3 3 15,12 0-6-15,0-5-17 0,0-3 2 0,0-3-53 16,0-3-55-16,20-2-166 0,1-2-114 0,1-5-120 16,4-1-134-16,2-5 106 0</inkml:trace>
  <inkml:trace contextRef="#ctx0" brushRef="#br0" timeOffset="12912.39">7009 12146 543 0,'0'0'6'0,"13"0"-5"0,-13 0 0 16,0 0 2-16,0 0 3 0,14 0 7 0,-14 0 1 15,0 0 5-15,0 0-11 0,13 0 1 0,-13 0 2 16,0 0-5-16,0 0 11 0,0 0-1 0,0 0 16 16,0 0 24-16,0 0 2 0,0 0 12 0,0 0-11 15,0 0-22-15,0 0-4 0,0 0-24 0,0 0 0 16,0 0 12-16,0 0-4 0,-15 0 13 0,15 0 8 16,-17 0-11-16,17 0-8 0,-13 0 27 0,13 0-26 15,0 0 7-15,-14 0 14 0,14 0-7 16,0 0 34-16,0 0 15 0,0 0 10 0,0 0-13 0,0 0-38 15,0 0-32-15,0 0-15 0,0 0 0 16,0-12 3-16,0 3 2 0,16-1-5 0,-2 0-4 16,4 1 11-16,-1-3-1 0,2 2 4 0,-3 0-21 15,1 2-5-15,-1 8-5 0,3-9-12 0,0 9 23 16,0 0-3-16,-2 0 10 0,-1 0 1 0,2 0-5 16,-4 15-10-16,0 2-6 0,-14 0 1 0,11 1-3 15,-11 1 18-15,0 2 7 0,0 0 8 0,0 0-1 16,0-1 13-16,-16 3-16 0,-3-4 14 0,1 0-6 15,-2-2-9-15,-2 0 10 0,0-2-8 16,1 0 6-16,0-1-16 0,-3-3 15 0,3 1-12 16,1-3 9-16,-1 0 15 0,5-2-17 0,2-7 13 15,14 0 18-15,-17 7 8 0,17-7 15 0,-14 0 1 16,14 0-12-16,0 0-19 0,0 0-6 0,0 0-8 16,0-10-10-16,0 0-4 0,0-1-10 0,0 1 1 15,0-1 3-15,15 0 11 0,-4-1 10 0,3 2-10 16,-14 1-1-16,16 1-13 0,-2 8-5 0,-14 0 16 15,15 0-1-15,-15 0 9 0,13 0 1 0,-13 0-9 16,17 13-2-16,-6-1 0 0,-11 1 11 0,16 0 0 16,-5 0 2-16,-11-1 2 0,14 1-17 0,-14 0 14 15,14-2-15-15,-14-1-20 0,13-2-32 0,-13 0-67 16,11-8-35-16,-11 11-41 0,14-11-26 16,0 6-9-16,-14-6-14 0,16 0 40 0</inkml:trace>
  <inkml:trace contextRef="#ctx0" brushRef="#br0" timeOffset="13097.02">7424 12408 1225 0,'0'0'8'0,"0"0"-10"0,0 0 22 0,0 0 50 0,0 0 42 16,0 8 42-16,0-2-8 0,0 1-47 0,0 1-39 15,0 1-26-15,0 3-14 0,0-2-2 0,0 5 2 16,-12-1-7-16,12 1-5 0,-15 1 5 0,2-1-2 15,13 0-65-15,-17-2-99 0,4-1-114 16,13-1-135-16,-14-2-49 0</inkml:trace>
  <inkml:trace contextRef="#ctx0" brushRef="#br0" timeOffset="14029.26">7963 12120 1536 0,'0'0'-9'0,"0"0"-4"15,0 0-8-15,0 0-2 0,0 0 11 0,0 0-5 16,0 0 17-16,0 0-8 0,0 0 16 0,0 0-9 15,0 0 4-15,0 0-4 0,0 0 1 0,0 8 15 16,-19-2-17-16,19-6 19 0,-16 11-21 0,16-2 7 16,-19-2 4-16,3-7-4 0,16 8 11 0,-17-8-8 15,17 0-1-15,-17 7-12 0,17-7 8 0,-15 0-1 16,15 0 4-16,0 0 16 0,0 0-16 0,0 0 5 16,0 0 20-16,0 0-5 0,0 0-2 15,0 0-6-15,0-10-19 0,0 2-3 0,0-3-6 16,0 3 10-16,0-1 0 0,0 0 0 0,16 2 5 15,1-2-13-15,-2 9-1 0,-1-8 5 0,0 8-10 16,-2 0 25-16,1 0-6 0,-13 0-6 0,18 11 10 16,-6 0-16-16,-12 2 3 0,14 2 4 0,-14 2-1 15,0 2 1-15,0-2 10 0,0 1-18 0,0 0 11 16,0-1 2-16,0 2-12 0,-15-2 23 0,-1-3-13 16,-3 1 6-16,0 0 4 0,1-2-2 0,-2 0 12 15,0-1-15-15,0-2 7 0,0 0-14 16,-2-1 8-16,4-1-6 0,0-8-5 0,2 8 21 15,-1-8-14-15,5 0 36 0,12 0 8 0,0 0 11 16,-12 0 14-16,12 0-33 0,0 0-3 0,0-9-22 16,0-1-14-16,0 2 6 0,0-3-15 0,0 3 3 15,15-1-1-15,-15 0 7 0,16 2-5 0,-16 1-4 16,16 6 4-16,-16 0-5 0,0 0 7 0,13 0 14 16,-13 0-12-16,0 0 5 0,15 8 3 0,-15 0-14 15,12 3 16-15,-12-1-4 0,14 1-4 0,-14-2 5 16,0-2-19-16,14 4 9 0,-14-3 7 0,17 0 4 15,-4-8 9-15,-2 7-7 0,3-7-5 0,1 8-8 16,0-8 8-16,1 0-3 0,0 0 4 16,3 0-1-16,-3 0-9 0,3 0 2 0,-2 0-2 15,0-11 8-15,1 2-1 0,-1 0 0 0,-1 0 1 16,2-2-7-16,-6 2 6 0,2-2-5 0,-2-1 9 16,-12 2-7-16,15-1 4 0,-4 0 11 0,-11 0 7 15,12 2 12-15,-12 3 5 0,0 0-12 0,0 6-11 16,0 0-20-16,0 0-16 0,0 0 12 0,0 0-9 15,0 0 21-15,0 0-1 0,0 0-10 0,0 9 17 16,0 3 1-16,-13 0 1 0,13 1-9 0,-11 0-6 16,11 2-3-16,0 0 2 0,0-2 19 0,0 1-6 15,0-2-5-15,0-1 7 0,0 0-2 0,0-2-7 16,0-2 10-16,0 1-8 0,12-8-3 16,2 7 10-16,1-7-2 0,-2 0-3 0,2 0 9 0,-2 0 1 15,3 0-2-15,-2 0 12 0,2-13-5 16,-2 3-1-16,0-1 7 0,-2 0 2 0,3-3 9 15,-15 2-1-15,13-2 34 0,-13 1 6 0,11-4-20 16,-11 3-58-16,0-3 7 0,0 1-71 0,0 0-1 16,0 2 42-16,0-2-56 0,0 3 47 0,0 3-18 15,-11 1-19-15,-2 9-48 0,-3 0-59 0,0 0-54 16,-2 0-90-16,0 0-56 0,-1 0-13 16</inkml:trace>
  <inkml:trace contextRef="#ctx0" brushRef="#br0" timeOffset="14378.37">8209 11882 1848 0,'0'-7'-5'0,"-12"0"-1"0,12 7-3 0,0-7 8 16,0 7 3-16,0 0-1 0,0 0 8 0,0 0-8 16,0 0 4-16,0 0-4 0,0 0 0 15,22 0-6-15,-2 0 2 0,4 0 11 0,0 14 3 16,3 4 2-16,1 3 2 0,1 4-10 0,-1 2 3 16,-1 6-13-16,-4 3-9 0,0 4 2 0,-4 1-8 15,-5 4 16-15,-14 2 22 0,0-2-5 0,0 2 3 16,0-2 0-16,0-1 1 0,-21-5-11 0,-2-1 9 15,-4-4-4-15,-2-3-17 0,-2-3 19 0,-1-3 1 16,-1-3-1-16,-2-3-6 0,3-4-60 0,-1-3-117 16,3-2-122-16,3-10-136 0,5 8-14 0</inkml:trace>
  <inkml:trace contextRef="#ctx0" brushRef="#br0" timeOffset="15144.84">9335 12636 581 0,'-13'0'8'16,"13"10"4"-16,0-10 6 0,-15 8 25 0,15-8 30 15,0 8 41-15,0-8 37 0,0 0-8 0,0 0 1 16,0 0-32-16,0 0-49 0,0 0-2 16,0 0-40-16,20 0-6 0,-1 0 7 0,0-10-1 15,2 1-14-15,2-1 21 0,-2-1 3 0,3 1-12 16,-1-2 6-16,-2-1-24 0,-2 1 1 0,0-3 0 16,-1 1 6-16,-3 1-3 0,1-4-8 0,3 3-8 15,-2-1-2-15,-1 0 7 0,1 2-9 0,-2 1 21 16,-4 1 20-16,-11 2-4 0,0 2 11 0,14 2-20 15,-14 5-18-15,0 0-10 0,0 0 7 0,0 0 0 16,0 0 4-16,0 13 6 0,-17 0 1 0,2 4 9 16,-2 0-3-16,4 3 4 0,-2 1 0 0,0 4 2 15,15-2-8-15,-20 2 9 0,5-2-16 0,15 0-5 16,-13 0 16-16,13 0-3 0,0-3 11 16,0 0 4-16,0-2-3 0,0-1-5 0,0-2 3 15,0-3 11-15,0 1-14 0,20-13 10 0,-1 10 3 16,-3-10-21-16,2 0 12 0,-3 0-16 0,2 0-11 15,-5-10 4-15,6-3 3 0,-2-2-2 0,0 0-8 16,2-1 13-16,-3-1-14 0,3-2 3 0,0-1 17 16,1-3-7-16,-3 2 3 0,1 0 2 0,1-4-6 15,-1 5-9-15,1-4 5 0,-1 4-2 0,0 1 3 16,-1 2-1-16,0 2 2 0,0 3-6 0,-4 2 0 16,3 5-1-16,-15 5-8 0,14 0 9 0,-1 0-1 15,-13 0 13-15,10 12 1 0,-10 2-3 16,0 1 2-16,13 3-7 0,-13-1 7 0,0 2 0 15,0 1-10-15,0 0 15 0,0 2-1 0,0-3 8 16,0-1 0-16,-17-3-7 0,0 1 0 0,1-3 4 16,-1-3 2-16,-1 0-9 0,1-10-47 0,-2 0-77 15,0 0-84-15,0 0-131 0,3 0-70 0,0-10 1 16</inkml:trace>
  <inkml:trace contextRef="#ctx0" brushRef="#br0" timeOffset="15305.21">9899 12270 1809 0,'0'-11'4'16,"0"3"-1"-16,-14 1 2 0,14 7-5 0,0-8-71 15,0 8-147-15,0-5-157 0,0-1-77 0</inkml:trace>
  <inkml:trace contextRef="#ctx0" brushRef="#br0" timeOffset="17308.5">10605 13830 243 0,'-2'4'15'0,"2"1"25"0,0-1 28 0,0 0 17 16,0-2 9-16,5 1 23 0,-4-3 13 0,2 0 21 15,2 0-24-15,0 0-46 0,-2-4-36 0,4 0-43 16,0-3 2-16,1-2-4 0,2-3-3 16,2-2 7-16,0-1 4 0,2-4 6 0,2-1-13 15,0-1 3-15,1 0-13 0,-2-2-3 0,5 0 9 16,-3 0 2-16,1 0-3 0,-1 0 13 0,0 0-4 15,-1 1-4-15,-2 0 3 0,-1 1 4 0,-2 4 14 16,-1 1-9-16,-3 3 21 0,0 2-21 0,-3 2-2 16,-2 3-2-16,-2 3-15 0,0 3-1 0,0 0-7 15,0 0 7-15,-5 9 11 0,0 0 5 0,-1 4 3 16,-5 3-2-16,3 6 3 0,-1 2 4 0,-4 1-11 16,0 3 3-16,-1 1-15 0,2 1 6 0,-1-3 8 15,0 0-10-15,5-2 1 0,0-4 1 16,2-1-2-16,3-1 17 0,3-4-7 0,0-1 0 15,5-3-1-15,2-2 2 0,2-4 11 0,-1 1-10 16,2-5 8-16,2-1-15 0,-1 0 2 0,1-3 7 16,3-1-14-16,0-4 6 0,0 1-4 0,0-3-5 15,0-2 8-15,2 0-1 0,-3-4 0 0,0 1 3 16,1-1 2-16,-4 0-6 0,3 0-8 0,-3 1 7 16,2-2-8-16,-4 3 7 0,1-1 11 0,-1 0-11 15,-2 1 3-15,0 2-6 0,-2-1 6 0,2 1-2 16,-1 2 0-16,-5 2-1 0,2 1-4 0,-1 2 5 15,0 1 1-15,-1 2 2 0,-1 0 2 0,0 1-9 16,0-1 4-16,0 2 3 0,0 0-17 16,0 0 13-16,0 0-5 0,0 0-8 0,0 0 20 15,0 0-3-15,0 0-16 0,0 0 20 0,0 0-21 16,0 0-2-16,0 0 21 0,0 0-18 0,0 0-3 16,0 0-17-16,0 0-35 0,0 0-29 0,0 0-62 15,0 0-32-15,-3 3-18 0,3-1-16 0,0 2 43 16</inkml:trace>
  <inkml:trace contextRef="#ctx0" brushRef="#br0" timeOffset="17844.08">10754 13787 247 0,'-7'2'25'0,"2"-2"25"0,2 1 62 15,0 0 55-15,1-1 15 0,2 0-38 0,0 0-59 16,3-4-46-16,2 0-45 0,0-2 13 0,2-3-1 16,2-1-11-16,0-2-3 0,1-1 13 0,2-2 0 15,1 0-3-15,-2-1 10 0,3 0-15 16,-1-2 2-16,0 2 4 0,-1-2-13 0,0 0 7 15,-1 0-12-15,1-1 10 0,2-1 6 0,-3 0-4 16,1-1 12-16,0 2-6 0,-1 1-7 0,0 1-5 16,-3 2 29-16,0 3-1 0,-4 4 10 0,0 2-7 15,-4 0-24-15,0 2-17 0,0 4 8 0,-4 0-1 16,0 0 4-16,-1 6 10 0,-3 1-13 0,-1 1 18 16,1 0-10-16,0 4 0 0,-3 0 13 0,3 3-22 15,-1-1 7-15,2 3 13 0,0 0-9 0,0-3 18 16,4 3 5-16,3-1-14 0,0 0 1 0,0-2-7 15,8 3-19-15,1 0-1 0,-1 1-5 0,4 0 4 16,1-1 5-16,0 3 6 0,1-2 9 16,1 2-6-16,-4-1 2 0,1 0 6 0,0-2-9 15,-3 0 4-15,-3-2-3 0,-3-2-2 0,-3-2-1 16,0 0 2-16,-4-5 0 0,-6 0 2 0,-1 0 7 16,-2-3 5-16,-2 0 3 0,-3-2-7 0,-1-1 5 15,-1 0-14-15,1-4 13 0,-2 1-9 0,2-1 3 16,3-2 3-16,1 2-53 0,4 0-51 0,1-4-66 15,2 3-66-15,5-3 18 0</inkml:trace>
  <inkml:trace contextRef="#ctx0" brushRef="#br0" timeOffset="18127.34">11387 13275 1274 0,'0'-9'-11'16,"0"2"0"-16,0 7-8 0,0-7-10 0,0 7 34 15,0 0 5-15,0 0 0 0,0 0 11 0,0 0-14 16,0 0-13-16,0 10 17 0,0 5 5 0,-17 1-16 16,3 3 18-16,-2 3-16 0,16 6 3 0,-21 3 12 15,2 4-30-15,1 3 10 0,-1 4 1 16,1 0-11-16,1 1 10 0,-1 1-1 0,1-1-3 15,1-2 8-15,2-4 13 0,14-4-21 0,-16-1-35 16,16-8-38-16,0-5-42 0,0-1-17 0,0-6-2 16,0-3 3-16,0-9-13 0,0 0-21 0</inkml:trace>
  <inkml:trace contextRef="#ctx0" brushRef="#br0" timeOffset="18313.84">11201 13691 912 0,'0'-8'18'0,"0"8"-4"15,0 0 1-15,0 0 9 0,0 0-11 0,0 0 13 16,0 0 8-16,0 0-6 0,0 0 15 16,0 0 4-16,0 0 4 0,0 0 7 0,0 0-27 15,0 0-13-15,0 0-28 0,16 0 6 0,4-12-15 16,2 12 24-16,5-11-10 0,0 11-20 0,3 0 26 16,0-11-24-16,2 11 32 0,2-12-44 0,-4 3-62 15,-1 9-36-15,0-12-72 0,-2 4-9 0,-2-2 3 16,-3 2 31-16</inkml:trace>
  <inkml:trace contextRef="#ctx0" brushRef="#br0" timeOffset="19226.45">11629 13859 330 0,'0'11'9'0,"0"1"8"0,0-5 5 0,-12-7 19 16,12 9 23-16,0-9 24 0,0 0 45 0,0 7 9 16,0-7-42-16,0 0-27 0,0 0-42 0,0 0-33 15,0 0 4-15,0-12 2 0,12 1-1 0,-12-5 0 16,13 2 3-16,-13-2 4 0,16-2-3 0,-16-1-5 16,12-1 2-16,-12-1-13 0,0 0 2 0,10 0 6 15,-10 2 4-15,0-1-3 0,0 1 3 0,0 1 29 16,0 0 21-16,0 4-1 0,0 2-11 15,0 1-10-15,0 2-28 0,0 9 4 0,0 0-5 16,0 0-9-16,0 0 3 0,-13 0 7 0,13 0 16 16,-19 14-8-16,3-1-6 0,1 3-10 0,-3 2-6 15,3-1-2-15,-5 2 13 0,3 1 3 0,-1 1 6 16,6 1-4-16,-1-1-12 0,13-1-16 0,-17-3 2 16,17 1 5-16,0-4 10 0,0 0 18 0,0-2-6 15,0-2 11-15,0-2-4 0,0-8 7 0,0 0-6 16,16 0-11-16,-5 0-6 0,2 0-8 0,2 0 4 15,-2 0 6-15,3 0 9 0,-2-11-11 0,2 1 4 16,-2-2 8-16,0-1-9 0,-1 0 7 16,1-3-1-16,-3 1-9 0,1 0 6 0,-12 0 2 15,17-1 1-15,-4 2-5 0,-13 2 14 0,13 0-12 16,-13 3-1-16,0 9-8 0,0 0-18 0,0-9 16 16,0 9-6-16,0 0 1 0,0 0 5 0,0 0 0 15,0 0 4-15,0 15 5 0,0 0 1 0,0-1-2 16,0 3 1-16,0-3-2 0,-13 4-3 0,13-2 1 15,0-1 1-15,0-1 2 0,0 0 2 0,0-1 0 16,0-4-1-16,0 1 6 0,0-10 10 0,0 10-5 16,0-10-2-16,0 0 3 0,0 0-10 0,12 0 6 15,-1 0-6-15,-11 0-6 0,17 0 5 0,-2 0-4 16,-4 0 12-16,1-14-5 0,-12 2 2 16,18-1 4-16,-4 1-14 0,-14 0 27 0,18 0-14 15,-4-2-4-15,-1-1 5 0,0 0-11 0,0-1 35 16,-13 1 18-16,19 2 9 0,-6 1-5 0,-13 1-34 15,14 1-19-15,-14 10-9 0,0 0-9 0,0 0 2 16,0 0 5-16,0 0 11 0,0 0 7 0,0 0 26 16,0 14 7-16,0 1 8 0,0 4-11 0,-19 0-12 15,0 2-14-15,6 1-17 0,-1-1 14 0,-2 0-14 16,5-2 5-16,11-2-1 0,-17-2 3 0,17-1-5 16,0-4 17-16,-10 1-2 0,10-11 3 0,0 7 11 15,0-7-5-15,0 0-5 0,0 0 4 0,0 0-10 16,0 0-25-16,16 0 14 0,-2 0-11 15,-1-13 11-15,1 1 11 0,2 0-14 0,0-2 2 16,0 2-11-16,1-5 3 0,-1 2 10 0,1-3-8 16,1 0 10-16,1 0 7 0,0-1-7 0,-5 2 3 15,3-1-8-15,-4 4-10 0,-13 1-8 0,16 5 1 16,-16 8 13-16,0 0-2 0,0 0 10 0,0 0 5 16,0 10-10-16,0 5 4 0,0 4-1 0,0 0-6 15,0 3 10-15,0 1-4 0,-16 1 9 0,16-2 1 16,-16 0-10-16,2-3-1 0,14-1-7 0,-13 0 10 15,13-2-13-15,0-2-78 0,0-1-96 0,0-5-114 16,0-8-84-16,0 8-34 0</inkml:trace>
  <inkml:trace contextRef="#ctx0" brushRef="#br0" timeOffset="20858.71">12384 13947 262 0,'-7'4'-7'16,"2"-1"30"-16,0 1 30 0,2-2 41 0,-1 0 40 15,2 0 20-15,1-2-20 0,1 0-52 0,0 0-32 16,3-4-50-16,3-2-22 0,-1-1 0 0,1-1 11 16,1-3 6-16,2-1-8 0,-1-3 16 0,0-2-7 15,-2-1 0-15,5-1 24 0,-5 0-22 0,2-2 9 16,-1 0-15-16,-1-1 4 0,0-1 14 15,-1 2-4-15,-2 1-1 0,0 3 24 0,-3 0 11 16,0 3 0-16,0 3 17 0,0 4-37 0,-4 3-17 16,0 2-10-16,-5 2-13 0,5 0 9 0,-5 5 5 15,-2 3 9-15,-4 4 5 0,0 3 4 0,-4 2-6 16,2 4 8-16,-5 2-12 0,1 1-6 0,-1 3 7 16,3 0-5-16,0-2 17 0,6-2-9 0,-1-1-2 15,8-3 3-15,1 0 0 0,5-4 4 0,0-4-4 16,0 1 9-16,7-4-3 0,1-3 2 0,2 0 0 15,2-5-5-15,2 0-14 0,0 0 11 0,3-6-8 16,3-1-10-16,-2-4 17 0,0 1-12 16,2-3 14-16,1-3-5 0,-4-1-3 0,2-2-3 15,0-1 2-15,-1-4 5 0,0-1 1 0,0-1-4 16,1-5-2-16,1-1-1 0,0-2-5 0,0-2 6 16,0 0-1-16,1-3-6 0,1 0 5 0,-1 0 6 15,-2 5-8-15,-2-1 11 0,1 6-6 0,-3 2-6 16,-3 5 14-16,-3 5-12 0,-3 5-7 0,-3 5 0 15,-3 2-2-15,0 5 0 0,-4 0 31 0,-6 8 7 16,1 3 1-16,-1 4 5 0,-4 3-8 0,-2 5 0 16,1 1 4-16,-5 4 0 0,0 4-2 0,-1 1-4 15,1 0-9-15,-2 3 9 0,0 0-17 0,2-2-2 16,0 3-2-16,3-4-9 0,2 0 13 16,1-2-1-16,6-2-3 0,2-2 17 0,6-3-10 15,0-2 7-15,0-3 15 0,5-3-11 0,1-3-6 16,3-3 3-16,2-4-8 0,1-3-2 0,0-3 3 15,4 0-14-15,-2-4 16 0,2-5-18 0,1 0 3 16,-1-3 13-16,3-2-11 0,-2-3 15 0,1-3-13 16,-1 0-1-16,3-3-4 0,-2 1-3 0,0-3 15 15,2 2-8-15,2 0-15 0,-4 3 6 0,2-1-21 16,-2 4-9-16,-1 3 12 0,-1 3-19 16,-2 5 11-16,-1 1 17 0,-5 5-12 0,-2 0 18 0,1 8 16 15,-4 1-12-15,-3 4 15 0,0 1-10 16,0 0-6-16,0 3 10 0,-5 1-16 0,-1 1 17 15,-1 0 3-15,1-2-10 0,-2-1 6 0,3-3-2 16,0 0 3-16,1-2 0 0,0-1 7 0,3-3-8 16,-1-1-2-16,2-3 10 0,0 0-1 0,0-2 6 15,0-1 0-15,0 0-10 0,0-3-8 0,3 0 6 16,-1-3-5-16,3-2 3 0,-2-1 3 0,2-1-6 16,0-3 7-16,1-1-2 0,-2-1 10 0,1-2 0 15,0 1-14-15,0 1 3 0,-2-1-3 0,0 1-3 16,-1 2 22-16,-2 1 32 0,0 3 0 0,0 2 18 15,0 0-27-15,-5 3-39 0,-3 3 4 0,3 1-21 16,-3 0 16-16,-2 7 15 0,-5 3-15 16,0-1 12-16,-2 5 3 0,-3 3 2 0,2 1 14 15,-4 3-6-15,0 0-5 0,0 1-9 0,3-2-7 16,4 0-4-16,-2 0-3 0,5-1-2 0,2-5 9 16,4 3 4-16,4-5 4 0,2-1 16 0,0-1-15 15,5-1 4-15,0-3-1 0,3-2-16 0,4 1 3 16,1-4-4-16,1-1 2 0,2 0 13 0,1-6-9 15,0-1-4-15,1-3 2 0,-2 1-10 0,3-3-2 16,-2 0-4-16,1-3-10 0,1 0 0 0,-3-1 11 16,-1-1 6-16,0 0 6 0,0 0 5 0,-3 0 1 15,-1 4-3-15,-2-1 10 0,-2 3-10 0,-3 2-5 16,1 3-7-16,-3 1-7 0,-2 5 3 16,0 0 3-16,-5 5-2 0,0 3 7 0,0 1-5 15,-1 3-3-15,-2 5 14 0,0 0-6 0,0 3 10 16,0-1 2-16,-1 1 1 0,1-2 2 0,3 1-4 15,0-3-5-15,2 0 1 0,2-3 10 0,1-2-1 16,0-1-1-16,4-1-12 0,1-3 3 0,0-4 2 16,5 0 2-16,0-2 2 0,0 0-10 0,3-4-6 15,1-2 6-15,0-3 5 0,2-1-2 0,-2-1 8 16,4-2-1-16,-5-3-3 0,2 1 0 0,0-3-1 16,0-1-2-16,0-2 4 0,-2-2-2 0,0-1 5 15,1-2-12-15,-2 3 10 0,0-2 2 0,1 0-18 16,-4 4 21-16,-1 1-11 0,-2 3 0 15,1 3-2-15,-5 5-21 0,-2 1 1 0,0 6 6 16,0 2 1-16,-7 0 8 0,-2 7 16 0,-1 5-13 16,-3-1 10-16,-1 4 14 0,0 3-22 0,-3 1 4 15,2-1 13-15,1 2-19 0,1 0 8 0,3-1 12 16,3-1-13-16,2-1 8 0,5-3-22 0,0 0-23 16,0-4-15-16,5-1 12 0,0-2 6 0,4-3 10 15,-1 0 28-15,4-4-5 0,-2 0 8 0,2-5 8 16,0-2-17-16,2-2-8 0,-2 0 16 0,2-3-6 15,-2 0 4-15,0 0-3 0,2-3-6 0,-5-1 3 16,4 1 7-16,-4-2-4 0,-1 3 17 16,0-1 26-16,-2 2-5 0,-1 3 6 0,-2 3-48 15,-1 0-16-15,-2 7-1 0,0 0 25 0,-5 8 47 16,0 3-3-16,-4 4-7 0,1 4-15 0,-5 5-24 16,-1 0-2-16,0 4 14 0,-2 0-3 0,0 1-7 15,1-1-6-15,2-2-2 0,0-1 1 0,2-3-1 16,3-1 9-16,0-4-2 0,4-2-10 0,2-2-7 15,2-4-80-15,0 0-55 0,0-3-76 0,6-4-86 16,0-2-25-16</inkml:trace>
  <inkml:trace contextRef="#ctx0" brushRef="#br0" timeOffset="21793.59">13414 13941 283 0,'0'10'3'0,"0"-10"-5"0,0 8 42 0,0-8 22 16,0 0 31-16,0 0 57 0,0 0-16 0,0 7-6 16,0-7-33-16,0 0-62 0,0 0-14 0,0 0-14 15,0 0-15-15,0-8 26 0,13-1-19 0,-13-1 3 16,16-1 16-16,-16-1-27 0,14-1 24 0,-14 0-19 15,16-1 6-15,-16-1 1 0,13 0 6 0,-13-1 17 16,0 1-17-16,0-1 15 0,0 0-9 16,12 1 12-16,-12 0 34 0,0 1-22 0,0 2 16 15,0 1 11-15,0 11-44 0,0-8 17 0,0 8-27 16,0 0-32-16,-12 0 11 0,12 0 6 0,-19 0-11 16,3 0 16-16,-1 11 11 0,0 3-15 0,-1 0 14 15,-2 4-12-15,0 0-4 0,0 1 9 0,0 2 1 16,3-1-1-16,3-2 0 0,0-1-7 0,14 1 1 15,-13-6 15-15,13 2 2 0,0-3 3 0,0-3 9 16,0 2-15-16,0-10-2 0,0 0 16 0,16 8-17 16,-1-8-6-16,-2 0-1 0,4 0-1 0,1 0-5 15,3 0 3-15,-3-14 10 0,0 0-6 0,1 1 5 16,-1-2-3-16,-3-1-7 0,1-2 2 0,1-2-7 16,-2 1 10-16,0-3 6 0,-2-3-5 15,4 0 3-15,-2-3 4 0,4 0-10 0,-5-3-13 16,6-1 12-16,-2-2-14 0,-1 1 3 0,2 1 16 15,0 0-8-15,-1 1-1 0,0 3-1 0,-5 4 6 16,0 3-5-16,-13 3 16 0,17 5-7 0,-17 4-19 16,0 3 12-16,0 6-11 0,0 0 3 0,0 0 11 15,0 0-8-15,0 0 22 0,0 15 12 0,-22 3 10 16,6 3 2-16,-4 4-11 0,-1 4-11 0,2 2 1 16,-1 2 0-16,-1 1-7 0,4 2-3 0,-2 1-7 15,3-3-8-15,0-2 4 0,16-2 6 0,-14-1 6 16,14-2 6-16,0-2 8 0,0-5 1 15,0-2-5-15,0-4 4 0,0-1-11 0,0-1-3 16,0-4-6-16,14-8 7 0,2 0 9 0,-2 0-12 16,0 0 1-16,2 0-6 0,1 0 1 0,0 0 4 15,-2-13 3-15,1-1-6 0,1 0-13 0,-2-3 11 16,2 0 2-16,-3-2-3 0,4-3 6 0,-4-1-6 16,3-1-16-16,-1 0 14 0,1-3 5 0,1 2-11 15,-4-1 16-15,3 6-5 0,-4-1-1 0,-13 6-4 16,17 3-6-16,-17 5-9 0,0 7-4 0,0 0 7 15,0 0 24-15,0 0 3 0,0 13 15 0,0 4 8 16,0 2-18-16,-25 6 3 0,6 0-13 16,3 1 4-16,-1 2-9 0,3 1-1 0,14-2-3 15,-18 0-4-15,18-3 12 0,-14-2-2 0,14-1 6 16,0-5-17-16,0-1-40 0,0-3-40 0,0-1-80 16,0-11-75-16,0 8-71 0,23-8-75 0,-5 0 65 15</inkml:trace>
  <inkml:trace contextRef="#ctx0" brushRef="#br0" timeOffset="21966.69">14053 13455 1283 0,'0'0'-1'0,"0"0"7"15,-14 0-23-15,14 0-108 0,0 0-113 0,0-7-90 16</inkml:trace>
  <inkml:trace contextRef="#ctx0" brushRef="#br0" timeOffset="22875.53">13985 13714 784 0,'0'0'27'16,"0"-11"11"-16,0 11 33 0,0 0 18 0,0 0-6 16,0-8-6-16,14 8-9 0,-14-12-39 0,16 12-20 15,-16-10 8-15,14 10-38 0,-14-9 27 0,13 9-1 16,-13-10-9-16,17 10 7 0,-17 0-9 0,15 0-4 15,-15 0-2-15,17 0-1 0,-17 0 8 0,13 0-3 16,-13 15 0-16,0 0 13 0,0 1 1 0,0 0 16 16,0 4-11-16,0 1-11 0,0-1-6 0,0 2-8 15,0 0 23-15,-22-2-2 0,4 1 10 16,3-4-12-16,-2 0-1 0,2-1 14 0,-1-4 1 16,0 0 23-16,2-3-13 0,0-1-1 0,1-8-10 15,13 9-6-15,-19-9 1 0,19 0 14 0,-16 9-15 16,16-9 16-16,0 0 26 0,0 0 9 0,0 0 20 15,0 0-14-15,0 0-21 0,0 0-34 0,0 0-2 16,0 0-7-16,0 0-14 0,0 0 6 0,12 0-2 16,-12 0-12-16,15 0 15 0,-15 0-2 0,14 12 0 15,-14 0 12-15,14 1-11 0,-14 1 9 0,13 3-4 16,-13 2-6-16,0 1 10 0,0 1-7 0,0 3 6 16,0 1-2-16,0 1 6 0,0-2-11 0,-20 2 11 15,4-1 7-15,-4 2-22 0,3-1 19 16,-5-1-20-16,0-2 2 0,0-2 22 0,1-2-8 15,-1-5 2-15,-1-2-7 0,2-12-14 0,1 11 6 16,-1-11 12-16,5 0 27 0,2 0 17 0,1 0-4 16,13 0 11-16,-14-13-16 0,14-4-5 0,0 1-2 15,0-1-17-15,0-4-11 0,0 0-17 0,0-1-1 16,22 0-10-16,2-2 7 0,4 3 7 0,2-3-8 16,1 2 16-16,5 1 1 0,2 2-4 0,3 0 1 15,0-1-9-15,0 2-15 0,3 1 10 0,-2-1 4 16,-1 2-7-16,0-3 9 0,-3 2-2 0,-4 0-4 15,1-1 19-15,-5 2-8 0,-1-2-1 0,-6 3 2 16,-1-2-5-16,-2-1 8 0,-5 3-2 16,-2-2 7-16,-13 1-6 0,16 1 3 0,-16-1 10 15,0 5-2-15,0 0-13 0,0 3-2 0,0 8-9 16,0 0 10-16,0 0 8 0,-18 0-5 0,6 0 0 16,-4 0-3-16,0 12-1 0,-3-2 0 0,0 4 3 15,3-1-1-15,-5 3-4 0,4-1 2 0,-1 2 2 16,1 1-5-16,3-1 16 0,14 0 7 0,-12 0-11 15,12 0-11-15,0-2-29 0,0 1-29 0,0-1-35 16,0-1-32-16,0 1-54 0,14-4-31 0,5 0-18 16,0-2-28-16,5-9 5 0,3 9 11 0</inkml:trace>
  <inkml:trace contextRef="#ctx0" brushRef="#br0" timeOffset="23442.32">14652 13953 743 0,'0'0'-3'0,"0"0"-3"0,0 0 9 15,0 0 0-15,0 0-1 0,0 8 17 0,0-8 4 16,0 0 10-16,0 0 17 0,0 0 7 0,0 0 10 16,0 0 8-16,0 0-30 0,0 0-23 0,0 0-11 15,0 0-26-15,13 0 23 0,-13 0 10 0,17-8-16 16,-17-1 4-16,16-1-15 0,-2 0-3 15,-14 0 17-15,15-3 5 0,-15 1 7 0,14-3 6 16,-14 2-19-16,13-1 3 0,-13-1 16 0,0-1-33 16,0 2 54-16,0 1 33 0,14 1 16 0,-14 1 17 15,0 3-36-15,0 8-30 0,0 0-37 0,0 0-12 16,0 0-8-16,0 0 3 0,-16 0 1 0,2 0 9 16,-2 10 11-16,0 5-5 0,-3-1 12 0,-1 5 15 15,-1 4-11-15,-4 0 7 0,-1 4-4 0,5-2-14 16,0-2 11-16,0 2-17 0,7-1 25 0,14-4 7 15,0-2 1-15,0-1 8 0,0-3-17 0,0-3-14 16,0-4-6-16,21-7-12 0,-3 0-8 16,3 0 10-16,5 0 6 0,-3-12-4 0,6-2 4 15,-4-3-2-15,-2-1-13 0,1-3 12 0,2-2-7 16,-3-4-1-16,1 2 3 0,-3-2-9 0,1-3-11 16,1-3-5-16,-1-2 1 0,-1 1 3 0,1-4-5 15,2-1 18-15,-3 0-11 0,-1 1 10 0,2-1 9 16,-6 5-12-16,1 1 16 0,-4 5 1 0,-13 3-1 15,14 7-12-15,-14 4-6 0,0 4-8 0,0 10 14 16,0 0 5-16,0 0 6 0,0 0-1 0,-15 18-2 16,-5 3 13-16,2 3 12 0,-4 2-1 0,-1 7 6 15,-1 2-18-15,-2 4-7 0,0 2-6 0,1 0-8 16,-2 3 15-16,6-3-14 0,-2 2 25 16,3-4 1-16,2 0-13 0,2-3-63 0,16-4-103 15,-16 0-81-15,16-6-72 0,0-3-20 0,0-3 40 16</inkml:trace>
  <inkml:trace contextRef="#ctx0" brushRef="#br0" timeOffset="25191.38">15544 13999 771 0,'0'10'6'16,"-17"2"10"-16,17 0-3 0,-16-2 9 16,16 0-3-16,0-1 14 0,0 0 20 0,0-9 42 15,0 8 8-15,0-8 4 0,0 0 23 0,0 0-33 16,0 0-13-16,0 0-25 0,0 0-39 0,0 0-10 16,0 0 4-16,0 0-2 0,16-11-6 0,-1-2-8 15,2 2 8-15,1-3-5 0,-2-1 6 0,2-1-7 16,-1 0-9-16,0-3 2 0,0-1 6 0,1 0 5 15,0-2 5-15,1-1 2 0,-2 2-8 0,2 0-6 16,-5 0-2-16,2 2 2 0,-16 2 1 0,14 3 2 16,-14 3-12-16,0 3-7 0,0 8 10 0,0 0-3 15,0 0 5-15,0 0 6 0,0 0-2 0,0 14 15 16,0 2 10-16,0 4 1 0,-20 1-8 16,4 2-10-16,-1 0-11 0,2 3 10 0,-1-1 4 15,4-1-9-15,12 1 12 0,-18-2-7 0,18-2-5 16,0-2 8-16,0-3 8 0,0-1 0 0,0-2 2 15,0-5 17-15,0-8-24 0,0 0-11 0,0 0 11 16,19 0-18-16,-2 0 14 0,-2 0 9 0,2 0-13 16,-1-13-9-16,1 0 13 0,-1-1-18 0,1-3 4 15,0 0 16-15,1-2-10 0,0-1 8 0,-1-2 6 16,4-1-16-16,-4-2 3 0,4 1-7 0,-5 1 5 16,2 0 14-16,-2 2-13 0,-1 3 18 0,-6 1-24 15,-9 4 1-15,0 2-9 0,0 11-6 0,0-9 15 16,0 9-11-16,0 0 19 0,0 0-5 15,0 0-3-15,0 14 1 0,0 0 0 0,0 4 10 16,-16-2-10-16,2 1 6 0,1 3 1 0,13-1-7 16,-15 0 8-16,15-2 7 0,-12 0 7 0,12-1-18 15,0-3 15-15,0 1-10 0,0-3 1 0,0-1 16 16,0-2-12-16,0-8 0 0,0 10-2 0,0-10-6 16,14 0 10-16,2 0-6 0,-4 0 3 0,0 0-3 15,3 0-4-15,-2 0-2 0,0 0-5 0,1-12 17 16,-2 2-12-16,2 0-3 0,-1-3 4 0,-1 1-1 15,4-3-3-15,-5 0 14 0,5 1-12 0,-4-3-7 16,1 3 22-16,1-3-1 0,-14 0 6 0,18 1-5 16,-2-1-8-16,-16 5 11 0,17-2 4 15,-17 2 25-15,11 5-5 0,-11 7-12 0,0-10-28 16,0 10-13-16,0 0-4 0,0 0 0 0,0 0 24 16,0 0-4-16,0 0 7 0,0 10 5 0,0 2-11 15,-14 2 6-15,1 1-6 0,13 3-8 0,-14 1 18 16,1 3-12-16,0-2 3 0,13 0 7 0,-17-1-10 15,4-2-6-15,13 0-2 0,-15-2 6 0,15-1-5 16,0-2 9-16,-11-1 7 0,11-3 1 0,0-8 2 16,0 9 11-16,0-9 35 0,0 0 83 0,0 0 37 15,0 0 9-15,0 0-35 0,0 0-100 0,0 0-34 16,0 0-27-16,0-9 12 0,13 1 0 16,0-3-9-16,0 2 13 0,0-4-12 0,1-4-3 15,2 4 6-15,0-3 3 0,3-3-7 0,-2 2 18 16,-1-1-8-16,0 0-17 0,3-1 4 0,-5 2 0 15,3 2 3-15,-5 3 11 0,-12 1-8 0,13 3 2 16,-13 8-5-16,0 0-9 0,0 0 18 0,0 0-13 16,0 0 6-16,0 10 7 0,0 2-21 0,0 2 8 15,0 4 4-15,0 0 7 0,0-1 0 0,0 2 3 16,0 1-8-16,0-3-6 0,-13 1 20 0,13-2-22 16,0-2 18-16,0-1 0 0,0-2-6 0,0-3-5 15,0 0 10-15,0-8-21 0,0 6 18 16,0-6 8-16,0 0-8 0,0 0 17 0,0 0-28 15,0 0 17-15,0 0-14 0,13-8-4 0,0-1 4 16,3 0 3-16,-1-2-4 0,1-2-8 0,-1-1 22 16,2-4-13-16,-2-1 24 0,0 0-3 0,1 0-11 15,1-2-1-15,-2 0-26 0,0 0 19 0,0 3 11 16,-3-1-10-16,0 4 11 0,-12 4-2 0,0 1-24 16,12 10 12-16,-12 0-6 0,0 0-3 0,0 0-8 15,0 0 6-15,0 11 10 0,0-1 3 0,0 4 19 16,-16 1-11-16,4 2-2 0,12 1-14 0,-14 1 3 15,1-1 6-15,13 0-6 0,-13-2 20 0,13-1-22 16,0 0 10-16,-13-2 10 0,13-1-22 0,0-4 33 16,0 2-20-16,0-3-10 0,0-7 27 15,0 0-28-15,0 7 11 0,17-7 5 0,0 0-4 16,-1 0 10-16,-1 0 6 0,3 0-19 0,-1-11-3 16,2 1-5-16,-1-1-1 0,0-4-1 0,0-1 7 15,1-3-5-15,0-2 12 0,-2-4-5 0,2 0-2 16,0-4 13-16,0-1-4 0,3-3 5 0,-3-2 3 15,3 0-22-15,0-1-7 0,-1 0 21 0,0 1-23 16,-3 1 27-16,0 2-13 0,-4 3 2 16,-2 6 26-16,-12 2 2 0,13 4 0 0,-13 4-12 0,0 5-15 15,0 3-17-15,0 5 13 0,0 0 2 0,0 0-6 16,0 0 19-16,-15 13-8 0,2 3-7 16,-3 2 13-16,0 1-7 0,-1 5 7 0,-3 5 23 15,2 0-12-15,-2 3-9 0,2 1 0 0,-2 1-21 16,2 1 3-16,1-1 6 0,1 1-6 0,2-4 3 15,0-1 6-15,4-1 2 0,10-1-3 0,-13-5 13 16,13-2 1-16,0-2-10 0,0-5 14 0,0-3-7 16,0-2 1-16,0-9 4 0,0 0-6 0,0 0 1 15,0 0-9-15,0 0-4 0,16 0 8 0,-2 0-6 16,1 0 8-16,0-9-12 0,0-1 0 0,2 0-1 16,-1-2-14-16,3 0 37 0,-2-3-23 0,2 2 16 15,-1-1-7-15,2-2-12 0,-1 2 20 0,0 1-17 16,-1 1 13-16,0 0-16 0,-3 4-8 15,0-1-7-15,-3 9-14 0,-12 0 15 0,11 0-8 16,-11 0 8-16,0 0 16 0,0 0-19 0,0 17 22 16,0 1-8-16,0 1 2 0,0 3 15 0,0 1-9 15,-15 0 16-15,0 0-16 0,2 0-11 0,-1-2 0 16,0-1 2-16,2-4 22 0,0 0-20 0,1-5-16 16,-2 1-84-16,13-5-37 0,-14-7-28 0,14 0-97 15,-14 0-18-15,14 0-87 0,0 0-48 0,0 0 32 16</inkml:trace>
  <inkml:trace contextRef="#ctx0" brushRef="#br0" timeOffset="25386.27">16768 13647 1273 0,'0'0'9'0,"0"0"-11"0,0 0 2 15,0 0 9-15,0 0-2 0,17 0-10 0,2 0 1 16,-1 0-12-16,2 0-9 0,2 0 46 0,-1 0-26 16,4 0-2-16,0-10 33 0,2 10-85 0,0-10-41 15,2 1-71-15,-3-1-121 0,0 2 11 0</inkml:trace>
  <inkml:trace contextRef="#ctx0" brushRef="#br0" timeOffset="25590.34">16815 13420 2277 0,'-11'0'0'16,"11"0"1"-16,0 0-3 0,0 0 11 0,-12 0-16 15,12 0-88-15,0 0-160 0,0 0-185 0,0-8-123 16</inkml:trace>
  <inkml:trace contextRef="#ctx0" brushRef="#br0" timeOffset="28841.22">8105 15061 652 0,'0'0'15'0,"0"0"28"0,0 0 5 16,0 0 18-16,0 0-22 0,0 0-38 15,3-3 7-15,-1-1-34 0,2-3 13 0,-1 1 12 16,2 1-19-16,0-2 18 0,0-1-7 0,0-1 3 16,2 1 8-16,-2-1 2 0,-2 0-4 0,2 0 0 15,-2 0-11-15,-1 0 15 0,-2 1 19 0,0 0 14 16,0 1 40-16,-3 0 1 0,-2 0-16 0,0 1-20 15,0 2-33-15,-4 1-9 0,1 2 7 0,-2 1-12 16,0 0 7-16,-1 4-13 0,-4 3-7 0,-2 3 14 16,-2 2 3-16,-2 2 2 0,-5 5 6 0,0 4-3 15,-1 1-14-15,1 4 10 0,-3 2-8 0,2-1 16 16,3 3-6-16,2-3 16 0,3 0 24 0,4-3-15 16,6-4-1-16,0-2-13 0,9-3-11 15,0-3-12-15,9-3 17 0,0-3-4 0,6-3-8 16,6-5 13-16,1 0 4 0,1-8-23 0,8-1 10 15,-1-4 1-15,0-1-10 0,0-5-4 0,2-4 1 16,-2 0-1-16,-2-3 2 0,-2-2 5 0,0-1 3 16,-4-4-6-16,-1 3-3 0,-1 0 16 0,1-2-11 15,-2 0 5-15,-2 0 7 0,2 0 2 0,-3-1-5 16,1 1 1-16,-4 0-3 0,0 0-19 0,-1 0 9 16,-2 1 2-16,0 2 5 0,0 3 7 0,-3 1 5 15,-2 5-2-15,-2 2-16 0,0 7-7 16,-3 3-5-16,0 2-5 0,0 6 9 0,0 0 8 15,-5 10-4-15,0 4 9 0,-3 1-1 0,-2 7 8 16,-2 5-2-16,0 3-7 0,-6 5 9 0,2 1-13 16,-4 6 10-16,-2 1 3 0,0 1-12 0,1 2 10 15,-3-3-4-15,4 1-5 0,2-2 9 0,1 0 0 16,6-9 4-16,4 0-5 0,7-5 0 0,0-6 2 16,0 0 0-16,9-7-6 0,0-3 3 0,7-2 0 15,-2-5-7-15,4-5 19 0,2 0-16 0,2-3 0 16,0-3 8-16,3-5-10 0,-2-1 0 0,1-3 9 15,-2-2-12-15,0-2 7 0,-5 0 3 0,2-1-5 16,-3-3-7-16,0 1 11 0,-2 1-1 0,-2 0-4 16,-2 3 16-16,0 2-8 0,-3 2-5 15,-2 4-5-15,-2 1-5 0,-3 6-8 0,0 3 10 16,0 0 9-16,-5 7-8 0,-4 6 5 0,-2-1 2 16,1 6-6-16,-2 5 20 0,-1-1-2 0,-1 3 5 15,1 0-7-15,1-2-14 0,1 0 14 0,1-2-21 16,5-1 2-16,1-3-18 0,0-3-70 0,4-3-32 15,0-3-65-15,7 0-47 0,2-3 1 0,1-5-8 16</inkml:trace>
  <inkml:trace contextRef="#ctx0" brushRef="#br0" timeOffset="28999.76">8669 14831 521 0,'0'0'-22'0,"-17"0"-40"0,4 0-39 0,13 0-30 15</inkml:trace>
  <inkml:trace contextRef="#ctx0" brushRef="#br0" timeOffset="29423.12">8505 15212 926 0,'0'9'21'0,"-13"-9"28"0,13 0 39 0,0 0 22 15,0 11 32-15,0-11 6 0,0 0 10 0,0 0-21 16,0 0-64-16,0 0-34 0,0 0-55 0,0 0 9 16,0-13 8-16,13 0 5 0,1 0 0 0,1-1-13 15,2-3 2-15,-3 2-10 0,5-2 8 0,-1-2-6 16,-1-1 2-16,-2 3-2 0,3-2 3 0,1 0-4 15,-4-2 7-15,6 1 5 0,-5 2-3 0,0 0 10 16,0 2-11-16,-3 2 2 0,-13 4 0 0,14 0-4 16,-14 10 3-16,0-7-17 0,0 7 2 15,0 0 9-15,0 0-7 0,0 0 20 0,0 0 8 16,0 0-16-16,0 13 8 0,-16-1 5 0,2-1-13 16,14 2 18-16,-16-2 0 0,16 4-18 0,-19-2 8 15,19-1-10-15,0 1-6 0,-13-1 20 0,13-2-25 16,0 3 5-16,0 2 2 0,0-3-1 0,0 2 18 15,0 0-8-15,0 1 1 0,0 2-6 0,13-2-1 16,-13 2 14-16,0-2-3 0,0-1 9 0,0 0-15 16,0-2 2-16,0 0 0 0,0 0 0 0,0-12 11 15,0 10-9-15,0-10 11 0,0 8-18 16,0-8-8-16,-15 0-15 0,15 0-80 0,-20 0-24 16,6 0-46-16,-2 0-53 0,3 0 1 0,1-12-38 15</inkml:trace>
  <inkml:trace contextRef="#ctx0" brushRef="#br0" timeOffset="29673.26">9129 14679 2084 0,'0'0'10'0,"0"-8"-1"16,0 8 5-16,0-6-7 0,0 6-17 0,0 0 12 15,0 0-8-15,0 0 11 0,0 0 0 0,0 0-3 16,0 14-5-16,0 1 0 0,-17 5 1 0,4 2 5 16,-1 4 3-16,0 8 7 0,-5 0-10 0,3 4-9 15,-4 3 11-15,-1 1-10 0,-1-2 26 0,2 5-8 16,1-7-2-16,3-1-9 0,-2-5-119 0,5-4-87 16,13-8-97-16,-16-2-64 0,16-3 10 0,0-15 16 15</inkml:trace>
  <inkml:trace contextRef="#ctx0" brushRef="#br0" timeOffset="29870.29">8845 14951 2275 0,'-13'0'9'15,"13"0"8"-15,0 0 4 0,0 0 9 0,0 0-9 16,0 0-3-16,0 0-7 0,0 0-7 0,15 0-2 15,4-5-10-15,2-3 4 0,2 2-28 0,7-2-59 16,3-1-84-16,3 2-112 0,1-3-61 0,-1 1-17 16,1 2 33-16,-3-2 42 0,1-1 67 0</inkml:trace>
  <inkml:trace contextRef="#ctx0" brushRef="#br0" timeOffset="30739.58">9098 15224 804 0,'0'0'4'0,"0"0"12"0,0 0 67 15,0 0 35-15,0 0-2 0,0 0 32 0,0 0-52 16,0 0-16-16,13 0 5 0,-2 0-32 0,1 0-4 15,3 0-23-15,0-11-7 0,1 0-5 0,0-4-18 16,2 2 12-16,-3-1-11 0,1-1 1 0,1-1 7 16,-1-2-6-16,0 3 7 0,-3-2-5 15,-1-1-1-15,-12 0 1 0,16 2 3 0,-16-2-8 16,14 0 10-16,-14 4 2 0,0-1-14 0,0 1 10 16,0 2-1-16,0 2-11 0,0 0 11 0,0 10-7 15,0-5-14-15,0 5 15 0,0 0-3 0,0 0 11 16,0 0 7-16,-15 0-17 0,0 13 6 0,0-1-6 15,0 0-6-15,1 2 2 0,1-2 5 0,13 1 8 16,-14 1 3-16,14-2 5 0,0 1-7 0,0-2 0 16,0-1-13-16,0-1 4 0,0 0-1 0,0-9-10 15,21 7 9-15,-1-7-3 0,-1 0-13 16,3 0 0-16,0 0 12 0,-1 0 11 0,1 0 7 16,0-10-4-16,-1 2-2 0,-4-1-12 0,2 0 2 15,-6-3 3-15,3 1 2 0,-16 2 3 0,14-1 6 16,-14 0 20-16,16 0 2 0,-16 2 2 0,0 8-6 15,0-8-18-15,0 8 0 0,0 0-22 0,0 0 15 16,0 0-1-16,0 0-6 0,0 0 25 0,0 0-25 16,0 14 14-16,0 0-8 0,-19 1 0 0,0 2 5 15,6 2 0-15,-4 0 11 0,4 1-8 0,13 0 0 16,-14 0-5-16,14-2-10 0,-14 0 5 0,14-1 15 16,0-2-2-16,0-1 1 0,0-3-13 0,0-11-3 15,15 13 6-15,0-13-7 0,2 0 4 16,-3 0-3-16,4 0-20 0,-1 0 22 0,1 0-9 15,-1 0 12-15,0 0 3 0,-1-10-7 0,-2 0 12 16,1-5-16-16,-3 3 7 0,-1-2-8 0,-11 0 16 16,17 0 8-16,-4-3-1 0,-13 2 14 0,18-1 6 15,-7 1 3-15,-11 0 10 0,11 3-7 0,-11 1-10 16,0 2-18-16,0 2-12 0,0 7-5 0,0 0-7 16,0 0 4-16,0 0 9 0,0 0 6 0,0 0-2 15,0 16 10-15,-13-1-18 0,-4 4-1 0,3 2 4 16,-4 0-1-16,4 4 13 0,-2-4 1 0,3-1-8 15,13 1-13-15,-12-4-73 0,12-2-81 0,0-4-58 16,0 0-76-16,0-11-32 0,0 0 5 0</inkml:trace>
  <inkml:trace contextRef="#ctx0" brushRef="#br0" timeOffset="30902.18">9851 14859 974 0,'0'0'3'0,"-16"0"-2"0,16 0-26 0,0 0-26 16,0 0-44-16,0 0-40 0,0 0-39 0,0 0-19 16</inkml:trace>
  <inkml:trace contextRef="#ctx0" brushRef="#br0" timeOffset="31372.53">10139 14583 1283 0,'0'-9'49'16,"0"1"28"-16,0 0-13 0,0 8-12 0,13 0-34 16,-13 0-39-16,0 0 12 0,0 0 5 0,0 0-9 15,0 0 12-15,0 0-9 0,0 13 22 0,0 2-20 16,0 3 5-16,-13 2 15 0,13 2 34 15,-17 6 31-15,3 2 34 0,-2 2 6 0,2 1-35 16,-2 2-13-16,-5 2-32 0,4 1-13 0,-3 2-6 16,0-1-2-16,-1 2-10 0,-1-3-1 0,1 1-1 15,0-4-2-15,4-1-4 0,0-3 4 0,4-3 0 16,2-8 0-16,11-1 8 0,0-5-5 0,0-6 27 16,0-8 20-16,0 8 54 0,0-8 4 0,0 0-81 15,0 0-19-15,0 0-57 0,0 0-6 0,0-12 53 16,11-3-1-16,0 1 0 0,3-3 5 0,-2 0-7 15,2 0 7-15,-2-3-10 0,2 0-1 0,-1 0 2 16,0 3-6-16,3-1 4 0,0 2-2 16,-1 4 3-16,1 0-35 0,2 2-10 0,-1 3-41 15,0 7-39-15,1 0 28 0,-4 0 11 0,2 0 47 16,-4 0 46-16,1 12-4 0,-13 2 3 0,13 0 3 16,-13 0-14-16,0 1 4 0,0-2 8 0,0 1 3 15,0 2 15-15,0 0 0 0,0-2 3 0,-17-1 8 16,-1 1-23-16,-1-3 9 0,1-1 0 0,0 0-32 15,-4-10 28-15,2 0-12 0,-2 9-6 0,0-9-5 16,6 0-94-16,-1 0-83 0,4 0-113 0,13 0-92 16,-12 0 23-16</inkml:trace>
  <inkml:trace contextRef="#ctx0" brushRef="#br0" timeOffset="32672.41">10247 15041 1021 0,'0'0'5'0,"0"0"32"15,0 0 8-15,0 0 28 0,0 11-4 0,0 2-19 16,0-1-15-16,0 1-49 0,0 1 3 0,0 0 26 16,0 1-1-16,-14-1 41 0,14 2-7 0,0 0-35 15,0-2 1-15,0 1-7 0,0-4-1 16,0 0 2-16,0-11-8 0,0 13-5 0,0-13 14 0,0 0-13 15,16 0 36-15,-3 0-21 0,1 0-5 16,0 0 6-16,0 0-28 0,2 0 18 0,-2 0-3 16,-1-14-1-16,0 0 1 0,-1 1 6 0,1-2-5 15,-13 1 13-15,17-1 0 0,-4-2-18 0,1-2 21 16,-2 2-14-16,3-2 20 0,-15-1 23 0,16 1 2 16,-4 2 24-16,-12-1 5 0,15 3-14 0,-15 2-10 15,11 1-35-15,-11 2-26 0,0 5-1 0,0 5-18 16,0 0 27-16,0 0-4 0,0 0 0 0,0 0 12 15,0 0-10-15,0 13 7 0,0 1 4 0,-17 3 2 16,4 3 0-16,13 2-1 0,-21 4 5 16,7 1-4-16,14-1-4 0,-18 1 7 0,18 1-18 15,0-1-1-15,0-4 10 0,0-2-5 0,0-4 17 16,0-3-11-16,0-3-5 0,14-11 4 0,3 0-5 16,0 0 1-16,1 0 5 0,3 0-9 0,-1-16-17 15,2-1 12-15,-2-4-10 0,-1 0 9 0,2-4 9 16,-4-2-6-16,4 1 4 0,-2-5-7 0,-2-1 6 15,2-1 10-15,0 0-5 0,0-3 3 0,3 0-5 16,-4-2-12-16,2 0 19 0,-1 0-5 0,0 1 1 16,-2 1 10-16,1 2-9 0,-5 3 23 0,-1 2 17 15,-12 7-15-15,14 3 3 0,-14 4-19 16,0 6-17-16,0 9 7 0,0 0-6 0,0 0 2 16,0 0-6-16,0 0 6 0,0 15-9 0,-15 0 7 15,0 6 6-15,1 4 7 0,-2 3 39 0,-1 2 2 16,-1 4 20-16,0-1-12 0,-4 3-33 0,2 0 0 15,0 1-15-15,1 1-4 0,1-1-2 0,0 0 44 16,2-2-40-16,3 0 51 0,2-3 16 0,11-3-53 16,0-4 39-16,0-3-47 0,0-3-7 0,0-4-13 15,0-3 6-15,0-12-9 0,0 0-2 0,0 0 10 16,11 0 3-16,2 0 3 0,-2 0-6 0,2 0 5 16,-1 0-2-16,1 0-3 0,1-12 3 0,-3 0-3 15,1-4-19-15,1 1 25 0,-1-4-17 16,-2 0 19-16,2-2 12 0,-3 3-15 0,3-2 7 15,-12 2-13-15,13 1-7 0,-13 1-9 0,10 4 9 16,-10 2 1-16,0 3-55 0,0 7 6 0,0 0-2 16,0 0-1-16,0 0 56 0,0 0 0 0,0 0 11 15,0 14-10-15,0 1 18 0,-13 1-7 0,2 4-6 16,-1-1 48-16,12 4-51 0,-15-1 50 0,15-1 1 16,-14-2-29-16,14-1 29 0,0-1-39 0,0-3 8 15,0-1-39-15,0-2 22 0,0-11-8 0,0 10-1 16,0-10 21-16,0 0-24 0,0 0 4 0,0 0 1 15,12 0 11-15,-2 0 7 0,1 0-11 0,0 0-2 16,0 0-17-16,-1-12 15 0,1 2 10 0,-11 0-8 16,14-2-43-16,-1-2 39 0,-2-1-5 15,0-2 7-15,-11 0 2 0,14 2 0 0,-4-1 7 16,-10 4-62-16,10-1 54 0,-10 5-53 0,0 8-10 16,0-8 48-16,0 8-2 0,0 0 9 0,0 0 8 15,0 0 2-15,0 0 2 0,0 14-2 0,0 1-6 16,0 3 10-16,0 1 53 0,-12 0-16 0,12 2 9 15,-11-2 5-15,11 1-56 0,0-1 3 0,0-2 4 16,0-2 3-16,0-1-26 0,0-2 18 0,0-3-18 16,0 1-6-16,0-10-23 0,0 0-21 0,9 0 7 15,1 0-7-15,4 0 47 0,-3 0 8 16,3 0-2-16,-1-14 13 0,-2 0-3 0,3 3 4 16,-1-2 4-16,0 1-19 0,-2-4 9 0,0 2-5 15,1-2 3-15,-12-1 13 0,17 2-9 0,-4-2-2 16,-13-1 10-16,15 4-11 0,-15 1 3 0,0 3-6 15,14-1-7-15,-14 11-1 0,0 0 10 0,0 0 2 16,0 0-4-16,0 0 15 0,0 0-1 0,0 0 1 16,0 11 0-16,0-1-10 0,-16 1 6 0,16 4 7 15,0-1 15-15,-11 1-7 0,11-1-39 0,0-1-4 16,0-1-23-16,0 0-19 0,0-2 11 0,0-10 6 16,0 11-21-16,15-11 36 0,-15 0 23 0,18 0-7 15,-5 0 19-15,1 0 9 0,-14 0-3 16,16 0 10-16,-4 0 4 0,-12 0-14 0,14 0 11 15,-14-14 8-15,17 0 12 0,-17 1 14 0,12-1 11 16,-12-1-14-16,0-2-6 0,14 0-1 0,-14 0 5 16,0 1 13-16,0 0 81 0,0 2-12 0,0 2-35 15,0 2-5-15,0 1-88 0,0 9-12 0,0-7-15 16,-17 7-79-16,0 0-42 0,-1 0-49 0,1 0-59 16,-1 0-39-16,0 0-82 0,2 0-93 0</inkml:trace>
  <inkml:trace contextRef="#ctx0" brushRef="#br0" timeOffset="32846.68">11266 14863 2197 0,'-16'0'-4'16,"16"-8"4"-16,-14 2-6 0,14 6-6 0,0 0-36 15,-16-8-86-15,16 8-106 0,-16 0-89 0,16-7-59 16,0 7-26-16</inkml:trace>
  <inkml:trace contextRef="#ctx0" brushRef="#br0" timeOffset="33046.15">10551 14895 1282 0,'0'0'-2'0,"0"0"-4"16,0 0 8-16,0 0-2 0,19 0-3 0,3 0 6 15,3-9 4-15,1 2 0 0,5-1 8 0,2 0-10 16,5 2-10-16,2 6-1 0,4-10-7 0,2 10-46 16,3-9-74-16,3 9-89 0,2-7-92 0,1 3 51 15</inkml:trace>
  <inkml:trace contextRef="#ctx0" brushRef="#br0" timeOffset="33474.64">11597 14966 1345 0,'-12'9'-6'15,"12"-9"1"-15,0 0 2 0,0 9-6 0,0-9 44 16,-14 11 21-16,14 1 8 0,0-3 1 16,0 4-32-16,-13-1-16 0,13 1-4 0,0-1 13 15,0 5 23-15,-11-1-5 0,11 0-9 0,0 0-6 16,-13 0-11-16,13-1 10 0,-14 2-4 0,14-5-8 16,0 2-23-16,-13-4 3 0,13-10-3 0,0 12 35 15,0-12 59-15,0 0 16 0,0 0 37 0,0 0 27 16,0 0-101-16,0 0-45 0,0 0-26 0,0 0-55 15,0 0 47-15,0-11-3 0,15-1-3 0,-3-1 1 16,1-1 5-16,0-1 13 0,3-1-2 0,-4 0-19 16,4 0-4-16,0-2-9 0,0 4 0 15,2-3 9-15,-2 1-2 0,2 0 15 0,-2 4 9 16,-1 0 8-16,0 4-16 0,-3 8 1 0,-12 0-9 16,15 0 5-16,-15 0 21 0,0 0-6 0,0 0 7 15,0 17-1-15,0 1-5 0,0 2 6 0,0 3-7 16,0-1-4-16,0 2 9 0,0 0-5 0,0-2-26 15,-15-2-44-15,15-2-72 0,-14-3-70 0,14-3-56 16,0-12-72-16,-13 0-58 0</inkml:trace>
  <inkml:trace contextRef="#ctx0" brushRef="#br0" timeOffset="34238.43">12695 14891 981 0,'0'-12'22'0,"0"-5"14"0,0 4 38 16,0-2 1-16,0 4 2 0,0 0 13 0,0 3-21 15,-14 0 9-15,14 3-32 0,0 5-31 0,-14 0-15 16,14 0-7-16,-13 0 7 0,0 0 1 0,-1 13 2 16,1 3-2-16,-6 4 4 0,-1 3 2 0,-1 10-3 15,-6 4-6-15,0 5 6 0,-1 7-3 0,-2 1-5 16,0 5 8-16,0 2 8 0,3-2-15 0,0 1 10 15,6-4-8-15,3-3-45 0,3-6-32 0,15-1-43 16,0-7-85-16,0-5-46 0,0-5-51 0,20-5 27 16</inkml:trace>
  <inkml:trace contextRef="#ctx0" brushRef="#br0" timeOffset="36104.44">12832 15243 1214 0,'-15'0'0'0,"15"0"-2"0,0 0 13 0,-11 0-5 15,11 0 1-15,0 0-7 0,-16 0-12 0,16 0 9 16,-13 14 5-16,13-3 4 0,-13 1 5 0,-1 2-8 15,14 0-3-15,-14 2-16 0,0 1 9 0,1 0 20 16,13-3-24-16,-15 0 34 0,3-1-20 0,12-1-5 16,-14-5 43-16,14-7 35 0,0 11 69 0,-9-11 41 15,9 0-5-15,0 0-53 0,0 0-68 0,0 0-47 16,0 0-16-16,0 0 8 0,0-17 10 0,17 3-11 16,-1-2-7-16,-1-1-1 0,2-1-1 0,-2 0 9 15,4-3 7-15,-1 0-3 0,2 2-13 16,-2-3-6-16,2 3 7 0,-2-2 1 0,2 2 9 15,-1 1-8-15,-1 3-10 0,-3 1-6 0,0 3-22 16,-2 2-2-16,-13 9 7 0,15 0 9 0,-15 0 11 16,14 0 20-16,-14 0 0 0,0 17-11 0,0 0 12 15,0 1-13-15,0 1-4 0,0 5 10 0,0-1-7 16,-17 1 16-16,2 0-3 0,1-2-2 0,1 0 8 16,0-3-24-16,-2 1 15 0,3-5-9 0,12-1 8 15,-15-4 4-15,15-2-5 0,-14-8 9 0,14 8 4 16,0-8 14-16,0 0 4 0,0 0-1 0,0 0-6 15,0 0-12-15,0 0-4 0,0 0-13 0,16-13 3 16,-3 0 8-16,-1-1-5 0,3-1 13 0,-2-2-7 16,0 1-8-16,1-2 2 0,-1 1 0 15,0-1-7-15,4-3 6 0,0 3-6 0,1 1-4 16,-1-2 21-16,1 2-21 0,-1 2 3 0,-1 1 6 16,-2 4-20-16,-3 1-4 0,-11 9 5 0,14 0-11 15,-14 0 8-15,0 0 18 0,0 0-8 0,0 0 12 16,0 11 2-16,0 1-2 0,0 5 4 0,0 2-10 15,0 1 3-15,0 1-2 0,0 1 8 0,-15 0 4 16,15-1-5-16,-15 0 11 0,15-2-13 0,-14-2-1 16,14-3 0-16,0 0-19 0,0-3 14 0,0-4 12 15,0-7 1-15,0 9 6 0,0-9 1 0,14 0-7 16,1 0 2-16,3 0 3 0,2 0-9 16,3-9-5-16,3-3 0 0,-1 1 0 0,2-1 3 15,-3-2 8-15,-1-2-11 0,3-1 17 0,-4-1-8 16,-5-2-4-16,4 1-4 0,-7-3 0 0,3-1 5 15,-4 0-16-15,1 0 24 0,-3 0-8 0,-11 2 11 16,14 0 28-16,-14 4 5 0,10 3 20 0,-10 3-13 16,0 3-20-16,0 8-14 0,0 0-32 0,0 0 3 15,0 0-4-15,0 0 14 0,-16 0-5 0,0 0 8 16,1 13 5-16,-1-1-13 0,-5 5 8 0,4-1-3 16,-2 3 8-16,-2 0-10 0,5 0 9 0,-1 0 2 15,3 2-6-15,1 1 5 0,13-3-13 16,-13 2-2-16,13-2 3 0,0 0-2 0,0 1 12 15,0-2-9-15,0-3 12 0,0-2-6 0,18-1-19 16,-4-3 13-16,3-1-27 0,-1-8 4 0,3 0-2 16,-1 0-2-16,2 0 8 0,1 0-1 0,-4 0 24 15,2-9-4-15,0-2-1 0,0 1 8 0,0-2-3 16,-5-1-1-16,3-1-3 0,0-2 4 0,1 0-8 16,-3 0-9-16,0-3 8 0,3 1-20 0,-1-1-5 15,-1 0 8-15,2-1 1 0,0 2 6 0,-2 1 1 16,1 2-7-16,-2 1-6 0,-1 3-1 0,-14 2-15 15,16 9-11-15,-16 0 11 0,12 0 11 0,-12 0 20 16,0 0 21-16,0 14-3 0,0 4-5 0,0-4 9 16,0 4-2-16,0 0 2 0,0-1-2 0,0 1-24 15,0-1 7-15,0-1-6 0,0-3 2 16,0-2 23-16,0-1-4 0,0-1-7 0,0-9-9 16,0 10-8-16,0-10-27 0,0 0 16 0,0 0 13 15,0 0 11-15,0 0 23 0,0 0-15 0,0 0 1 16,0 0 4-16,0 0-4 0,0 0 6 0,0-10-10 15,0-1-6-15,0 0 23 0,0 3-2 0,0-4 4 16,0 0-7-16,0 1-6 0,0-1 24 0,0 0 17 16,0 0 22-16,0-1 13 0,0 0-8 0,0 2 0 15,0 2-1-15,0 0-17 0,0-1-15 16,0 10-17-16,-15 0-16 0,2 0-13 0,13 0 11 16,-17 0 3-16,2 0-4 0,-2 0-3 0,0 12 0 15,-1 0 13-15,1 0 14 0,-1 3 11 0,0-1-5 16,0 3-19-16,-1 0-1 0,0 1-12 0,5 1-4 15,-2 0 8-15,5 0-13 0,11-3 15 0,-13 2-3 16,13-1-7-16,0-2 13 0,0-3-5 0,0 0 6 16,0-2-5-16,0-2-10 0,20-8-6 0,-2 7-1 15,0-7 11-15,1 0 6 0,0 0 2 0,-2 0 11 16,2 0-13-16,-1-12-1 0,-1 0 4 0,2 4-18 16,-5-6 16-16,3 0 45 0,-4-1-59 0,0-1 69 15,-13-3-57-15,19 2-54 0,-6-1 58 16,-13 2-67-16,17 0 46 0,-17 1 6 0,13 1-9 15,-13 0 9-15,12 3 8 0,-12 1-2 0,0 1 2 16,0 9-6-16,0-7-1 0,0 7-4 0,0 0 3 16,0 0 3-16,0 0 1 0,0 0 6 0,0 10 3 15,0 3-1-15,0 0-5 0,0 1-7 0,-15 3 3 16,15-1-8-16,-16 5 6 0,16-5 4 0,-13 3-5 16,13-1 10-16,0-2-6 0,0 1-5 0,0-4 4 15,0-2 3-15,0 0 2 0,0-4-5 0,0-7 11 16,0 7-7-16,0-7-3 0,16 0 7 0,-5 0-12 15,1 0 9-15,-1 0 12 0,3 0 3 0,1-10-8 16,-1 1 0-16,2 1-16 0,-2-4 3 0,0-1 9 16,-1 1-13-16,1-5 4 0,-1 3 12 15,3-2-3-15,-4-1 0 0,2 0 5 0,-1 0-24 16,0-1 15-16,1 4 8 0,-14-2 61 0,15 3 15 16,-15 1-71-16,13 1-4 0,-13 2-63 0,0 9-10 15,0 0 47-15,0 0-2 0,0 0 22 0,0 0-12 16,0 0 78-16,0 13-3 0,0-2-5 0,-13 4 3 15,0 1-72-15,0 1 12 0,2 2-15 0,0-2 6 16,11-1 4-16,-14-1-7 0,3 1 7 0,11-1-11 16,0-2 10-16,-12-1 3 0,12-4-7 0,0 0 20 15,0-8-11-15,0 8-3 0,0-8-1 16,0 0 19-16,0 0 10 0,0 0 1 0,0 0 15 16,0 0-37-16,0 0-10 0,0 0 9 0,0 0-13 15,0 0 16-15,13-12-2 0,-1 2-17 0,0-1 3 16,-1-1 0-16,2 1 6 0,-1-3 12 0,3 1-1 15,0-1-8-15,-2-1 12 0,4-1-18 0,-1 0-4 16,2 2 16-16,-4-2-14 0,2 3 5 0,-4-1 9 16,2 4-21-16,-4 0-4 0,-10 3 6 0,0 7-8 15,11 0 20-15,-11 0 5 0,0 0-4 0,0 12 2 16,0 3 5-16,0 2-18 0,0 1 12 0,0 4 0 16,0 2-11-16,0 1 9 0,-11-3 0 0,11 1-16 15,0-3 7-15,0 0 15 0,0-5-18 16,0 0 14-16,0-5-29 0,0 0-93 0,0-3-47 15,0-7-89-15,20 0-69 0,-2 0 15 0,-1 0-44 16,4 0-20-16,-4-18 41 0</inkml:trace>
  <inkml:trace contextRef="#ctx0" brushRef="#br0" timeOffset="36325.18">14643 15056 1724 0,'0'-7'39'0,"0"7"28"0,0-8 20 16,0 8 1-16,0-8-42 0,0 8-23 0,0 0-20 15,0 0 0-15,0 0-6 0,11-7-28 0,-11 7-68 16,0 0-101-16,0 0-83 0,0 0-110 0,0 0-29 15</inkml:trace>
  <inkml:trace contextRef="#ctx0" brushRef="#br0" timeOffset="36505.31">14567 15373 3264 0,'0'6'1'15,"0"-6"-2"-15,-13 0 12 0,13 0 5 0,0 0-5 16,0 0 7-16,0 0-11 0,0 0-4 0,0 0-16 16,0 0-114-16,0 0-173 0,0 0-176 0,0 0-130 15,0-9-38-15,0 1 109 0</inkml:trace>
  <inkml:trace contextRef="#ctx0" brushRef="#br0" timeOffset="37237.46">15168 15147 1027 0,'0'0'-3'0,"0"-2"15"0,0 0-5 15,0 0 7-15,0 2-4 0,0 0-15 0,0 0 29 16,0 0 14-16,0 0 45 0,0 0 40 0,0 0 5 15,0 0 11-15,0 0-34 0,0 0-36 0,-6 0-32 0,1 0-26 16,-2 0-7-16,-1 0 0 0,0 0-1 16,-2 0 0-16,-3 0 6 0,0-1-8 0,2-2 3 15,-2 0 3-15,-1 2-13 0,3-3 17 0,0 0 18 16,5 3 8-16,0-2 7 0,2 0 5 16,1 1-22-16,3-2-4 0,0 3 2 0,0-4-21 15,0 0-1-15,5 0-15 0,0-1 4 0,0-1-6 16,4 0-2-16,-1-3 20 0,1 3-9 0,1 0 16 15,6 0-2-15,-4-1-18 0,2 3 5 0,1 2-11 16,0 0 4-16,0 3 5 0,0 0 2 0,-2 6 8 16,1 2-8-16,-3 2 5 0,-1 6-10 0,-2 1-2 15,-4 4 17-15,-4 0-8 0,0 3-2 0,-9 0 14 16,-4 1-16-16,-4-2-4 0,-4-1 10 0,-4 0-14 16,0-1 10-16,-5-3 12 0,-1-1 0 0,0-2-5 15,1-2 1-15,0 0-5 0,0-2 4 0,2-2-4 16,-1-3 5-16,5 2 2 0,2-5 0 15,2 0 9-15,5-1-9 0,2-2 1 0,4 0-23 16,5-5 1-16,4 2 5 0,0-5-5 0,0 2 30 16,3-3-6-16,3-2-1 0,2-2-4 0,1 1-8 15,-1-1-4-15,2 1 1 0,4-1-5 0,-4 1 6 16,1 0 2-16,1 3-13 0,0 2 18 0,-3 4-11 16,0 3-4-16,1 0 16 0,-2 3-1 0,1 4-4 15,-2 4 1-15,1 2-10 0,0 1 2 0,-1 3 5 16,0-1-1-16,-1 2 17 0,1-1-3 0,0-2-3 15,-2 0-29-15,1-5-67 0,-1 2-89 0,3-3-109 16,1-5-68-16,1 0-39 0</inkml:trace>
  <inkml:trace contextRef="#ctx0" brushRef="#br0" timeOffset="37408.71">15324 15265 1549 0,'-3'1'-4'0,"-1"1"-6"0,2-2 2 15,0 0 3-15,-1 0 3 0,3 0 9 16,-1 0-24-16,1 0-62 0,0 0-89 0,0 0-95 16,0 0-50-16,0 0 10 0</inkml:trace>
  <inkml:trace contextRef="#ctx0" brushRef="#br0" timeOffset="37770.33">15498 15054 1701 0,'-4'-5'2'0,"0"1"-4"0,1-1 7 0,3 1 1 16,0 0 8-16,0 2-4 0,0 1-6 15,0-1-4-15,8 1-6 0,1-1 13 0,4 2-10 16,2-1 0-16,3-1 0 0,4-1-10 0,-1 3 15 16,6-2 5-16,-1 1-6 0,2-1 6 0,-5 1 2 15,3 0-13-15,-5-1 12 0,0 0-8 0,1 2-8 16,-5-3 7-16,-4 1-16 0,0 2 19 0,-5 0-10 16,0 0 3-16,-3 0 8 0,-4 0-22 0,-1 5 13 15,0 0 5-15,0 4-1 0,-6 2 12 0,-3 4-2 16,-1 3 15-16,-1 3 3 0,-1 4-14 0,-3 1 14 15,-2-1-18-15,-1 2-5 0,-1 0 6 0,3 0-4 16,-2-2-3-16,-1-2 4 0,3-1-12 16,0-2-59-16,7-1-91 0,-3-2-71 0,6-3-76 15,3-4-23-15,3 1 30 0,3-7 63 0</inkml:trace>
  <inkml:trace contextRef="#ctx0" brushRef="#br0" timeOffset="38087.08">15972 15149 1524 0,'10'-16'54'0,"-2"1"23"0,0 5 0 0,-4 2 0 15,-2 1-56-15,-2 5-22 0,0-1-4 0,0 3 9 16,0 0-5-16,-5 0 8 0,-1 5 11 16,0 2-6-16,-1-1 7 0,-1 2-5 0,-1 0-11 15,1 3 7-15,0 0 2 0,2 0-3 0,-2 0 4 16,4-2-5-16,2 2-9 0,2-2 0 0,0 0 7 15,6-1-1-15,0-1 7 0,1 1-9 0,2-2 6 16,-1 2-18-16,5-1 5 0,-2-1 7 0,1 1-13 16,0 0 16-16,-4 2-11 0,2-1 1 0,-3 1 3 15,-1-1-1-15,1 2 4 0,-6 1-4 0,2 2 18 16,-3-1-17-16,0 1 2 0,0-1 13 0,-3-1-31 16,-3 1 25-16,-2 0-3 0,0-2-12 0,-1-1 21 15,-3-2-29-15,-2-1-30 0,1-1-37 16,-4-1-79-16,4-2-72 0,-4-2-87 0,3-4-65 15,3-3 44-15</inkml:trace>
  <inkml:trace contextRef="#ctx0" brushRef="#br0" timeOffset="38254.4">16042 15079 1503 0,'8'-7'7'0,"5"0"3"0,-2 0 5 0,4-2-6 0,1 3-5 16,5-1-10-16,0 1-21 0,2 0-41 16,4 3-45-16,2-2-48 0,-1 0-46 0,1 1-18 15,0-1-40-15,1 2 46 0</inkml:trace>
  <inkml:trace contextRef="#ctx0" brushRef="#br0" timeOffset="38454.28">16363 15382 1339 0,'-4'9'77'16,"0"1"49"-16,-1 1 24 0,-3 4 25 16,-2-1-68-16,-2 4-40 0,0 0-26 0,-4 0-24 15,0-1-9-15,-4 3-5 0,-1-4-5 0,2 0-34 16,-1-1-86-16,-1-3-127 0,5 1-134 0,-1-3-101 15,4-1 78-15</inkml:trace>
  <inkml:trace contextRef="#ctx0" brushRef="#br0" timeOffset="61312.39">17129 15198 894 0,'1'-3'15'0,"1"-1"30"0,-2 3 14 15,0 0 12-15,0-1 1 0,0 2-25 0,0 0-5 16,0 0-10-16,0 0-16 0,0 0-4 0,0 0 3 16,0 0 2-16,0 0-3 0,0 0 2 0,0 0-7 15,0 0 0-15,0 0 7 0,-3 0 2 0,3 0-6 16,-4 0-4-16,3 0 1 0,-1 0-4 0,-1 0-10 16,0 0-4-16,-2-1 2 0,0-2 4 0,-1-1 2 15,0 2 8-15,-2-1-14 0,-2 1 4 0,-1-1 9 16,3 0-2-16,0 3 8 0,2-4-7 15,-2 3 4-15,3-1-4 0,1 1-4 0,0 0 15 16,1-2 5-16,2 1 9 0,-1 2 12 0,0-3 9 16,2 1-4-16,-1 2-16 0,1-1-13 0,0 0-15 15,0 0-9-15,3-2-4 0,0 2 11 0,4-5-9 16,-1 3-4-16,5-3 18 0,-2 2-11 0,4-1-7 16,3 0 9-16,-2 2-16 0,3-1 17 0,1 2 1 15,-2 1-3-15,-2 1 7 0,0 0-35 0,-3 4 17 16,2 2-13-16,-5-1 7 0,-2 1 11 0,1 3-2 15,2 0 7-15,-6 0-4 0,0 0 10 0,-3-1-8 16,0 2 2-16,0-2 5 0,-5-1 15 16,-4 2-6-16,3-1 8 0,-2-1 0 0,-3-1-20 15,-2 0 10-15,0 0-7 0,-1-1-4 0,-2 1 19 16,-1-1-6-16,1 0-1 0,-1-1-1 0,0 0-18 16,2 2 4-16,2-1 5 0,-1-1-4 0,3-1 10 15,0 0-1-15,0 1 2 0,3-1-6 0,-1-2 11 16,3 3-1-16,1 0-11 0,-2-2 8 0,6-1-11 15,-3 1 8-15,4-2 5 0,0 0 0 0,0 0 6 16,0 0-8-16,0 0-10 0,0 0 14 0,2 0-15 16,1 0-8-16,1 0 9 0,0 0 1 0,1 0-2 15,3-2 13-15,-2 2 1 0,4 0-26 0,1 0 8 16,1 0-14-16,-2 0-7 0,2 0 24 0,0 6-13 16,-3-2-1-16,2 2 15 0,-1-1-21 15,-2 1 15-15,-2-1 4 0,3 2-2 0,-2-1 12 16,-6-1-9-16,-1 2 7 0,0 0 4 0,0-1 0 15,-5-1 9-15,1 2 3 0,-4-1-4 0,2 0-12 16,-4 0 11-16,-2 0 1 0,0-2-6 0,0 2 10 16,-4-2-12-16,2-2-6 0,-5 1 12 0,3-1-1 15,-1-1 3-15,-2-1-2 0,3 0-14 0,0 0 8 16,3-3-6-16,0 0 6 0,3 0-20 0,2 0-47 16,3 0-82-16,2-1-82 0,3-1-59 0,0 0-44 15,5 0 69-15</inkml:trace>
  <inkml:trace contextRef="#ctx0" brushRef="#br0" timeOffset="61631.2">17512 15196 1488 0,'0'-9'9'15,"0"9"2"-15,0-8-10 0,0 8 11 0,0 0-17 16,0 0 0-16,0 0 5 0,0 0-12 0,0 0 14 16,0 0 2-16,0 0 5 0,0 0 20 0,0 16-11 15,-12-2-5-15,-1 4-9 0,-1 1 6 0,0 3-16 16,-1 0 22-16,-2-1 6 0,3 1-20 0,-3 0 20 15,-1-3-21-15,4 0 1 0,3-1-7 0,-3 0-5 16,14-6-2-16,-15 1 7 0,15-4-14 0,-14 1-15 16,14-3-19-16,0-7-42 0,0 0-57 0,0 6-77 15,0-6-68-15,0 0-13 0</inkml:trace>
  <inkml:trace contextRef="#ctx0" brushRef="#br0" timeOffset="62244.62">17702 14649 749 0,'-14'-8'9'0,"14"-1"19"15,0 1 32-15,0 0 19 0,0 4 30 0,-13 4-2 16,13-7-39-16,0 7 5 0,0-8-4 16,0 8 9-16,-12 0 14 0,12-6-16 0,0 6-22 15,0 0-28-15,0 0 4 0,0 0-2 0,0 0-6 16,0 0 6-16,0 0 0 0,0 0-3 0,0 0-2 16,0 0-15-16,0 0-2 0,0 0-1 0,0 0-8 15,0 0 5-15,0 0-5 0,0 0 0 0,0 0 5 16,0 0 2-16,0 0 1 0,14 0-9 0,2 8 0 15,-2 2 10-15,3 0-12 0,-1 3 9 0,6 1-6 16,4 2-3-16,-1 3 12 0,0 4-6 0,2 2-3 16,0 4-8-16,-2 4-9 0,-1 1 4 0,-6 4-3 15,-1 7 2-15,-17 2 12 0,0 5 4 0,0 0 4 16,0 4 4-16,0 1-6 0,0 0 4 16,-25 1 5-16,-4-2 9 0,1-3 14 0,-6-4-7 15,0-3-1-15,-3-4-1 0,-2-2 5 0,-1-4-1 16,1-5 9-16,-5-3-7 0,3-3-14 0,1-6-5 15,-3 0-5-15,0-3-5 0,2-7-17 0,-3 1-36 16,1-10-97-16,-1 0-144 0,5 0-123 0,2 0-54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3T03:16:51.320"/>
    </inkml:context>
    <inkml:brush xml:id="br0">
      <inkml:brushProperty name="width" value="0.05292" units="cm"/>
      <inkml:brushProperty name="height" value="0.05292" units="cm"/>
      <inkml:brushProperty name="color" value="#FF0000"/>
    </inkml:brush>
  </inkml:definitions>
  <inkml:trace contextRef="#ctx0" brushRef="#br0">5860 13259 370 0,'0'0'22'0,"0"0"-7"16,0 0-2-16,0 0 9 0,0 0-11 0,0 0 11 15,0 0 9-15,0 0 9 0,0 0-6 0,0 0 0 16,0 0-4-16,0 0-11 0,0 0-1 16,0 0-13-16,0 0-3 0,0 0-7 0,0 0-6 15,0 0 14-15,0 0 5 0,0 0 5 0,0 0 3 16,0 0-5-16,0 0-18 0,0 0 9 0,0 0-14 15,0 0 11-15,0 0 12 0,0 0-10 0,0 0 12 16,0 0 5-16,0 0 2 0,0 0 7 0,0 0 13 16,0 0-10-16,0 0-7 0,0 0-6 0,0 3 2 15,0-3-1-15,0 0 20 0,0 2-16 0,0-1-7 16,0 0-4-16,0-1-11 0,-2 0 14 0,2 2-21 16,0-1-15-16,-1 1 10 0,-1 1-15 0,2 3 20 15,0 3 26-15,0 2-10 0,0 5 28 0,0 5 6 16,0 4 18-16,0 6 0 0,0 3-5 15,0 5-6-15,0 1-33 0,0 4 6 0,0-1-6 16,0 1-3-16,0-3 3 0,0 0 3 0,0-2 0 16,-3-6-4-16,-2-3-3 0,4-3-10 0,-1-5-6 15,0-3 6-15,1-5 1 0,-1-3 0 0,2-6-35 16,0-2-78-16,0-3-88 0,0 0-75 0,0-6-50 16,0-2 63-16</inkml:trace>
  <inkml:trace contextRef="#ctx0" brushRef="#br0" timeOffset="516.88">5649 13585 948 0,'-6'-9'25'0,"0"-1"7"0,1 2 0 0,2-4 4 16,0-1-24-16,1 1 3 0,2-3 4 0,0 0 1 16,5-1-6-16,1-1-20 0,1-4 16 0,2-1-9 15,2 0 11-15,4-2 9 0,0 0-9 0,4 1 7 16,0 2-14-16,2 1-9 0,-2 1-10 0,6 4-4 16,-1 5 8-16,1 1 12 0,0 6 6 15,2 3-8-15,0 0 8 0,0 8 0 0,-1 5-16 16,0 0 5-16,-5 6-11 0,-4 2-8 0,-4 3 25 15,-8 3-7-15,-5 1 19 0,0 2 12 0,-7 3-32 16,-7-1 33-16,-4 1-30 0,-2 1 3 0,-4-2 15 16,-2-1-25-16,-1-1 16 0,1-4-3 0,-1-2-7 15,2-5 12-15,1-5-1 0,4-1-2 0,2-5 14 16,3-4-25-16,2-4-8 0,5 0-17 0,-1-5-16 16,4-2 4-16,0-1 3 0,3-1 24 0,1-1-7 15,-1-1 14-15,2 3-4 0,0-3-6 0,0 3 6 16,5 1 1-16,0 2 4 0,0 0-12 15,2 5 19-15,1 0-11 0,0 5 7 0,2 1 10 16,2 2-5-16,1 3 7 0,4 2-15 0,-1 1-2 16,0 2 3-16,0 1-4 0,1 1 13 0,-1 0 6 15,0-1-2-15,-3 1-5 0,-1-2 2 0,-1 0-1 16,0-3 2-16,-3 0-3 0,0-3-2 0,-4-2-34 16,3-1-45-16,-1-2-45 0,-1-2-32 0,2-1-25 15,-3-2 10-15</inkml:trace>
  <inkml:trace contextRef="#ctx0" brushRef="#br0" timeOffset="817.8">6334 13291 1267 0,'-6'-2'-6'0,"1"2"-13"0,1 0 7 16,0 0 4-16,1 5 2 0,1 2 23 0,1 1 4 15,-1 3-6-15,-1 2 14 0,3 1 9 0,-2 5 11 16,2 1 12-16,0 6 18 0,0 2-23 0,0 3-8 16,0 1-21-16,0 4-22 0,0-1 8 15,4 1-14-15,-3 1 12 0,2-1-13 0,-1-4 0 16,0-1 1-16,-1-2-6 0,-1-2 16 0,2-5-64 15,-2-1-85-15,2-4-95 0,-1-5-97 0,2-2-33 16</inkml:trace>
  <inkml:trace contextRef="#ctx0" brushRef="#br0" timeOffset="1033.78">6715 13393 1455 0,'-5'-4'-2'0,"1"-2"-3"15,-1 1-35-15,-3 1-98 0,5 1-117 0,0 1-99 16,1 1 31-16</inkml:trace>
  <inkml:trace contextRef="#ctx0" brushRef="#br0" timeOffset="1235.32">6802 13696 2010 0,'-3'4'4'0,"0"-1"-2"16,1-1-1-16,-1 1 7 0,3-3-17 0,-2 0-19 15,2 1-55-15,0-1-93 0,0 0-96 0,0 0-107 16,0 0-42-16</inkml:trace>
  <inkml:trace contextRef="#ctx0" brushRef="#br0" timeOffset="1901.02">7447 13237 679 0,'-1'-4'9'0,"-1"1"11"0,0 1 20 0,-1 0-3 15,0 1-15-15,3 0-27 0,-3 1-22 0,3 0 7 16,0 0-4-16,0 4 25 0,0 4 5 0,0 2 5 16,6 3 17-16,-1 5 1 0,1 4 3 0,-1 6-19 15,2 4 8-15,0 6-6 0,1 2 3 0,-3 2 2 16,0 0-9-16,1 3-4 0,-3-3-13 0,0-1-5 16,-3-3-39-16,2-5-32 0,-2-3-58 0,0-5-37 15,0-5-11-15</inkml:trace>
  <inkml:trace contextRef="#ctx0" brushRef="#br0" timeOffset="2683.06">7259 13397 667 0,'-3'-4'-6'16,"1"1"16"-16,-1-3-10 0,0 2 7 0,3-1 3 15,0 1-14-15,6 1 5 0,-1-3-5 0,3 2 11 16,0-2-14-16,4-2 12 0,3 1-5 0,0-3-9 16,5 1 25-16,0-1-14 0,5-2-7 0,-1 0 9 15,0 0-15-15,3-1 0 0,-2 0 17 16,-1 0-8-16,-1 1 1 0,-2-1 5 0,-2-2-4 16,-3 2-1-16,0-1 2 0,-4 3-9 0,-1-1 6 15,-3 0 10-15,-3 1-8 0,0 2 14 0,-3 0-9 16,-2 0-10-16,0 0 20 0,0 1 2 0,-5 0 6 15,0 1 9-15,0-1-11 0,-3 2 6 0,2-2 8 16,1 2-13-16,2 0 8 0,-2 1-10 0,1 1-16 16,3 1-7-16,-2 2-9 0,0 1-8 0,3 0-2 15,-2 0 12-15,2 7 3 0,0 1-1 0,0 3 10 16,0 4 6-16,0 6-4 0,5 1 2 16,-2 7 10-16,2 2-9 0,-2 6-10 0,2 1 17 15,-2 4-7-15,3 3-1 0,-4 1 16 0,1 0-11 16,-1 2-12-16,-2 0 9 0,0-2-12 0,0-2 3 15,-7-3-1-15,1-4-6 0,3-5 8 0,-2-6-10 16,2-5 6-16,2-4 6 0,-2-6-8 0,2-5 20 16,1-6-8-16,0 0-6 0,0-3-9 0,5-4-23 15,-2-4 20-15,1-2 3 0,0-3 4 0,0-1 17 16,3-3-23-16,-2-2 4 0,1-1 10 0,-1-3-18 16,0 0 10-16,3 0-2 0,-2 3-14 0,0 0 21 15,-1 4-1-15,0 2-12 0,1 4 19 0,0 4-13 16,-1 6-6-16,2 3 5 0,-1 5-6 15,-1 4 9-15,4 4 11 0,-2 4 0 0,2 6 19 16,0-1-11-16,-1 3-8 0,2 3-6 0,1-1-13 16,-2 0 12-16,1 0 1 0,-2-4 4 0,3 0 2 15,-3-5-4-15,0-2-6 0,1-4 22 0,2-2-9 16,-1-5 14-16,1-5 9 0,2 0-11 0,-1-3-11 16,4-5-7-16,-2 0 1 0,2-7-5 0,-2 0 11 15,1-4-10-15,0-1-12 0,-1-4-5 0,-4 0-6 16,1-1 10-16,-2 0 0 0,-4 0 9 0,0 0 11 15,-2 0-12-15,-3 2 12 0,0 2 10 0,0 4 2 16,0 2 23-16,-5 3-12 0,1 3-6 0,-3 6 3 16,1 3-20-16,2 0-2 0,-3 7 2 15,2 3-21-15,-3 4 18 0,-1 1 14 0,-1 4-2 16,2 1-3-16,-1 0-7 0,-2 0-14 0,5 0-1 16,1-1 24-16,1 1-14 0,4-5 17 0,0 0-12 15,5-2-22-15,0-3 17 0,3 1-1 0,5-2-27 16,-2-2-1-16,4 0-41 0,1-3-43 0,3-1-29 15,2-1-30-15,1-2-28 0,-2 0 29 0</inkml:trace>
  <inkml:trace contextRef="#ctx0" brushRef="#br0" timeOffset="3364.88">8552 13364 381 0,'-3'0'12'0,"2"0"0"0,-3-3-3 15,4 3 3-15,-1 0-16 0,1 5 0 0,0 0 26 16,0 2-11-16,5 4 32 0,-4 2 0 0,2 4-6 15,2 4 8-15,-2 5-24 0,2 3-3 0,0 4 0 16,-1 5 3-16,1 4-10 0,-2 0 12 16,-1 4-25-16,-2-1 1 0,0 0 6 0,-5-1-15 15,0 0 16-15,-1-3-2 0,2-3 2 0,-1-2 7 16,-1-4-3-16,2-4-10 0,-2-4 1 0,1-3 35 16,1-4 36-16,0-5 53 0,3-2 60 0,-1-4-33 15,-1-4-30-15,1-2-49 0,1 0-65 0,-2-8-9 16,-1-2-17-16,0-2 6 0,-2-4-1 0,-1-2 13 15,2-6-2-15,-1 0 2 0,-2-3-6 0,2-4 5 16,1-3 1-16,0-1-13 0,2-3 24 0,1-3-20 16,2 1 5-16,0-4 5 0,0 0-23 0,4-1-4 15,1 3 0-15,1 0-8 0,2 4-1 0,3 5 4 16,-2 4-6-16,5 6-2 0,-1 4 5 0,3 3-1 16,1 6 9-16,2 3 10 0,1 7 4 15,1 0-12-15,1 0 10 0,-1 7 10 0,1 3-8 16,-3 4 13-16,-3 1 1 0,-2 3-17 0,-4 2 13 15,-4 2 2-15,-6 2-15 0,0 1 5 0,0 0-5 16,-8 0 4-16,0-2-1 0,-4 1-7 0,2-1-22 16,-3-4-9-16,-1-1-19 0,0-2-3 0,-2-2-12 15,2-3-13-15,-2-4-18 0,0-1-18 0,1-5 15 16</inkml:trace>
  <inkml:trace contextRef="#ctx0" brushRef="#br0" timeOffset="4115.66">8859 13151 860 0,'-8'-15'15'0,"2"-1"41"0,-2 1 16 15,0 1 26-15,3 3-5 0,-1 0-37 0,2 4-22 16,0 0-33-16,3 5-18 0,-1 0-1 0,0 2 0 15,2 0 2-15,0 4 10 0,0 3 1 0,0 3 9 16,0 3 3-16,4 4 10 0,-1 6-7 0,0 3 8 16,0 4-6-16,-2 4 5 0,4 3 2 15,-2 2-17-15,-1 3 19 0,0 1-18 0,-1 3 5 16,-1-2 6-16,0-1-1 0,0 0 0 0,0-4-6 16,-3-1 0-16,3-5-11 0,-3-5 0 0,3-6 0 15,0-5 4-15,0-3 17 0,0-6 23 0,0-2 13 16,3-6 11-16,0 0-3 0,0 0-25 0,-1-7-15 15,5 0-5-15,-3-3-15 0,4-4 5 0,-2 0 1 16,2-2-5-16,0-2-5 0,1-1 0 0,0-3 4 16,-1 0-10-16,-2 3 17 0,3-1-10 0,-1 1-2 15,-1 2-1-15,-1 2-10 0,2 5 8 0,-3 1-1 16,4 1-4-16,-2 6-5 0,0 2 1 16,1 5-4-16,0 3 5 0,-1 4 9 0,-1 1 0 15,3 4 15-15,-3 1-5 0,1 2 0 0,-1-1 6 16,0 1-4-16,-1 0 2 0,-2-2-9 0,2-1-6 15,0-2 2-15,1-2-4 0,0-2 23 0,1-2-9 16,-1-3 2-16,1-2 5 0,-1-4-7 0,5 0 5 16,-3 0-4-16,0-4 10 0,1-2-15 0,1-4-2 15,-1-1 14-15,0-2-13 0,-1-2 9 0,0-1 0 16,1-2-24-16,-2-1 16 0,-1-1-9 0,1 1-4 16,-2-2 17-16,0 2-9 0,-2 0-1 0,-2 4 12 15,0 3-23-15,3 2-8 0,-4 3-12 16,0 4 1-16,0 3 9 0,0 0 18 0,0 9 24 15,0 0-16-15,-5 5 4 0,4 1-8 0,-1 5-7 0,1 0 7 16,1 1 6-16,0 2 3 0,0-3-3 16,0-1 3-16,0-2-5 0,4-3-9 0,1-2 13 15,-1-2 7-15,1-2-5 0,2-2 10 0,-1-1-7 16,2-3 1-16,-2-2 3 0,1 0-8 0,-2 0 1 16,4-5 2-16,0-2-10 0,-1 0 1 0,0-4-5 15,0 0-3-15,1-1 18 0,-2-2-2 0,-1-3 2 16,1 0-8-16,-1-2-7 0,-2-3-5 0,-2 1-2 15,1-2-1-15,-3 2-18 0,0-2-9 0,0 5-23 16,-5 2-2-16,1 2-7 0,-4 5-2 16,0 3 10-16,-1 6-5 0,0 0 2 0,-1 5-19 15,-2 2-22-15,-2 2-23 0,2 2-43 0,-4 1-17 16,3 2 38-16</inkml:trace>
  <inkml:trace contextRef="#ctx0" brushRef="#br0" timeOffset="4766.55">9384 13437 784 0,'-5'4'9'0,"4"1"19"0,-4 0-2 15,2 2 9-15,2 1-7 0,-3 1-4 0,1 3-6 16,1 3-2-16,-1 1-9 0,0 3-4 0,1 0 7 16,2 0-13-16,-1 2 16 0,-1-3-8 0,2 1 7 15,0-5-6-15,0 3-8 0,0-6 5 0,0 0-7 16,0-1 7-16,0-4 17 0,0 0 5 0,0-5 23 16,3-1 16-16,1 0-4 0,0 0-12 0,0-4-20 15,1-2-6-15,-2-2-12 0,4-3-5 16,-2 0 5-16,3-1 17 0,2-5-5 0,-1-1 19 15,1-1 2-15,-2 1-19 0,2-1 5 0,0-1-15 16,0 1-10-16,2 0-7 0,-4 2 4 0,3 3-5 16,-2 2-3-16,1 2 3 0,-4 3-19 0,2 5 12 15,-2 2-7-15,-2 0-1 0,0 5 27 0,1 3-12 16,0 4 15-16,-2 1 8 0,2 4-14 0,-2 0 4 16,3 4-2-16,-3-1-12 0,-1 4 12 0,1-4 1 15,0 2-7-15,-1-2 3 0,3-1-19 0,-2-5 13 16,2 1 0-16,2-3 2 0,-2-3 14 0,2-2-6 15,-1-1-1-15,3-5 6 0,-2 0-1 0,1-1-5 16,0 0 6-16,2-5-10 0,-1-3 2 16,0 0-3-16,2-2 7 0,0-2 2 0,-3-2-2 15,3-1-6-15,-4-5-16 0,2 1-11 0,-4-1 2 16,0-1 3-16,-1-2 4 0,-2-1 12 0,-1 2-15 16,-1 0 3-16,0 1 9 0,0 2-1 0,0 1-4 15,-5 4 0-15,1 4-16 0,3 3 18 0,-3 3-5 16,1 4 5-16,0 4 9 0,-4 4-2 0,3 3 14 15,-4 4-5-15,0 3 7 0,0 4-14 0,0 1 5 16,-1 1-4-16,2 1 1 0,1-2 6 0,1 1-4 16,2-3 9-16,0-2-12 0,3-2-6 0,0-2 2 15,4-2-18-15,1-1 4 0,0-2-35 0,2-1-29 16,2-1-23-16,0-4-62 0,1 0-4 16,4-2-18-16,-1-2-13 0,0 0 52 0,2-3 3 15</inkml:trace>
  <inkml:trace contextRef="#ctx0" brushRef="#br0" timeOffset="5558.87">10279 13658 515 0,'6'0'11'0,"-1"-4"10"0,0 2 24 15,3-4-6-15,-3-1-3 0,7-1-14 0,-4-2-22 16,3-3 7-16,-1-2-12 0,-1 0 14 0,0-4 0 16,-1 1-4-16,-3 0 11 0,0-1-17 0,-2 2-3 15,3 2 6-15,-4 3 2 0,-1 1 10 0,1 3 2 16,0 0-12-16,-1 4-7 0,-1 2 7 0,0 2-11 16,0 0 15-16,0 4-1 0,-3 2-1 15,0 0 12-15,1 4-3 0,-1 1 12 0,0 2-17 16,0 1-1-16,2 4 15 0,-1 1-12 0,-1 0-1 15,-1-2 1-15,3 2-16 0,-1-5 3 0,1-1-3 16,1-2-7-16,0-3 11 0,0 0 4 0,4-4 8 16,-2 0 9-16,3 0-13 0,-2-1-4 0,3 0 11 15,2 0-12-15,0-3 10 0,0 0-3 0,4 0-9 16,0-4 6-16,-1 0-2 0,3-1-6 0,0 0 10 16,-1-1-12-16,-2-1 7 0,1 0 3 0,-2-1-5 15,0-1 0-15,-1-1-6 0,0 0-3 0,-1-2 3 16,1 0 6-16,-2-1-15 0,1 0 9 15,0 1-3-15,-1-3 13 0,-1 3 0 0,3 1-8 16,-1-2-2-16,0 1-14 0,1 3 14 0,-1 1-3 16,0 1 8-16,0 2-13 0,0 3-3 0,-2 2 6 15,2 0-11-15,0 7 18 0,0 2 8 0,-2 3-20 16,1 5 13-16,-1 2 4 0,1 4 12 0,-1 0 16 16,-2 1 2-16,-2 2-16 0,1 1-20 0,-3-4 7 15,0 4-12-15,0-6 13 0,-6-1 3 0,-2-1-7 16,-1-4 9-16,-1-4-43 0,0-2-54 0,-2-9-54 15,-1 0-85-15,-1-6 9 0</inkml:trace>
  <inkml:trace contextRef="#ctx0" brushRef="#br0" timeOffset="5734.37">10441 13314 776 0,'-4'2'-4'0,"1"2"-9"0,1-3-7 0,1-1-27 15,-1 1-19-15,2-1-43 0,0 1-53 16,5-1 15-16</inkml:trace>
  <inkml:trace contextRef="#ctx0" brushRef="#br0" timeOffset="6899.81">11479 13518 397 0,'3'-4'-5'0,"-1"-2"2"0,-1-1-5 16,1-3 8-16,1 2 5 0,-3-4-12 15,2-2 10-15,0 0-2 0,-2-1 4 0,0 2 24 16,0 0-9-16,-7 1 24 0,4 0 26 0,-2 5-14 16,0 0-4-16,0 1-27 0,-1 3-35 0,0 3 9 15,0 0 2-15,-1 4 5 0,-2 3-5 0,-1 0-9 16,-1 5 21-16,0 3-22 0,-1 1 28 0,-4 7-14 15,3 0-14-15,0 2 33 0,1 3-36 0,2-2 9 16,2-1 3-16,-1-1-18 0,6-2 12 0,3-3 18 16,0-3-5-16,5-1-4 0,4-3 8 0,-1-2-12 15,2-3 14-15,2 0 2 0,1-2-9 0,-2-2 5 16,5-1-6-16,-7-2 8 0,3 0 14 16,-2-4-3-16,1 0 7 0,-1-1-6 0,-2-3-2 15,0-1-8-15,2 2-21 0,-3-4 8 0,-1-2-5 16,1 0 3-16,-1 0 10 0,2-3-4 0,-4 2 16 15,1-1 14-15,-2 1-6 0,1 2 3 0,-1 1-13 16,-1 2-32-16,-1 3-1 0,-1 6 0 0,0 0 3 16,0 4 24-16,0 7 16 0,0 0-18 0,-5 5-1 15,2 8 1-15,1 4-4 0,-1 6 29 0,-2 4-10 16,2 5-2-16,-4 3-9 0,2 3-19 0,-2 5 7 16,1-2-1-16,-2 3 1 0,-3 0-4 0,3 0 8 15,0 4-3-15,-1-1 4 0,1-1-4 0,0-2-7 16,0 1 0-16,-1-4-10 0,2-3 8 15,-1-4-5-15,0-6-2 0,2-3 15 0,0-7-1 16,1-5 1-16,0-5 5 0,2-5-2 0,-2-6 2 16,0 0-1-16,3-8-3 0,-1 0-12 0,-1-3 6 15,-2-5-9-15,-1-1 1 0,-2-4-5 0,1-3-11 16,-3-3 13-16,1-4-1 0,0-3 21 0,-1-3 1 16,6-4 3-16,-5-2-5 0,2-2-16 0,4-1 17 15,0 0 1-15,3-1-1 0,-1 3 25 0,2-1-13 16,0 3-7-16,7 1 18 0,-3 1-27 0,4 2 6 15,2 1 5-15,-1 2-17 0,4 2 0 0,1 1-2 16,2 2-8-16,1-1 13 0,-1 2 6 0,3 0-8 16,1-1 7-16,-2 2-3 0,3-1-1 15,-3 1 5-15,0 0-11 0,2-1-3 0,-2 0 7 16,1 2-5-16,-5-4 10 0,4 2-7 0,-6 0 4 16,2 2 1-16,-2 0 3 0,-3 3 9 0,-3-1-22 15,1 4 7-15,-4 1 0 0,0 1 12 0,-3 2 34 16,0 3-3-16,0-1 14 0,0 2-11 0,0 4-9 15,0 0-1-15,-3-2-35 0,1 3 1 0,1 0-14 16,-3 0 6-16,3 0 12 0,-3 6-2 0,1-1 0 16,-1 1 1-16,1 0-15 0,-3 2 4 0,2 2 8 15,-1 1-22-15,0 1 23 0,2 2-10 16,-1 0-8-16,2-1 19 0,2 1-8 0,0 0 12 16,6-2-4-16,-1 0-4 0,2-1-9 0,1-1 0 15,2-3 3-15,0-3 1 0,1 0 15 0,2-2-6 16,-2-2 8-16,2 0-6 0,-2-3-8 0,1-3 6 15,1 0-13-15,-4 0 11 0,-1-4-1 0,0 0-2 16,0-1 11-16,-2-2-22 0,-3 1 4 0,1 0-11 16,-3-1 3-16,-1-1 5 0,0 0 7 0,0 0 13 15,-5-1-13-15,1 1-4 0,-3-1-30 0,1 0-29 16,0 2-15-16,-1 2-11 0,-1 3 2 0,-1 1 28 16,1 7 1-16,0 0-27 0,0 0-6 0,-1 7-50 15,1 1-34-15,2 3 2 0,-1-1 16 16</inkml:trace>
  <inkml:trace contextRef="#ctx0" brushRef="#br0" timeOffset="7235.52">11894 13506 1060 0,'-5'-3'14'0,"1"2"9"16,0 1 1-16,0 0 1 0,0 0-18 0,-2 0-2 15,3 7-4-15,-4 0 2 0,2 1-1 0,0 3-1 16,1 4-2-16,-4-3 4 0,3 4 8 0,0-1-17 16,2 3 7-16,2-2-6 0,1 0 4 0,0-1 5 15,3-1-13-15,3-1-3 0,3 0-22 16,0-2 4-16,5-2-10 0,1-3-14 0,0 0 5 16,2-3-18-16,-1-3 13 0,3 0 14 0,-3-6 14 15,0 0 16-15,-2-1 4 0,2-2 2 0,-7 0 12 16,4-2-14-16,-8 1 27 0,2 1 5 0,-2-3-15 15,-3 1 36-15,-1-1-23 0,-1 0-3 0,0 1 15 16,-4-1-24-16,-1-1-4 0,-2-1 5 0,-1 3-22 16,-1-1-15-16,0 3-2 0,-3 2-10 0,-1 3-18 15,-1 4 19-15,1 0-52 0,-2 4-35 0,1 1-47 16,1 1-9-16</inkml:trace>
  <inkml:trace contextRef="#ctx0" brushRef="#br0" timeOffset="7832.91">12157 13674 363 0,'-1'4'3'0,"1"-2"-1"0,0 1 5 15,0-3 9-15,0 1-5 0,1-1 9 0,3 0-14 16,-3 0 10-16,3 0 21 0,0 0 7 0,-1-4 13 16,3 1-25-16,1-3-5 0,-1 1-32 0,1-2-1 15,-1 0 7-15,3-4-13 0,-2 0 2 0,-1-1 5 16,-1-3 7-16,0 1-10 0,1-3 18 0,-5-1 13 16,2-1-5-16,-3 2 3 0,0-1-6 0,0 1-12 15,0 0 15-15,-3 4 30 0,0 3-8 0,-3 0-17 16,3 4-13-16,-2 3-12 0,0 3 20 0,0 0 0 15,-3 3 3-15,-1 4 2 0,1 2 0 0,-3 3 13 16,-1 2-22-16,-3 1-11 0,3 3-1 0,1 3-6 16,-1 0 17-16,2-1-1 0,3-1-6 15,2-1-4-15,0-1 1 0,2-2 2 0,3-3 8 16,0-2 18-16,0-1-25 0,0-2 6 0,5-3-7 16,1-1-12-16,3-3 15 0,1 0-4 0,3-3 2 15,0-1 6-15,3-3 12 0,1 0-4 0,-3-4-5 16,3-2 4-16,-1-2-12 0,-2-1 3 0,-1-1 6 15,-3-2-7-15,1-1-2 0,-5-2 1 0,2-1-11 16,-1-1-6-16,-3-2 2 0,1 1 31 0,-1-4 3 16,0 0-1-16,1 0 3 0,-2-2-25 0,-2 1 4 15,3-1 5-15,-4 2 6 0,1 0-14 0,-1 4 8 16,0 2-5-16,0 2-18 0,0 6-1 16,0 5-9-16,0 2 6 0,-3 8 11 0,-2 4 5 15,2 7 10-15,-2 3-6 0,0 9 4 0,-1 4 0 16,2 7 12-16,-3 5-4 0,2 5-1 0,0 2 12 15,1 3-24-15,-1 0 7 0,5 1 1 0,0-3-69 16,0-3-55-16,6-4-92 0,4-2-107 0,0-7-13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3T03:17:35.052"/>
    </inkml:context>
    <inkml:brush xml:id="br0">
      <inkml:brushProperty name="width" value="0.05292" units="cm"/>
      <inkml:brushProperty name="height" value="0.05292" units="cm"/>
      <inkml:brushProperty name="color" value="#FF0000"/>
    </inkml:brush>
  </inkml:definitions>
  <inkml:trace contextRef="#ctx0" brushRef="#br0">5724 14418 726 0,'-2'-6'45'0,"2"1"30"0,0-3 20 0,0 3 30 15,0 1-34-15,0 1-20 0,0 0-29 0,0 0-27 16,0 1-8-16,0 1-17 0,0 0 3 0,2 1-3 16,-1 0-22-16,1 0 10 0,-2 0 8 0,2 7 4 15,-2 2 16-15,0 3-12 0,0 5-1 0,0 7 1 16,0 2-3-16,-5 7 13 0,0 3-7 0,0 6 6 15,-1-1-9-15,0 3 10 0,-1 0 13 0,1-2-16 16,-2-2 10-16,2-3-10 0,0-2-6 0,-1-4 17 16,1-4-34-16,1 0-37 0,-1-6-60 0,1-2-78 15,2-2-27-15,1-4-12 0</inkml:trace>
  <inkml:trace contextRef="#ctx0" brushRef="#br0" timeOffset="487.12">5544 14661 648 0,'0'-13'14'0,"0"-1"22"0,3 2 17 0,0-1-3 15,3 1-8-15,0-2-8 0,3-1-18 16,0-1 5-16,5-2-6 0,-2 2-10 0,5-2 17 15,0 1-9-15,4 0-14 0,2 0 4 0,0 2-21 16,0 2 10-16,4 2 16 0,0 4-15 0,-2 1 12 16,2 6-6-16,-3 0-4 0,0 10-5 0,-2 1 5 15,-4 4-10-15,-3 4 10 0,-4 0 19 0,-5 4-26 16,-6 3 22-16,0 1-11 0,-12 2 6 0,-3 0 1 16,-4 2-14-16,-4-2 4 0,-4-3-5 0,-3 4 13 15,0-6-4-15,-2-3-2 0,1 0 1 0,1-4 0 16,2-3 2-16,0-2 14 0,6-2-2 0,-1-5 1 15,9-1 8-15,-1-1-7 0,5-3-3 0,2 0 5 16,1-6-13-16,4 0-12 0,1-1 4 16,2-3-15-16,0-1 21 0,0-1 8 0,5-1-17 15,2 0 5-15,0 1 3 0,-1-1-15 0,-1 3 11 16,3 0 2-16,-1 2-27 0,0 3 14 0,-1 3 9 16,1 2-5-16,0 0 25 0,1 2-6 0,0 5 7 15,-1 0 6-15,2 4-11 0,-2 2 16 0,2-1-2 16,-1 5-2-16,0-3 0 0,-2 3-10 0,0-2-14 15,-1 1-6-15,2 0 14 0,-1-2 2 0,-2-1-6 16,0-1-7-16,0 0-22 0,1-4-38 0,0 1-38 16,3-4-41-16,-2-1-25 0,2-1-16 0,3-3 8 15</inkml:trace>
  <inkml:trace contextRef="#ctx0" brushRef="#br0" timeOffset="1100.76">6135 14699 597 0,'0'0'-5'0,"0"0"15"0,0 0-12 0,0 0 1 0,0 0-8 15,0 0 1-15,0 0 8 0,0 0 2 0,0 5 7 16,0-5-17-16,0 0 0 0,0 4-8 15,0-3 20-15,0 1 0 0,0 1 3 0,0-1 16 16,0 3-10-16,0 0-13 0,0-1 7 0,0 2-10 16,-5-1-9-16,0 0 15 0,1-1 0 0,-1 0-2 15,-4-2 28-15,2 0 1 0,1-1 18 0,-1-1 22 16,3 0-5-16,-2 0 9 0,1-3-4 0,0 1-19 16,3-3 15-16,-1-1-6 0,-1 2-22 0,3-2 6 15,1-3-24-15,-1 1-20 0,1 0 7 0,0-3-8 16,2 0-12-16,2-1 12 0,1 2 4 0,3-3-8 15,0 2 4-15,0 0 1 0,0 2 4 0,0 1-2 16,2 1-8-16,0 2-1 0,4 5-9 16,-1 0 7-16,-2 0 5 0,3 9 3 0,1 2-5 15,-1 2-1-15,-2 2 5 0,-2 3-4 0,-1 2 7 16,-6 2 4-16,-3 0 3 0,0 2 3 0,-8-1-4 16,-4-1-11-16,-1 1 3 0,-2-1-1 0,-2 0 3 15,0-2 6-15,0-2-5 0,-1-3-2 0,-2-1 6 16,6-1 4-16,-2-4-5 0,-1-2 6 0,4-1-9 15,3-3 7-15,-1-3-5 0,5 0-7 0,0 0 8 16,3-5-17-16,1-3 9 0,2 1-4 0,0-3-1 16,0-1 2-16,3-3-3 0,2 2 6 0,1-4-6 15,0 1 7-15,2 1-2 0,0 1-3 0,0 1-1 16,-1 2-6-16,2 2 7 0,-1 6 2 16,1-1 4-16,-2 3-2 0,-1 0-4 0,2 9 11 15,1 0-18-15,-1 3 25 0,2 2-5 0,1 2-4 16,0 1 7-16,0 3-15 0,1-2 16 0,1-1-8 15,-3 1 16-15,2-2-5 0,1-2-26 0,-2-1-36 16,0-1-72-16,0-4-56 0,2-2-65 0,-2-3-13 16</inkml:trace>
  <inkml:trace contextRef="#ctx0" brushRef="#br0" timeOffset="1292.83">6672 14622 1556 0,'-1'0'-4'0,"1"-2"1"16,0-2 7-16,0 4-11 0,0-1-47 0,0 0-79 15,0 1-91-15,0-2-93 0,0 2-14 0</inkml:trace>
  <inkml:trace contextRef="#ctx0" brushRef="#br0" timeOffset="1507.83">6750 14860 2094 0,'-1'1'2'0,"-2"-1"-7"0,3 0 4 15,-1 0-36-15,0 0-76 0,-1 0-100 0,2 0-136 16,0 0-123-16,0 0 59 0</inkml:trace>
  <inkml:trace contextRef="#ctx0" brushRef="#br0" timeOffset="2303.12">7447 14465 793 0,'0'-6'30'0,"0"1"51"0,0 0 2 0,0 2 13 16,0 0-19-16,-3 1-34 0,3 1-9 0,0 0-16 15,0 1-9-15,0 0-27 0,0 0 6 16,0 0 6-16,0 0-12 0,0 7 22 0,0 1-1 16,0 4-6-16,-3 4 25 0,-2 1-15 0,1 6 17 15,2 2 12-15,1 4-18 0,-3 0 13 0,3 0-12 16,-1 1-11-16,0-3-3 0,-1 3 0 0,2-5 3 16,-2-1-7-16,1-1 9 0,-1-2-13 0,-1-1-31 15,0-2-60-15,2-2-56 0,-1-1-81 0,2-1-30 16,-1-3 7-16</inkml:trace>
  <inkml:trace contextRef="#ctx0" brushRef="#br0" timeOffset="3119.91">7198 14589 633 0,'-1'-3'16'0,"1"0"-8"0,-1 2-1 0,1-1 2 16,0 1-13-16,0 1-8 0,2-3 5 0,5 1-1 15,0 1-8-15,4-1 27 0,0-1 1 0,2-1-9 16,5-2 3-16,1 1-15 0,2-1 13 16,0-1 1-16,2 0-4 0,2-1 4 0,-1 1-25 15,0-3 21-15,0 1 5 0,-1-1-5 0,-2 0 13 16,3 1-25-16,-4-2-2 0,1 1 1 0,-1 0 11 15,1-2 2-15,-4 1-5 0,2-3 17 0,-4-1-7 16,0 0-11-16,-2-2 16 0,-2 2-10 0,-1-1-4 16,-4 0 33-16,0-1-12 0,0 3 29 0,-1-1-3 15,-2 0 3-15,-1 2 14 0,-2 1-10 0,2 1 7 16,-2 1 2-16,0 0 9 0,0 2-12 0,0 2 0 16,0 1-8-16,0 2-33 0,-4 0-8 0,4 2-15 15,-1 1-20-15,-1 0 16 0,2 0-1 16,-2 4 7-16,2 4 13 0,-1 4-7 0,-1 2-1 0,2 5 7 15,-1 6-8-15,-2 6 3 0,1 6 0 16,1 3-14-16,-2 4 18 0,-1 4 2 0,1 1-2 16,-3 0 17-16,-1-1 0 0,-2-1 10 0,1-3 3 15,-2-3-15-15,-2-4-14 0,4-3-9 0,-2-3 3 16,2-4-3-16,-1-5 6 0,4-2 2 0,1-5-6 16,0-4 13-16,3-1-3 0,-1-5 14 0,2-1 14 15,0-2 5-15,0-2 11 0,0 0-16 0,3 0-14 16,-2-3-3-16,3-3-17 0,-1 1 5 0,2-4-9 15,-2 0-1-15,3-3-1 0,1-1-1 0,-1-1 3 16,-1 0-7-16,2 0 13 0,-1 0-3 16,1 0-6-16,-2 2 10 0,0 2-16 0,0 1-17 15,-2 3 0-15,0-1-8 0,0 5 11 0,-1 2 14 16,-1 0 4-16,1 4-1 0,-1 5 7 0,3-1-9 16,1 3 10-16,-1 2 3 0,3 1-16 0,0 1 11 15,1 0 1-15,0-1-1 0,2 0 11 0,2-1-8 16,1-1-9-16,1 0 5 0,-1-3-5 0,6-2-5 15,-1-1 2-15,0-3-1 0,-1-1-9 0,1-2 17 16,-1 0 0-16,-1-3-29 0,0-4 2 0,-5-1-13 16,-1-1 3-16,1-3 22 0,-3-1 8 0,-2 0 1 15,0-2-2-15,0-2 0 0,1 0 7 0,-5-2 5 16,2 1 1-16,-1 0 4 0,-1-2-11 16,-2 3 4-16,0 1 1 0,0 2 7 0,0 1 4 15,-3 2-8-15,0 4 1 0,-1 4-9 0,3 3-1 16,-2 0-2-16,-5 5 0 0,3 0 6 0,-1 8-10 15,-2-1 10-15,-3 2 4 0,1 3-1 0,1 2-1 16,-2 0 3-16,5 1-4 0,-1-1-8 0,4 0 15 16,3-2-11-16,5-1-29 0,4-2-37 0,2 0-68 15,5-3-38-15,2 0-64 0,7-4-17 0</inkml:trace>
  <inkml:trace contextRef="#ctx0" brushRef="#br0" timeOffset="3870.81">8529 14641 1108 0,'-3'-4'23'0,"-1"1"2"0,3 1-5 0,-2-1 11 15,1 1-33-15,0 2 3 0,1 0-7 0,-2 0-8 16,0 7 15-16,1 2-16 0,-2 2 23 0,3 1-1 15,-2 6-10-15,0 2 14 0,1 5-13 0,-1 1-3 16,1 3 2-16,-1 3 3 0,-1 1 5 0,2 1-12 16,-1 2 17-16,-2 0-8 0,1 0 1 0,-1 0 3 15,-2-1-4-15,1-1 4 0,0-3-6 0,1 0 3 16,-1-5-5-16,1-2-1 0,-1-3 0 0,1-6 34 16,4-2 55-16,-3-6 47 0,3-1 30 0,-1-3-22 15,2-3-56-15,-2-5-48 0,2-1-27 0,0-2-18 16,-1-5 1-16,-1-4-6 0,2-1 3 15,0-5 1-15,0-2 3 0,0-4 10 0,0-2-17 16,5-1 22-16,0-1-12 0,0 1 0 0,2-1 5 16,1-2-5-16,2 1 7 0,2 1-1 0,0 0-9 15,2 0 11-15,3 2-16 0,2 2-1 0,-1 3 7 16,4-1-15-16,-2 6 0 0,3 4-23 0,0 2-2 16,-1 3-19-16,-1 6 8 0,0 2 11 0,0 4-8 15,-3 4 33-15,-1 7-6 0,-4 1 20 0,0 3 17 16,-4 3-19-16,-4 4 6 0,-5 0 1 0,0 3-2 15,-8-1-2-15,-3 2-14 0,-3-2-24 0,-2-1-26 16,-6-1-12-16,-3-3-18 0,2-2-13 0,-1-5-3 16,1-1-30-16,-1-4-6 0,2-4-34 15,4-3 17-15</inkml:trace>
  <inkml:trace contextRef="#ctx0" brushRef="#br0" timeOffset="4671.79">8976 14205 1261 0,'-4'-4'26'0,"2"-1"-6"0,1 2 4 0,-3 0 1 16,3 0-33-16,-1 3 2 0,2 0-7 0,0 0 3 15,0 0 3-15,0 4 4 0,0 1-3 0,0 2 5 16,0 5 1-16,0 1-3 0,0 6 19 0,0 5 3 16,0 2 14-16,0 6 20 0,-3 5-29 0,-3 4 14 15,2 1-13-15,-3 3-16 0,0 1 14 0,-1 1-24 16,0-1 6-16,-4 0 2 0,2-4-6 0,0-4 1 16,-2-3-2-16,4-4 1 0,2-4 1 0,1-7-2 15,0-4 18-15,2-5 12 0,3-2 25 0,0-5 28 16,0-1 3-16,0-3-23 0,0 0-16 15,3-3-29-15,2-1-18 0,-2-4 3 0,4 1 5 16,-3-3-7-16,3-2 1 0,2-2-6 0,-1-2 7 16,2 0-1-16,0-1-9 0,-2 0 13 0,2 0-20 15,-2 2-17-15,4-1 1 0,-2 3-17 0,0 1-2 16,0 2 29-16,-2 1-13 0,1 1-5 0,-3 4 7 16,1 4-6-16,-2 0 12 0,0 0 21 0,-2 7-7 15,1 1 10-15,-1 2 9 0,-2 1-2 0,2 2 2 16,0 3-11-16,-1-2 1 0,-1 2 2 0,1-2-3 15,0 1 4-15,-1-2 5 0,3 0-15 0,-3-1-1 16,4-3 9-16,-2 1-8 0,2-4 7 16,2 0 8-16,-2-2-3 0,0 0 4 0,2-2-1 15,-1-2 5-15,2 0-3 0,-2 0-1 0,2-4 5 16,0 0-13-16,1-3 6 0,-1 0 2 0,0-2-1 16,3-1 6-16,-3-2-14 0,0-2-1 0,0 0-2 15,1-2 0-15,-1 0 6 0,-1-2-2 0,-1 0 12 16,-2 1 6-16,4 1 5 0,-4-1 13 0,1 7-8 15,-4 0-1-15,2 3-3 0,-3 1-21 0,2 3 0 16,-2 3-4-16,0 0-6 0,0 0 8 0,0 6-4 16,-3-1 4-16,0 3 2 0,1 1-7 0,-1-1 6 15,-1 5-9-15,3 1 5 0,-1 1 2 16,1-2-1-16,1 0 7 0,0 0-8 0,0 1 5 16,0-3-8-16,4 0 1 0,1-3 7 0,2 1-3 15,-1-1-9-15,3-3 4 0,-1-2-2 0,0 1-7 16,0-2 12-16,3-2-2 0,0 0 4 0,-3 0 9 15,3-6-9-15,-1-1 15 0,-2 2-10 0,1-3-3 16,-3-2 6-16,1-1-19 0,-4 0 9 0,0-1 3 16,1-3 2-16,-4 2 6 0,0-3-10 0,0 1-6 15,-7-1-22-15,2 0-10 0,-1 0-13 0,-1 1-14 16,-2 3-5-16,1 3-31 0,-1 2 1 0,-2 2-20 16,1 5-26-16,2 0 11 0,-3 0-37 0,2 5-17 15,-1 4 0-15,1-2 23 0</inkml:trace>
  <inkml:trace contextRef="#ctx0" brushRef="#br0" timeOffset="5295.16">9482 14641 1375 0,'0'-2'31'0,"0"-3"8"15,0 5-7-15,0-1 0 0,0 1-35 0,0 0-12 16,0 0 12-16,0 0-9 0,0 4 13 0,0 0 6 16,-3 3 3-16,1 0 22 0,-1 4 4 0,1 2 16 15,-1-1-7-15,-1 5-8 0,-1 1-12 16,1-1-26-16,0 2 2 0,-1-1-2 0,2 0-8 16,-2-1 16-16,-1-1-4 0,0-2-3 0,1-1 7 15,4-3-4-15,-3-3 7 0,1 0 2 0,1-3 11 16,2-1 14-16,0-2 6 0,0 0 6 0,4-1-2 15,-1 0-21-15,0-4-8 0,0 0-15 0,2-4-4 16,4-1-1-16,1 0-5 0,0-4 9 0,3-2-10 16,-1 0 17-16,-1-3-4 0,5 1-7 0,-4 0 4 15,1-2-10-15,0 2 6 0,-1 1 6 0,-1 1-9 16,1 3-8-16,0 0-17 0,-3 3-22 16,1 2-8-16,1 4 6 0,-3 3 10 0,-2 0 20 15,-1 5 19-15,-2 2 6 0,3 3-1 0,-3 6 3 16,1 1 3-16,-3 1-7 0,1 3 4 0,0 1-3 15,-1 1-2-15,-1-2-1 0,2 0 6 0,-1-5-7 16,0 3-2-16,5-5 15 0,0-3-12 0,0 0 3 16,1-3 3-16,-1-1-9 0,2-4 11 0,3 1 1 15,-2-4 1-15,1 0-8 0,2-4 8 0,-2-3-3 16,1 0-7-16,0-4 2 0,0 0-16 0,2-4 7 16,-4-1-1-16,-1-1 8 0,2 0 2 0,-1-3 1 15,-1 1 1-15,-4-1-1 0,3-2 7 0,-2 3-7 16,-2 2-4-16,0 0 2 0,-1 4-3 0,-2 4-5 15,0 2 13-15,0 7-17 0,-5 0 8 16,-1 6 5-16,-3 0 2 0,2 4-3 0,-4 1 5 16,-2 7-2-16,0 0 2 0,0 2 14 0,-2 1-18 15,1 0 19-15,3 1-13 0,1-3-5 0,3 0 7 16,2 0-15-16,5-4 7 0,0 0-7 0,0-1-47 16,5-2-64-16,2-2-61 0,1 0-46 0,4 0-14 15,0-5-6-15,2 1-1 0</inkml:trace>
  <inkml:trace contextRef="#ctx0" brushRef="#br0" timeOffset="6053.8">10354 15037 408 0,'4'6'17'0,"-2"0"4"0,2-1 18 0,-1-3 29 16,1 0 20-16,-3-2 13 0,4 0-15 15,-2-3-23-15,4-3-27 0,2-2-10 0,1-2-9 16,-1-3 1-16,7-3-14 0,-2 1 3 0,0-2 0 16,2-2-1-16,0 1-4 0,-2-2-11 0,-1 3 13 15,-2 0-2-15,-1-2 5 0,0 2 2 0,-3 1-3 16,-1 3-8-16,-1-1 9 0,-2 3 7 0,0 2-16 16,2 1-2-16,-4 5-9 0,-1 0-1 0,0 3 1 15,0 0 11-15,0 6 3 0,-7 1 2 0,2 3 3 16,0 0 14-16,0 3-15 0,-1 4-3 0,-2 0 12 15,-1 3-22-15,1 0 18 0,1-1-18 0,-2 2 5 16,4-4 4-16,0 2-5 0,2-4 25 0,3-1-30 16,0-1 8-16,0-1 3 0,0-4-1 15,3 0 8-15,2-3 1 0,0-1 7 0,3 0-18 16,-4-3 8-16,1-1 0 0,3 0-12 0,0-3 16 16,3-3 0-16,-1 1-10 0,2-3 6 0,-1 0 1 15,2-1 0-15,-1-3 9 0,2 1-10 0,-1-1-2 16,0-1-7-16,0 0 0 0,-1 0 2 0,1-1 2 15,0 0 1-15,-2 2-3 0,2-2-2 0,-1 3-2 16,-1 1 0-16,-2 1-15 0,3 1 8 0,-4 5-4 16,-2 2 9-16,2 1 8 0,-4 0-5 0,1 6-4 15,-1 3 17-15,-1 1-2 0,-1 3 11 0,1 2 5 16,-3 3-19-16,0 1 10 0,0 0-7 16,-5 1 7-16,-2 1-7 0,-1-1-36 0,-2-3-35 15,-2 0-67-15,-3 0-50 0,0-6-53 0,0-1-7 16</inkml:trace>
  <inkml:trace contextRef="#ctx0" brushRef="#br0" timeOffset="6201.81">10570 14643 1058 0,'-5'-4'-6'0,"0"-1"-51"15,2 3-81-15,0-3-116 0,1 2-5 0</inkml:trace>
  <inkml:trace contextRef="#ctx0" brushRef="#br0" timeOffset="6852.87">11620 14527 807 0,'0'-16'14'0,"0"1"29"0,0 2 17 16,4 0 6-16,-2 2-21 0,0 5-7 15,-1 0-30-15,2 2-11 0,-3 2 10 0,2 1-27 16,0 1 14-16,-2 0 4 0,1 0-7 0,-1 6 14 15,0 1-6-15,0 5 5 0,2 1 14 0,-1 5-1 16,-1 4 7-16,0 4 3 0,0 3-6 0,0 3 0 16,0 3-7-16,-4 0 3 0,-3 4 6 0,2-1-7 15,-4-1-1-15,1 1-2 0,-2-2 0 0,1-1 2 16,0-1 19-16,-1-4-17 0,-1-1 3 0,0-4 2 16,3-1-9-16,-2-5 17 0,5-4-5 0,-2-3 14 15,2-2 12-15,2-4 23 0,1-2 30 0,2-2 5 16,0-2-11-16,0 0-24 0,0 0-33 15,0-2-28-15,2-3-14 0,0 0-6 0,-1-5-1 16,2 0 5-16,1-4 5 0,1-1 1 0,-1 0-9 16,2-4-8-16,4 1-4 0,-2-2-14 0,3 0-3 15,2 2-17-15,-4-3-4 0,5 4-11 0,-1 1-4 16,3 2-2-16,-2 3-12 0,2 0 0 0,-2 5 3 16,2 3 28-16,-4 3 12 0,0 0 29 0,0 9 16 15,-4 3-6-15,0 2 4 0,-5 3 1 0,-3 4 1 16,0 0 3-16,0 1 4 0,-6 1-7 0,-4-1 0 15,-3 0-21-15,-1-3-10 0,2-1-28 0,-7-5-27 16,2-1-22-16,1-7-43 0,-2 0-10 16,2-5-39-16,2-6-4 0,3-2 53 0</inkml:trace>
  <inkml:trace contextRef="#ctx0" brushRef="#br0" timeOffset="7427.94">12026 15046 478 0,'3'3'44'0,"0"0"18"0,1-1 15 15,-3-2 3-15,2 0-50 0,-1-5-7 0,0 2-12 16,1-3 5-16,0-2-2 0,5-1-9 0,-4-2 7 16,1-2-6-16,-2-2 9 0,2 2-7 0,-1-3 5 15,-3 1-14-15,-1-1 3 0,0 0 17 0,0 1-7 16,0 1 21-16,-3 1 12 0,-2-1-20 0,2 2 16 16,-4 2-8-16,1 1-24 0,-3 2 4 0,1 2-21 15,-2 5-7-15,-1 0 13 0,-1 0-1 0,-1 6 1 16,-3 3 3-16,-1 4 3 0,3-1 8 15,-7 7 4-15,5-1-6 0,-3 1 0 0,3 3-3 16,1-1-12-16,3-1 16 0,0 0-8 0,4 0-7 16,3-2 19-16,2-1-10 0,3-2-11 0,0-1 13 15,5-2-16-15,1 0-3 0,3-3 20 0,-1-2-7 16,2-1 9-16,0-2 6 0,2-1-7 0,-1-3 0 16,2 0-10-16,-1-5 0 0,0-3-3 0,0 0 8 15,-1-3 0-15,2 1-7 0,-2-4 12 0,0 0-7 16,2-1 0-16,-2-1 1 0,0-1-5 0,1 0-5 15,-2-1 3-15,0 3 7 0,0-1-4 0,-2 2 2 16,-3 2-1-16,0 1-17 0,-2 4-1 0,2 3-1 16,-5 0 2-16,1 4 13 0,-1 0-7 15,0 7 16-15,0 1-5 0,0 3 1 0,0 3 12 16,0 0-2-16,0 5-9 0,0-1 3 0,-3 1-7 16,-1 0-4-16,2-1 11 0,1 0-19 0,1-6-44 15,0 1-48-15,0-4-48 0,0-1-13 0,3-2-13 16,3-3-8-16</inkml:trace>
  <inkml:trace contextRef="#ctx0" brushRef="#br0" timeOffset="8037.96">12410 15056 324 0,'2'-6'7'0,"0"2"2"0,-1-2-1 16,2-2 5-16,-1-1-8 0,4-2-1 0,-3 0-2 15,0-3-6-15,1 0 8 0,-3 0 4 0,2-1 4 16,-1 0 12-16,-2 1-5 0,2-2 10 15,-2 3 13-15,0-1 6 0,0 3 14 0,0 2 16 16,-4 1-18-16,1 4-19 0,-1-2-8 0,0 5-34 16,-5 1 8-16,3 0 10 0,-2 4 12 0,0 2 20 15,-6 3 13-15,2 0-1 0,-2 3 0 0,0 2-10 16,-2 1-14-16,4 2-9 0,-6 1 0 0,7 0-15 16,1-1 3-16,-2 2-9 0,6-1-9 0,1 0 2 15,3-2 3-15,2 0 0 0,0-3-1 0,3 1 3 16,2-4 3-16,3-2 13 0,3-1-10 0,-1-4 3 15,4-3-14-15,-1 0 6 0,2-6 2 0,0-1-7 16,2-3 16-16,-3-2-19 0,3-2 11 0,-4-2 4 16,0-3-9-16,3-2 1 0,-3-1-10 15,-3 0 0-15,3-5 7 0,-2 1-4 0,2-3 8 16,0-2-1-16,0 0-9 0,0-4 17 0,0 1-5 16,0-3 0-16,-1 2 9 0,-1 1 0 0,0 0 10 15,-3 4 25-15,2 2 13 0,-5 7-8 0,-1 3-17 16,-1 6-28-16,-3 2-27 0,0 6 6 0,0 4 11 15,-3 7 2-15,-2 5 5 0,-3 3-7 0,-1 6 0 16,0 4-10-16,-1 5 6 0,-2 4 3 0,-1-1-4 16,0 3 10-16,2-1-8 0,3-1 3 0,0-1 4 15,1 0-5-15,3-4 13 0,1 0-13 0,3-2-12 16,0-3-72-16,0 0-69 0,3-3-44 16,2-3-82-16,1-3 22 0,0-2-10 0,-1-4 29 15</inkml:trace>
  <inkml:trace contextRef="#ctx0" brushRef="#br0" timeOffset="9521.09">13077 13716 306 0,'0'0'3'0,"0"0"-7"16,0 2 12-16,0-1 0 0,0 0 10 0,0-1 11 15,0 0 3-15,0 0 23 0,4 0-1 0,-3 0 15 16,2 0 3-16,1 0-7 0,-1 0-9 0,0-4-26 16,3 0-14-16,0-2-3 0,3-1-11 0,-4-2 18 15,4-1 10-15,0-2-12 0,-1-2 14 0,-1-3-16 16,-1-1-15-16,2-2-3 0,-4-2-8 0,1-1 12 15,-2-1 16-15,1-2 12 0,-3 5 8 0,1-2 3 16,-1 4 12-16,-1 4-3 0,0 1-4 16,0 4-14-16,-6 4-29 0,3 1-5 0,-2 5-8 15,-1 0 8-15,-4 5 6 0,1 1-7 0,-3 4 7 16,-4 2 1-16,2 1 2 0,-3 5-3 0,0 0 6 16,-1 4-2-16,0-1-13 0,3 2 13 0,0-3-2 15,3 0-10-15,4 0-1 0,0-3 1 0,2 0 0 16,3-3 5-16,3 1 9 0,0-2-10 0,3-1-2 15,5-1-6-15,-2-1-5 0,4-3 17 0,0-1 3 16,4-3 5-16,0 0 4 0,3-3-6 0,-1 0-8 16,1-5-9-16,2-2 9 0,-3 0-5 0,3-4 2 15,-3-1 8-15,1 0-7 0,-1-2 9 16,-1 0-9-16,-1-2 2 0,-2 1-1 0,1-2-16 16,-2 3 14-16,-2-3-3 0,-1 5 6 0,-1 1 4 15,-4 3-5-15,0 1-2 0,2 3-17 0,-5 3 14 16,0 1 1-16,0 0-4 0,-6 5 17 0,3 4-19 15,-4 1 9-15,1 4 4 0,-1 1-6 0,1 2 0 16,-2 4 1-16,2-1 4 0,-1 3 2 0,3-3 4 16,-2 1-10-16,3 0-1 0,1-1-4 0,2-1 6 15,0-2-5-15,3-2-5 0,5-1 6 0,-2-2-6 16,2-2 9-16,2-2 3 0,0-1 7 0,3-3 0 16,0-4-2-16,-2 0 5 0,2 0-12 0,-1-8 5 15,-1 1 2-15,3-4 3 0,-2 0-2 0,-1-3-6 16,1-3-8-16,-1-1 0 0,-1 0 8 15,1-2-1-15,-2 1 2 0,0 0 2 0,0-2 6 16,-5 0-4-16,1 1 8 0,2 1 1 0,-2 0-14 16,-1 0 5-16,1 5-2 0,-1-1-11 0,-2 4-3 15,1 3-3-15,1 3 4 0,-4 2 4 0,1 3 0 16,-1 0 11-16,0 6-5 0,0 3-4 0,0 3 24 16,-5 5-6-16,2 3 2 0,1 4 7 0,-2 2-14 15,-2 2-4-15,1 0-1 0,-2 0-5 0,3-1-10 16,0-2 19-16,0-3-11 0,-1-3 4 0,2-2 9 15,2-5-16-15,1 0 15 0,-2-5 3 0,2-2 22 16,0-2 14-16,0 0 9 0,0-3 12 16,3 0-22-16,-1 0-8 0,2-6-20 0,-1 1-4 15,0-2-11-15,2-3 1 0,3-2 2 0,0-2-9 16,1-1 5-16,1-2-8 0,1-2 0 0,0-1-5 16,0 1-11-16,3 0 1 0,-4 1 5 0,0 3-14 15,0 2-3-15,-2 3-8 0,0 4-9 0,-3 2 20 16,0 4 7-16,1 0 21 0,-3 8 0 0,0 1-7 15,-1 5 11-15,1 3-12 0,-1 3 6 0,-1 2 5 16,-1 2-3-16,2 1 0 0,-2 1-3 0,0-4 7 16,0-1-11-16,2 0 0 0,-1-7-51 0,3 1-44 15,-1-4-22-15,3-2-30 0,-2-2 11 0,4-5-29 16,2-2-24-16,4 0-26 0,1-5 22 16</inkml:trace>
  <inkml:trace contextRef="#ctx0" brushRef="#br0" timeOffset="10071.78">13960 13780 267 0,'0'3'22'0,"0"-3"10"16,0 0 32-16,0 0 16 0,0 0-9 0,0 0-5 15,0 0-37-15,0-4-13 0,4-1-16 0,0 1 6 16,-3-2 2-16,2-3-2 0,1 0 6 0,-3-3 13 16,2-1-6-16,-1 0 7 0,-2 1 8 0,0-1 1 15,0 1 23-15,0 0 1 0,-2 2 8 0,-1 1-13 16,-2 3-15-16,2 1-10 0,-2 3-16 0,-1 2-20 16,2 0 15-16,-3 0-1 0,1 0-13 0,-5 6 20 15,1 2-10-15,-3 3 2 0,0 1 20 0,-2 2-11 16,1 3-6-16,1 0 0 0,-1-1-3 0,5 2-2 15,-1 0-4-15,4-2-1 0,0 1-10 0,3-2 5 16,3-1 5-16,0-3-2 0,3 1 11 16,3-2-2-16,0-3-1 0,4 1 4 0,-1-5-9 15,5-3 12-15,-1 0 4 0,3-3 9 0,-2-2 5 16,3-3-4-16,-4-4 4 0,4-1-7 0,-1-4 6 16,-2-1-11-16,3-4-7 0,-4 0-15 0,4-5 3 15,-4-1-1-15,2-3-14 0,0-3 18 0,-2 0-26 16,4-3 19-16,0-1 6 0,-2-1-2 0,1 1 18 15,-2 1 2-15,-1 1 14 0,1 7 1 0,-4 1 21 16,-1 6-24-16,-2 4-2 0,-1 5-9 0,-3 4-28 16,-2 4 3-16,-1 5-7 0,0 0 10 0,-3 8 12 15,-3 2-2-15,2 3 4 0,-5 4-4 0,1 4 3 16,-2 3 4-16,0 2-9 0,0 3-2 16,-2 2-12-16,4 0 12 0,-2 0-7 0,2 2 11 15,-1-2 4-15,4 0-22 0,1-1 10 0,0-1-60 16,3-1-84-16,1-2-62 0,0-1-68 0,0-2-19 15,5-2 11-15,3-2 67 0</inkml:trace>
  <inkml:trace contextRef="#ctx0" brushRef="#br0" timeOffset="10805.91">14652 13553 1082 0,'-3'1'-10'16,"1"0"0"-16,-1 0 11 0,2 2 7 16,1 2-4-16,-2 2 4 0,-1 1-6 0,0 4-3 15,2 2 22-15,-3 3 6 0,1 2 8 0,-2 2-3 16,0 1-11-16,-4 2-4 0,1 0-10 0,0-1-15 16,0 1 18-16,-2-2-17 0,0-2-7 0,0-4 23 15,3-1 8-15,2-5 58 0,2-2 43 0,-1-2 37 16,1-4 11-16,3-2-31 0,0 0-38 0,0 0-42 15,0-4-39-15,0 0-13 0,5-4-1 0,0-1-7 16,2-1 11-16,-2-5-16 0,3-1 7 0,4-2-3 16,-3-3 7-16,0 1 2 0,3 0 1 0,-2-1 6 15,1 2-11-15,-1 1-2 0,2 2-8 0,-2 1-19 16,0 2-10-16,2 2 0 0,-1 3-10 0,-1 1 19 16,4 4-1-16,-4 3 13 0,0 0 15 15,-2 6 4-15,2 0 8 0,-4 5-5 0,2 1-4 16,-5 1 2-16,0 3 0 0,1 3 5 0,-4 1-4 15,0 2-15-15,0-1 6 0,0 2 4 0,0-3-1 16,0 1 10-16,0-3-4 0,0-1-1 0,3-2-2 16,0-3 2-16,0 0 0 0,2-2-5 0,-2-4 2 15,3-1-4-15,-1-1 10 0,0-4 8 0,1 0 5 16,-1 0-7-16,6-6 0 0,-3 0-5 0,2-2-9 16,0-1 7-16,2-4 2 0,-3-1-7 15,4-1 7-15,-2-2 0 0,0-2-8 0,0-1 0 16,0-2 7-16,-1 1-5 0,0-4 5 0,0 4-6 15,1-2-8-15,-2 3 8 0,-2 2-5 0,-1 3 6 16,-1 4-10-16,-2 0 0 0,2 5-17 0,-5 4 20 16,0 2 3-16,0 0 8 0,0 7 14 0,0 0-14 15,-6 6 6-15,3 4-6 0,-2 0-4 0,1 4-4 16,0-1 2-16,0 4-4 0,1 0 5 0,0-2 10 16,0 0-3-16,3-3-25 0,0 0-37 0,0-4-85 15,5-3-46-15,-2-1-45 0,3-4-46 0,-1 1 7 16,3-5 5-16</inkml:trace>
  <inkml:trace contextRef="#ctx0" brushRef="#br0" timeOffset="10961.99">15082 13453 283 0,'-3'0'-29'0,"1"0"-34"16,2-4-8-16</inkml:trace>
  <inkml:trace contextRef="#ctx0" brushRef="#br0" timeOffset="11436.76">15285 13539 1485 0,'-2'0'14'0,"-1"0"-2"16,2 0-5-16,-1 0 6 0,0 0-9 0,-1 0-2 16,2 2 14-16,-4 3 7 0,1-1 8 0,0 4 14 15,-4 0 3-15,3 3-25 0,-3 1-4 0,0 1-19 16,1 1-2-16,0 1 7 0,1 1-2 15,1 1 9-15,3-1-9 0,-1 0 8 0,3 0-9 16,0-1-6-16,0-1 7 0,5-2-9 0,1 0 6 16,3-2 15-16,0-1-6 0,0-2-3 0,3-1 4 15,0-1-11-15,1-3 5 0,1-2 7 0,-1 0-14 16,1 0 10-16,2-5-11 0,-2-3-5 0,2 0 13 16,-3-2-8-16,2-1 5 0,-2-2-4 0,1-2 5 15,-3-1-14-15,-1 0 9 0,0-3 9 0,-1 2-6 16,-5-3 18-16,1 2-5 0,0 1 27 0,-2 2 2 15,-2-2 26-15,-1 4 9 0,0 1-20 0,0 3-10 16,-6 3-41-16,3 0-20 0,-1 3-2 0,0 3 2 16,-4 0 15-16,-1 5 10 0,-1 3-9 15,-1 1 8-15,-3 1-8 0,3 4-7 0,0-1 6 16,-3 1-4-16,6 2 10 0,0-1-2 0,2 3-1 16,4 1-5-16,2-1-3 0,3 1-22 0,6 0-29 15,-1 0-51-15,5 0-40 0,4-1-40 0,1-2-40 16,-1-3-15-16,4-2-32 0,1-4-5 0,-1-1 19 15</inkml:trace>
  <inkml:trace contextRef="#ctx0" brushRef="#br0" timeOffset="14571.77">13307 14849 266 0,'0'0'4'0,"0"0"2"0,0 0 4 15,0 0 2-15,0 0-6 0,0 0 2 0,0 0-4 16,0 0-4-16,0 0 6 0,0 0 0 0,0 0-5 16,0 0-6-16,0 0 4 0,0 0 1 0,0 0 7 15,0 0 10-15,0 0 6 0,0 0 2 16,0 0 8-16,0 0-5 0,11 0-10 0,-11 0 3 15,0 0-16-15,0 0 3 0,0 0 6 0,11-8-5 16,-11 1 35-16,0 0-2 0,0-2 3 0,0-1 4 16,10 0-18-16,-10-1 5 0,0 1-3 0,0-2 11 15,0 1 11-15,0 0-7 0,0 1 16 0,0 1-1 16,0 1-31-16,0 8 13 0,0-8-15 0,-12 8-13 16,12 0-1-16,-9 0-18 0,9 0-13 0,-14 0-1 15,14 0 16-15,-16 0-9 0,0 0 7 0,2 13 4 16,-2-1-10-16,2 1 9 0,-4 3-1 0,2 2-3 15,-1 1-2-15,4-2 17 0,-1 1-6 16,14 0-11-16,-13-2 6 0,13 0-3 0,0-1-3 16,0-2 22-16,0-1-14 0,0-2-15 0,0-1 23 15,0 2-34-15,13-11 26 0,-3 7 7 0,4-7-22 16,-3 0 27-16,3 0-5 0,-1 0-13 0,-2 0 17 16,3 0-17-16,-2 0-2 0,-2 0 20 0,1 0-4 15,-11-12-2-15,16 3 2 0,-5-2-6 0,-11 1-16 16,13 0 10-16,-1 0 0 0,-12-1-17 0,10 2 14 15,-10-2 10-15,11 1-16 0,-11 1 10 0,0 0 12 16,13 9-29-16,-13-9 12 0,0 9 7 0,0 0-23 16,0 0 12-16,0 0 10 0,0 0-2 0,0 0-3 15,0 0 1-15,0 10 11 0,0 3-15 0,0 1 25 16,0 1-8-16,0-1-3 0,0 4 6 16,0-3-33-16,0 3 31 0,0-4-17 0,0 3 2 15,0-5-24-15,0 1-33 0,0-4-24 0,0 1-26 16,0-10 0-16,0 0-37 0,14 0-29 0,-1 0-11 15</inkml:trace>
  <inkml:trace contextRef="#ctx0" brushRef="#br0" timeOffset="15035.75">13563 14785 804 0,'0'0'6'16,"0"0"-16"-16,0 0 3 0,0 0-7 0,0 0-7 15,0 0 18-15,0 0-10 0,0 0 14 0,0 0 6 16,0 0-4-16,0 0 30 0,0 11-11 0,0-3 2 16,0 2 30-16,0-1-26 0,0 1 11 0,0 1-3 15,0 2-25-15,0-2 19 0,0 1-5 0,0-1-6 16,0 0 9-16,-13 0-9 0,13 0 0 0,0-2-5 15,-11-9-11-15,11 10-1 0,0-10 21 0,0 0-5 16,0 8 28-16,0-8 22 0,0 0 10 0,0 0 33 16,0 0-17-16,0 0-24 0,0 0-37 15,0 0-20-15,0 0-13 0,0 0 4 0,0-8-13 16,0-1 6-16,0 1 7 0,0-3-18 0,0 1 22 16,0 0-7-16,0-2-1 0,11 0 16 0,-11-1-17 15,14-1 1-15,-14 1-14 0,15 2 4 0,-4-1 7 16,0 0-6-16,-11 0-11 0,14 2-3 0,-14 1-12 15,14 2-17-15,-14 7 18 0,13 0-7 0,-13 0 10 16,0 0 12-16,12 0 2 0,-12 0 13 0,0 13-4 16,13 1 15-16,-13 2-3 0,0 1-5 0,0 2-3 15,0-1 9-15,0 2 3 0,0 1-12 0,0-2-1 16,0-1-28-16,0-2-46 0,0 0-25 0,0-4-37 16,0-2-21-16,0-10-11 0,0 10-14 15,16-10-7-15,-2 0 30 0</inkml:trace>
  <inkml:trace contextRef="#ctx0" brushRef="#br0" timeOffset="15687.9">14037 14887 506 0,'0'0'13'0,"0"0"10"16,0 0-5-16,10 0-2 0,-10-8 1 0,0 0 16 15,0 0-1-15,12 0-1 0,-12 0 3 0,0 1-18 16,0-3 7-16,0 1 3 0,0 0-5 0,0 1 6 15,0-2 30-15,0 2 29 0,0 1 1 0,0-1-6 16,0 8-21-16,0-9-45 0,-14 9-12 0,14 0 1 16,0 0-10-16,-13 0 13 0,13 0-6 15,-17 0-11-15,4 0 26 0,13 0 2 0,-17 17-12 16,3-5 21-16,-2 2-28 0,3 2-2 0,-1 0 11 16,3 1-11-16,11 0 3 0,-19 1 2 0,8 1 1 15,11-3-3-15,0 1-5 0,0 0 9 0,0-3-4 16,0 1-7-16,0-3 13 0,0-2-8 0,0-1 20 15,0-9-3-15,0 0 1 0,16 0 1 0,-3 0-13 16,-1 0 12-16,2 0-14 0,-1-11 12 0,1-5 2 16,2 2-9-16,-2-5 6 0,1 1-5 0,-1-3-5 15,-2-1 19-15,1-1-15 0,0-2-12 0,-2 1 15 16,1-2-22-16,0-2 15 0,-1-2-3 16,3 0-1-16,-1-2-1 0,1-1 13 0,-2-2 5 15,2 3-12-15,-1-3 16 0,0 5-29 0,-1 0 2 16,-12 4 17-16,13 4 2 0,-13 4 8 0,13 5-6 15,-13 3-20-15,0 10-4 0,0 0 5 0,0 0 4 16,0 0 0-16,0 13 1 0,0 1-5 0,-16 5 3 16,3 4 9-16,1 2-6 0,-3 6-1 0,1 0 0 15,2 2-6-15,-1 2-3 0,0 0 11 0,13-3 2 16,-11 0 4-16,11-3 4 0,0 1-10 0,0-5 3 16,0 0-24-16,0-3-42 0,0-2-10 0,0-1-63 15,0-2-17-15,0-3 3 0,0 0-29 16,0-4-1-16,13 1-5 0,-1-11 4 0</inkml:trace>
  <inkml:trace contextRef="#ctx0" brushRef="#br0" timeOffset="20251.72">14674 15101 232 0,'-4'7'-11'0,"1"1"2"16,1-2-5-16,2-1 19 0,0-1 33 0,0-1 41 15,0 0 34-15,5-3 7 0,4 0 2 0,-1-6-29 16,3-1-30-16,3-3 3 0,2-2-25 0,3-3-2 16,3-2 4-16,-1-3-28 0,1 1 6 0,0-3 2 15,-3-1 2-15,3-1 9 0,-4 0-6 0,-1 1-10 16,-1-3-17-16,-2 0-13 0,0 3 14 0,-3-5-8 16,2 1 11-16,0-2 7 0,-4 0-17 0,4-1 10 15,-5 1-4-15,0 0 7 0,-2-1 0 0,2 3-10 16,-2-1 6-16,-1 4-2 0,-2 2 17 0,0 3 5 15,-2 4-7-15,2 3-3 0,-3 2-25 16,0 4-3-16,0 3 0 0,0 3 0 0,0 0 17 16,-5 10 7-16,0 5-1 0,-2 4-4 0,-2 6-10 15,0 7-3-15,-1 6 8 0,-4 2-4 0,4 4 14 16,-1 2-13-16,2 0 10 0,-1-2-7 0,6-1-8 16,0-2 17-16,4-3-16 0,0-4 7 0,5-4 11 15,3-2-8-15,5-3-9 0,-4-5 13 0,4-2-14 16,4-6 1-16,-4-1 22 0,4-5-23 0,-2-3 6 15,-1-3 10-15,-1 0-7 0,-3-3 6 0,2-4 8 16,-4-1-16-16,0-2-3 0,-1-1 3 0,0-2-10 16,-4-3 3-16,0 2 5 0,2-3-2 15,-3 0-1-15,-1 1 2 0,-1-1-1 0,0-1 3 16,0 3 8-16,0-1-8 0,-3 2 0 0,-2 2-1 16,3 4-13-16,1 0-9 0,-1 3-10 0,1 0-4 15,-2 5-3-15,2 0 13 0,0 0 6 0,-1 0 17 16,1 5-13-16,-1-3-17 0,0 1 3 0,2 1-34 15,0 0 26-15,0-3 25 0,0 2 5 0,4-3 19 16,-1 1 2-16,2-1-6 0,1 0-14 0,4 0 10 16,0-5-3-16,0 1-3 0,6 0 20 0,-4-1-11 15,1-2-2-15,1 2-2 0,-1 0-1 0,1-3 3 16,1 4-2-16,-1 0 0 0,-2 0-11 16,0 0 1-16,-1 2-2 0,1 0 13 0,1 2-4 15,-4 0 3-15,1 0 1 0,1 3 2 0,-3 2 1 16,0-1-15-16,-2 3 5 0,2 0 2 0,-2 3 1 15,-3-1 0-15,2 0 2 0,-3 2 7 0,-1 0 1 16,-1 0 15-16,0-3-3 0,0 3-27 0,0-2 6 16,-3-2-7-16,3-1 7 0,-1-1-1 0,1-1-2 15,0-3 3-15,0 1-4 0,0-2 20 0,0 0-3 16,0 0-8-16,0-4 1 0,1-2-18 0,2 1 9 16,-1-4 11-16,0 1-6 0,1-2 7 0,-2-1-1 15,1-1-12-15,1-1 2 0,-3 1 1 16,0-1 2-16,0 0 9 0,0 1-2 0,0 0 0 15,-5 2-11-15,2-1 4 0,0 2 15 0,0 2-9 16,0 2 7-16,-1 0-13 0,-1 3 1 0,1 2-3 16,-4 0 2-16,0 5 4 0,0 2 11 0,-6 3 3 15,3 1 2-15,-5 5 8 0,2 0-14 0,-1 4 13 16,-2 2-11-16,3-2-3 0,-2 3-7 0,3-2-17 16,3-2 13-16,2 2-8 0,1-5 7 0,1 0 5 15,1-2-1-15,5-3-1 0,0-2-5 0,6 0 19 16,-1-5-12-16,2 0-3 0,-2 1 15 0,4-4-28 15,2-1 10-15,2 0 16 0,-1-7-18 0,2 0 6 16,0-2-5-16,1-3-12 0,2 4 8 0,-3-6 9 16,4 1-7-16,-6-1 9 0,0 0-7 15,2 1 5-15,-5 0 7 0,4-1-10 0,-5 4 7 16,0-1-10-16,-2 3-10 0,-1 2 7 0,-1 2-7 16,0 0 10-16,-4 4 11 0,0 0 2 0,0 0-8 15,0 6-13-15,-5-1 6 0,-1 4-3 0,0 0 3 16,2 4 16-16,-4 0-6 0,3 3-8 0,-1-1-1 15,2-1 1-15,-1 3-3 0,2-4 12 0,3 2-6 16,0-4 2-16,0 0-3 0,4-4 7 0,1 0 5 16,4-2-2-16,-2 0 1 0,2-4-18 0,-1-1 13 15,2 0-9-15,-2 0 7 0,3-4 18 0,0-3-17 16,-2 0 1-16,2-2-4 0,2-1 0 16,-2 0 0-16,3-3 9 0,-3-1 1 0,1 0-10 15,-2-1 13-15,2-3-12 0,-4 0 3 0,2-2 2 16,2 0-13-16,-4-4 4 0,2 1 6 0,-2-4-7 15,4 1 2-15,-3-4-1 0,0-1-1 0,1 2 2 16,2-2 1-16,-2-3-1 0,0 1 2 0,4 1 9 16,-5 2 6-16,1 1 8 0,1 2 1 0,-3 3-4 15,-2 2 2-15,1 6-1 0,-3 2-3 0,2 4-16 16,-4 3 0-16,-1 4-4 0,-1 3-5 0,0 5 14 16,0 4-14-16,-7 3 1 0,1 6 3 0,-2 4 11 15,-1 6 2-15,-3 4 7 0,1 5-1 0,0 0-9 16,-5 4 3-16,6-1-13 0,-2-2 1 15,2 0-3-15,1-1 1 0,2-6 2 0,1-1 6 16,2-4-3-16,0-1 0 0,4-4-23 0,0-2-32 16,0-1-50-16,5-4-34 0,0 0-15 0,3-1-21 15,-3-4 9-15,2-1 12 0,3-2-5 0,-2-3 40 16</inkml:trace>
  <inkml:trace contextRef="#ctx0" brushRef="#br0" timeOffset="20480.08">15585 14762 711 0,'0'-4'-8'15,"7"0"8"-15,3 0-10 0,-1-1 12 0,0-1 9 16,5 0-15-16,2-2 20 0,3 1-9 0,1 0-4 15,1 0-6-15,1-1-9 0,3 2-32 0,-3-1-25 16,4-2-10-16,0 1-34 0,-1 0-1 0,0 1-2 16</inkml:trace>
  <inkml:trace contextRef="#ctx0" brushRef="#br0" timeOffset="20686.72">16045 14447 649 0,'0'-4'0'0,"0"2"-6"0,0 1 1 15,0 1 3-15,0 0 30 0,-4 7 33 0,-1 2 16 16,1 3 13-16,0 5-16 0,-5 3-7 0,1 5-16 16,-1 3-1-16,-1 4-2 0,0 0-12 0,2 1-9 15,-3-1-9-15,3 2-9 0,0-1-6 0,3-4 10 16,-1 0-6-16,-1-1-5 0,3-5 6 0,-1 1-10 16,2-3-35-16,2-2-29 0,1-3-34 0,-3-4-43 15,3-1 4-15,0-5-2 0,0-1-15 0,0-2 9 16,4-3-1-16</inkml:trace>
  <inkml:trace contextRef="#ctx0" brushRef="#br0" timeOffset="20855.73">15881 14821 601 0,'3'0'0'0,"0"-5"-3"16,4 1 6-16,-1 0-4 0,3 0 4 0,1-2-1 15,1-1-8-15,5 1 6 0,-3 0-4 0,5-2 5 16,-2 2-16-16,5-3-27 0,-1 2-41 16,1-1-49-16,-1 3 0 0</inkml:trace>
  <inkml:trace contextRef="#ctx0" brushRef="#br0" timeOffset="22138.1">16114 14948 221 0,'5'6'15'0,"-1"-2"7"0,-1 0 23 16,0 0 0-16,0 1-3 0,0-3 6 0,2 0-3 15,-1 0 10-15,0-2-1 0,5 0-11 0,-4-4-34 16,3 1-1-16,-1-5-18 0,2 1 14 0,1 0 11 15,-2-4-16-15,1 1 5 0,-1-2-6 0,1-1 5 16,-2-2 1-16,0 1-5 0,0 0-2 0,-2-1-4 16,-1 1 2-16,1 0 9 0,-2 2-6 0,-3-1 5 15,0 2 1-15,0 2 8 0,0 0 5 0,0 5-1 16,-3 0-9-16,0 0-9 0,1 3-5 0,-1 1-4 16,-2 0 11-16,1 5 8 0,-1 3 9 0,-4-1 8 15,-3 4 1-15,3 0-1 0,-5 6 11 0,-1-1-13 16,3 3 10-16,1 0-1 0,-2 2-13 15,4-2 6-15,2 1-6 0,2-1-16 0,2 1-5 16,3-4 1-16,0 1-1 0,5-2 11 0,-2-1 3 16,4-1-10-16,-1-4 2 0,2 0 6 0,1-2-7 15,-1-2 13-15,0-2-3 0,1-1-16 0,1-2 15 16,0 0-5-16,0-6-11 0,2-3 2 0,-3 0 2 16,2-1 4-16,0-3-8 0,3 0 6 0,-1-3-3 15,-2 1-26-15,3-3 15 0,-2-1-6 0,2 0-24 16,-2-1 9-16,-2 0 9 0,2-1 4 15,-2 1 20-15,0 1 2 0,0 3-7 0,-3-1 2 0,-1 5-7 16,-1 2 15-16,-2 3-19 0,-1 1 7 16,-2 4-3-16,0 2-7 0,0 0 17 0,-5 0-2 15,1 4-2-15,-1 3 9 0,-2-1 7 0,1 2-16 16,-2 2 7-16,0 0-8 0,3 2-1 0,-3-2-1 16,2 0 1-16,3 0 3 0,2-2 9 0,1 1 4 15,0-4-1-15,0 1-7 0,4-1 2 0,2 0 5 16,1-4 7-16,-1 2-8 0,1-3-1 0,2 0-7 15,-1 0-14-15,1-4 21 0,-1-2-17 0,3 1 13 16,-3-1 9-16,3-1-11 0,-1 1 1 0,-2-2-2 16,0 0 4-16,2 0-3 0,-3-1 26 0,-1 4-11 15,1-2-2-15,-2-1 13 0,-2 3-5 0,1-1-2 16,-1 3 10-16,-1 0-19 0,-1 1-18 0,-1-1 10 16,0 3-21-16,0 0 12 0,0 5 6 15,-3 0 1-15,-3 2 10 0,2 1-2 0,-1 2-7 16,0 3 17-16,-2 2-12 0,3 0 7 0,-4-1 10 15,2 2-11-15,1-1 9 0,2-1-10 0,-1-1-7 16,3-1-2-16,1-2 6 0,0-1-2 0,0-2 11 16,5-1-6-16,-1-1-8 0,1-1 17 0,0-1-21 15,4 0 13-15,-2-2-11 0,1-1 2 0,1 0 3 16,2-4-6-16,-1 1 9 0,-1-2-12 0,4-1 17 16,-4-1-15-16,1-1 6 0,-1 0-11 0,-1-1-4 15,0-1 17-15,1-1-8 0,-1 0 9 0,-1-1-7 16,1 1-2-16,-1 0-5 0,-2 0 2 15,-2 1 11-15,2 3-3 0,-3 0 13 0,-1 1-12 16,1 3-10-16,0 1-4 0,-2 2-3 0,0 0 5 16,0 0 4-16,0 5 9 0,0-1-8 0,-7 3-5 15,2 1 6-15,1 3-6 0,-1 0 0 0,-1 3 12 16,-1-1-2-16,4 0-3 0,0 1 9 0,1-3-6 16,1 2-5-16,1-2 0 0,0-2 1 0,5-2 10 15,-2 0 0-15,3-1 5 0,2-2 3 0,-2-3-14 16,2-1-6-16,0 0 7 0,5 0-15 0,-2-1 7 15,0-5 6-15,1-1-8 0,0 0 6 0,2-2 1 16,-3-1-6-16,0-1 11 0,1 0-8 16,-2-3 1-16,1 1-1 0,-2-1-1 0,1 0 8 0,-2 0 2 15,1 0 5-15,-4 1 16 0,2 2 30 16,-4 1-1-16,2 2-7 0,-4 1-24 0,1 3-40 16,-2 2 5-16,0 2-7 0,0 0 14 0,-3 7 10 15,-4 3 16-15,2 3 15 0,-3 3-4 0,-2 5 12 16,-2 4-15-16,-2 4 5 0,2 5-4 0,-3 4 7 15,-1 4-2-15,-2 2 1 0,2 2-8 0,-5 1-20 16,4 3 4-16,-4 1-11 0,1 1 2 0,0-2-3 16,-1 2-1-16,-1-2 2 0,1 0-2 0,0-3 0 15,-1-3-8-15,5-3 10 0,-2-4 2 0,3-3-5 16,-1-6 5-16,4-3-7 0,0-6 9 16,2-3 6-16,0-5-3 0,3-5-9 0,2-6-8 15,-1 0-9-15,-1-5 8 0,4-4-3 0,-1-4-7 16,2-5-2-16,0-2-5 0,0-4 7 0,1-4 0 15,0-1 17-15,2-3-8 0,0 0-1 0,0-3-2 16,0 0-5-16,5-2 10 0,0-1-15 0,3 2 2 16,3-1-10-16,2 1-28 0,1 4-24 0,2-1-61 15,-1 2-43-15,1 3-46 0,3 2-30 0,0 1 10 16,3 4-20-16</inkml:trace>
  <inkml:trace contextRef="#ctx0" brushRef="#br0" timeOffset="23067.41">16983 15066 316 0,'1'4'23'0,"2"-2"22"0,2 2 46 0,-1-3 11 15,1 1-12-15,4-2-18 0,0 0-39 0,2-7 11 16,3 1-10-16,2 2-2 0,2-4-9 15,-1-1-20-15,4 0 15 0,-5-3 0 0,1 0 4 16,2-1-9-16,-5-2-15 0,2 2 8 0,-3-1-4 16,1-2 7-16,0 2 4 0,0-1-16 0,0 0 7 15,-1 1-4-15,0-1 0 0,-4 2 25 0,-1 2 6 16,-1 1 10-16,-1 5-4 0,-3-1-13 0,-3 3-20 16,0-1-12-16,0 4 8 0,0 0-14 0,0 0 17 15,-3 7-6-15,-5 1 2 0,3 2 8 0,-3 3-2 16,0 1 11-16,-2 2-5 0,0 2-9 0,0 0 4 15,1 2-1-15,1-2-2 0,2-2 3 0,1 1 1 16,2-4-2-16,3 1-6 0,0-3 8 16,0-3-3-16,4 2-8 0,0-3 21 0,0-2-9 15,3 1 3-15,0-5 15 0,1 2-22 0,0-3 5 16,2 0-3-16,1 0-8 0,0-4 4 0,1-3 9 16,1-1-1-16,2 1-2 0,-1 0-2 0,-1-5-7 15,-1 3 4-15,-1-4-6 0,5 2-4 0,-7-3 14 16,4-1-19-16,1 2 23 0,-3-2-6 0,2 0-8 15,1 0 13-15,-1-1-21 0,1 1 11 0,1 0-12 16,-3 1 11-16,-1 3 1 0,2-1-6 0,-2 5-7 16,-2 1-14-16,4 2-5 0,-7 4 3 0,1 0 16 15,-3 7 7-15,0 2 2 0,-1 2 14 0,-2 2-6 16,1 3-6-16,-2 3 12 0,0-2-11 0,-5 0-5 16,2 0 14-16,-2 1-3 0,-1-4-7 15,-1 1 10-15,-3-4-6 0,2 0-22 0,-2-3-39 16,-1-3-61-16,0-5-76 0,0 0-77 0,-2-5 28 15</inkml:trace>
  <inkml:trace contextRef="#ctx0" brushRef="#br0" timeOffset="23228.39">17362 14672 1043 0,'-3'0'-7'16,"1"0"-26"-16,1 0-30 0,1 0-41 0,0 0-39 16,3 0-69-16,4 0 15 0</inkml:trace>
  <inkml:trace contextRef="#ctx0" brushRef="#br0" timeOffset="24300.8">18183 14962 378 0,'-6'4'-11'16,"3"-2"6"-16,3 1 9 0,-3-2-6 0,3 0 11 16,0 1 3-16,0 0-13 0,0 0 16 0,0-1 7 15,0-1 0-15,0 0 15 0,4 0-16 0,-2 0 2 16,1-3-11-16,1-2-11 0,1 1 12 16,0-2 0-16,0-2 9 0,1-2 8 0,1-1 7 15,-1 0-18-15,-2-2-8 0,0 1-1 0,-1-2-5 16,-2 0 5-16,-1 0 25 0,0 0 0 0,0 2 24 15,0-1 11-15,0 2 7 0,-3 2 17 0,-2 2-37 16,1 1-10-16,0 2-32 0,-2-1-23 0,-2 5-2 16,0 0 7-16,-1 8-5 0,-5 1 2 0,-1 1 9 15,-3 3-18-15,0 3 10 0,-3 3 4 0,3 0-3 16,0 2 5-16,1 1-3 0,2-1-9 0,3-2 6 16,4 1-3-16,3-4-9 0,5-1 27 0,0-1-9 15,5-1 2-15,0-5 5 0,1 1-9 0,5-5 2 16,0 0 11-16,2-4 7 0,-1 0-16 15,3-7 1-15,0 0-5 0,2-2-2 0,0-1 12 16,-1-3-2-16,1 0 7 0,-3 1 18 0,0-3 15 16,-1 2 16-16,-2 1 24 0,-1-1-3 0,-2 2 0 15,-2 1-8-15,0 3-25 0,-3 1-11 0,-1 1-31 16,-1 2-11-16,-1 3-4 0,0 0-6 0,-4 0 8 16,-2 9 7-16,-1 2 3 0,-1 3-5 0,-1 7 9 15,-5 8-4-15,-1 6-2 0,-4 7 1 0,-1 7-2 16,-3 5-4-16,0 3-1 0,-1 7 4 0,-1-1-1 15,-1 0 2-15,1 0-6 0,-3-1-2 0,1-1-20 16,0-3 3-16,2-3-2 0,0-5 10 0,2-5 6 16,4-3 12-16,2-4-6 0,3-7-2 15,3-4 17-15,0-6-18 0,4-5 24 0,3-4-5 16,-1-3-6-16,1-5 9 0,1-4-16 0,2 0-3 16,-2-10-9-16,1-3-15 0,1-3-3 0,-1-4-1 15,1-4 17-15,-3-3-7 0,4-4 14 0,0-2 2 16,0-3-8-16,0 1 20 0,5-2-7 0,3 0 0 15,-2 0 4-15,2 2 4 0,2-1-2 0,2 0 10 16,3 1-4-16,2 0-4 0,0-1 2 0,5 3 5 16,2 0-1-16,3 1-10 0,1 0-2 0,2 3-18 15,4 0 4-15,-3 2 7 0,4 1 6 16,0 1-2-16,0 1-4 0,0 1-2 0,-1-1 8 0,2 3-1 16,-5 2-1-16,2 1 9 0,-6-2-24 15,-2 5 17-15,0-2 1 0,-4 2-11 0,-4 2 19 16,-1 1-16-16,-5 1 8 0,0 0 0 0,-5 4 4 15,-1-1 2-15,-2 3 0 0,1 0-8 0,-4 2-11 16,0 2 7-16,0 1-11 0,-4 0 18 0,0 0-8 16,-3 4 3-16,-2 3-1 0,3 0-1 0,-6 1 8 15,-2 2-4-15,3 1 3 0,-3 2-8 0,1 2 7 16,2-2-2-16,-1 3 5 0,4-2-4 0,1 0-3 16,4 1-3-16,1-2-10 0,2-1 9 0,0 0 5 15,0-3-3-15,5 0 16 0,2-1-7 0,-1-2-7 16,5-2 13-16,-3-2-12 0,2-2 3 0,2 0 1 15,-1-4-6-15,2-4 5 0,-1-1-3 16,1-2 2-16,1-3 2 0,-1 1-2 0,-2-3 5 16,2-1-10-16,-4 0-7 0,1-2-7 0,-1 0-18 15,-2-1-4-15,-2 1 4 0,1-1-29 0,-3 2 1 16,0 2-7-16,-3 2-40 0,0 3 1 0,-5 5-13 16,-2 2 1-16,-2 4 6 0,-3 0 18 0,-2 5 2 15,-5 3-4-15,-1 1-6 0,2 2-1 0,-4-1-8 16</inkml:trace>
  <inkml:trace contextRef="#ctx0" brushRef="#br0" timeOffset="24635.89">18768 14869 701 0,'-9'6'23'16,"1"2"19"-16,-2 2 24 0,-2 1-8 0,0 1-6 16,3 2-24-16,-4 2-12 0,5 0 1 0,0 2-8 15,2-1 2-15,2 1-13 0,4-2 10 0,0-1-6 16,0 0-4-16,4-2 3 0,2-2 8 0,1 0-5 16,-1-5 19-16,1 0-13 0,2-3-7 15,-1 0-1-15,-2-3-12 0,2 0 22 0,3-6-4 16,-1 2 9-16,-2-4-5 0,2-1-18 0,2 1 5 15,-4-5-16-15,0 1 13 0,1-2-13 0,0-2-9 16,-2 1 9-16,-1 0-19 0,-1-2 6 0,-1-1-17 16,0 2-19-16,-4 0 6 0,0 1-21 0,0 2-4 15,-4 2-4-15,0 2-8 0,-5 3 23 0,0 4 8 16,-2 2-23-16,0 0 9 0</inkml:trace>
  <inkml:trace contextRef="#ctx0" brushRef="#br0" timeOffset="25218.92">18988 15111 445 0,'-2'4'8'16,"0"-1"6"-16,2-3 12 0,0 2 23 0,0-1 16 15,0-1-5-15,5 0-11 0,-2 0-14 0,2-3-23 16,2-1 9-16,1 1-5 0,-1-4-1 16,3-1-15-16,0 2-6 0,0-2 13 0,-2-2-17 15,2-1 20-15,1-1 0 0,-2 0-9 0,-1-2 4 0,-1 0-4 16,2-1 6-16,-3-2 2 0,-1 2 14 16,-2-1 18-16,1 2-1 0,-3-2 36 0,-1 4 12 15,0 1-12-15,0 1-1 0,0 3-40 0,-5 2-21 16,2 2-14-16,-2 3-5 0,-1 0 5 0,-5 0 13 15,2 7 26-15,-3 1 22 0,-3 2 13 0,0 2-5 16,-4 2-7-16,1 0-17 0,-1 4-19 0,1-1-7 16,2 2-16-16,1-2-2 0,2 2 5 0,0-2-2 15,5-1 5-15,4-1-7 0,0-1 2 0,4-1-4 16,0-3 3-16,5 0-3 0,2-3 0 0,2-1-1 16,0-3 0-16,4 0 4 0,1-3-1 15,2-4 19-15,1-4-21 0,-1 1 13 0,2-3 7 16,-1 0 1-16,0-4 16 0,2-4-12 0,-3 1-5 15,0-2-8-15,-2-4-4 0,2-1-3 0,0-4 2 16,0-3 1-16,0 0 0 0,1-2 0 0,1-2-9 16,-1-1 1-16,0-1 2 0,1-1 4 0,0-2 3 15,-1 5-6-15,1-2 7 0,-2 6 14 0,-2 4-3 16,-3 5-4-16,-3 3-13 0,-2 9-10 0,-2 6 0 16,-4 4-2-16,-6 7 13 0,-2 8-5 0,-4 2 2 15,-2 7 4-15,-2 4-2 0,-5 6-9 0,0 1 3 16,2 3 1-16,-3 4-12 0,0-3 16 15,2 2-1-15,5-1-16 0,0-1-51 0,6-1-59 16,0-3-105-16,2-2-84 0,4-3-63 0,3-4-12 16</inkml:trace>
  <inkml:trace contextRef="#ctx0" brushRef="#br0" timeOffset="29009.75">4652 15420 220 0,'3'0'3'0,"0"0"1"0,-1 0 16 15,1 0 19-15,-2 0-4 0,-1 0 3 0,2 0-17 16,-2 0-10-16,3 0 1 0,-1 0-12 16,-1 0 11-16,1-4-1 0,-2 3 18 0,2-2 29 0,-1 2 4 15,-1 1-7-15,0-3-15 0,0 1-19 16,0-2-7-16,-5 0-1 0,-1-1-1 0,0 0 5 15,-2 1-15-15,0-1 9 0,-2-1-7 0,-3-1-6 16,1 4 14-16,-2 1-10 0,0 0 5 0,-2 1 4 16,0 1-8-16,-1 0 21 0,2 0 0 0,0 0 1 15,0 2 2-15,1 1-8 0,3 0-6 0,1 4-6 16,1-1-12-16,1 1-18 0,0 0 22 0,2 4 1 16,0-3-5-16,1 5 16 0,-1 3-17 0,1 1 9 15,0 2 12-15,2 2-8 0,0 3 2 0,-1 2-9 16,3 0-8-16,-2 2 4 0,3-1 9 0,-1 2 3 15,-1-1-2-15,0-2-2 0,2 0 3 16,-3 0-14-16,0-4 16 0,3 0-7 0,-2-3-30 16,2-3-43-16,-3-1-34 0,3-2-60 0,-2-3-35 15,2-1 48-15</inkml:trace>
  <inkml:trace contextRef="#ctx0" brushRef="#br0" timeOffset="29197.86">4294 15787 699 0,'0'0'10'0,"0"0"-9"16,0 0-5-16,0 0 14 0,2 0-17 16,3-1 13-16,0-4-2 0,3 0-12 0,2 0 19 15,3-4-17-15,2 1 7 0,2 1-20 0,5-2-50 16,-1 1-61-16,1 0-45 0</inkml:trace>
  <inkml:trace contextRef="#ctx0" brushRef="#br0" timeOffset="29554.76">4692 15800 211 0,'4'5'-1'16,"-1"0"10"-16,4 0 10 0,-3-4 32 0,3 2-7 15,-1-3-5-15,2 0-8 0,0 0-30 0,2-4 12 16,0-3-16-16,0-2 2 0,3 1 10 0,-1-2-13 16,-1-3 12-16,2 1 1 0,-4 0-3 0,-1-2-1 15,-1 2 3-15,-1-1-6 0,-3-1-5 0,-3 2 8 16,0-1 0-16,0 2 21 0,0 1 12 15,-6 1 15-15,0 2-3 0,-1-1-26 0,2 3-23 16,-3 1-3-16,-1 4-2 0,1 0 6 0,-2 4 23 16,-2 3-30-16,1 3 19 0,-3 2-3 0,-1 4-12 15,1 2 24-15,-2 2-8 0,0 4 8 0,1 2 4 16,0 1-11-16,1 1-8 0,3-1-8 0,0 0-4 16,3-4 0-16,5 0 16 0,3 0-6 0,0-4 4 15,4-3-6-15,9-4-45 0,2-3-44 0,2-3-65 16,5-6-52-16</inkml:trace>
  <inkml:trace contextRef="#ctx0" brushRef="#br0" timeOffset="31382.57">5175 15885 189 0,'0'5'9'0,"0"-3"23"0,0 0 25 16,0 0 15-16,0-1 6 0,0-1-18 16,4 0-32-16,-1-5 0 0,1 0-12 0,2-3-8 15,-2 0-1-15,1-2-23 0,0-2-6 0,1 0 13 16,1-2 7-16,-2 0 23 0,-2-2 8 0,1 2-3 15,-3 0-1-15,1 0-7 0,-2 0 7 0,0 0 13 16,-5 2 11-16,2 2-8 0,-4 2-9 0,1 1-23 16,-1 2 2-16,0 5-10 0,0 0-1 0,-3 0-2 15,0 9-10-15,-1 2 27 0,-5 0-11 0,3 7 19 16,-4 1 5-16,1 3-22 0,-1 2 23 0,1 1-16 16,2 1-8-16,4-2 1 0,-2-1-5 0,6-2-6 15,1-2 13-15,5-2 2 0,0-2-8 0,0-3 23 16,6-3-16-16,3-2 4 0,1-4-5 15,1-3-13-15,2 0 1 0,1-5 9 0,2-5-8 16,1 2 11-16,0-5 2 0,0 1-2 0,0-3 10 16,-3-1-33-16,3 1 6 0,-4 0-3 0,1 1 6 15,-4 2 25-15,-4-3 25 0,2 5-5 0,-5 0 17 16,0 0 8-16,0 4-12 0,-3 1-4 0,0 0-18 16,0 3-21-16,0 1-15 0,0 1-1 0,0 0-4 15,0 0 7-15,0 0 0 0,0 0-3 0,0 2 2 16,-3 3 3-16,2-3 3 0,-1 4 4 0,-1 1-8 15,-2 1-3-15,4 2 7 0,-2 1-4 0,-1 2 5 16,1 1 4-16,0 3-9 0,1 0 1 0,2 0 9 16,0 2-4-16,0-2 1 0,4 0-6 15,2-2 2-15,0-1-3 0,2-4-2 0,0-1 15 16,0-3-5-16,0-6 5 0,1 0-2 0,-1-4-6 16,2-3 5-16,1-4-4 0,0-1 3 0,2-3-5 15,-1-2 1-15,-1-1 6 0,3 0-1 0,-4-3 8 16,0 1-7-16,-1-3 10 0,0 2-2 0,-2-3-6 15,-1-1 6-15,-1-1-23 0,3 0 7 0,-2-1 1 16,-1 0-8-16,0-2 19 0,-1 0-14 0,2-2 2 16,-2 2 7-16,0-1-8 0,1 2 8 0,0-1 1 15,-2 4-2-15,-1 1 6 0,-2 5 14 16,1 3-3-16,1 2-4 0,-2 5-14 0,0 4-14 0,0 1-8 16,0 4 1-16,0 0 12 0,0 0 1 15,0 7 8-15,-5 0-9 0,2 5-3 0,0 3 2 16,-3 1 2-16,4 4 1 0,-3 1 4 0,1 4-8 15,0 0 4-15,0 3 4 0,0-1-4 0,1-1 10 16,0 4-14-16,-2-1 11 0,2 0-7 0,1 0-6 16,-2 0 14-16,2 0 0 0,2 1 5 0,0-5-2 15,0 0-7-15,0-2 6 0,0-3-6 0,6-3 0 16,-1-2 8-16,0-3-25 0,1-3 15 0,-1-3 3 16,2-2-9-16,0-4 26 0,0 0-23 0,-1-4 7 15,2 0 4-15,0-5-17 0,0-1 10 0,0-2 0 16,1-5-6-16,0 3 7 0,-2-3 3 0,1 0-7 15,1 0 5-15,-3 0 5 0,1 0-7 16,-2-1 0-16,-2 5 3 0,2-2-14 0,-2 4 8 16,1 1-11-16,-1 3 2 0,-3 1-9 0,2 4 10 15,-2 2 2-15,0 0-9 0,0 0 9 0,0 7 3 16,0 1 2-16,-5 3 13 0,4 4-3 0,-2 1-4 16,1 2 2-16,-1 0-11 0,2 3 12 0,-1-2-10 15,0-1 8-15,2-2 7 0,0 0-18 0,0-1 3 16,0-3 10-16,0-3-14 0,4-1 27 0,-1-2-4 15,0 0-13-15,4-3 8 0,-2-3-7 0,0 0 3 16,2-3 3-16,-1-3-10 0,3-1 1 0,-1-2 1 16,0 0-7-16,1-4 8 0,-1-1-2 15,2 0 4-15,-2 1 7 0,0-3 0 0,-2 1-5 16,-1-2 3-16,0 3-13 0,1-3-3 0,-3 0 14 16,3 2-24-16,-3 1 20 0,-1 2 3 0,1 1-15 15,0 3 4-15,-3 2-4 0,2 2-19 0,-2 1 11 16,0 3 15-16,0 0-6 0,0 4 15 0,-3 5-11 15,0 0 5-15,1 2-16 0,0 2 11 0,-1 4 6 16,2-2-2-16,-1 3 14 0,2-3-12 0,0 0 0 16,0-1-8-16,0-1 9 0,5-3 0 0,0-1 3 15,-1-2-3-15,1 0-9 0,2-3 3 0,0 0 2 16,0-4 5-16,-1 0 4 0,2-4-1 16,1-1-3-16,-1-1 0 0,0-2-16 0,-1-3 17 15,0 1-6-15,1-2 0 0,0-3 8 0,-3 4-6 16,0-3 2-16,1 1 1 0,-1-1-5 0,-2 0 0 15,0-2 1-15,-1 2-10 0,1 0 1 0,-1-1-1 16,-1 3-13-16,-1 2-2 0,0 3-8 0,0-1-13 16,0 4 3-16,0 2 8 0,0 2 22 0,-5 0 0 15,1 3 9-15,0 3 10 0,-2 1-12 0,0 1 6 16,1 1 3-16,0 1-6 0,1 2-1 0,-3-1 4 16,4 0 4-16,1-2-16 0,2 1 5 0,0-3 3 15,0 1-3-15,0 1 3 0,2-1 11 0,3 0-8 16,-2 2 5-16,2 0 10 0,-2 0-19 0,0 3 9 15,2 0-3-15,-1 0-8 0,1 0 19 16,-2 1-15-16,2-1 2 0,0 0 8 0,-2-1-15 16,0-3 14-16,1-1-3 0,0-2 0 0,1 0 3 15,-3-3 7-15,5-1-9 0,-2-2 8 0,2 0-3 16,0-5-10-16,1-3 10 0,2 0-5 0,2-1 4 16,-2-2-3-16,1-3-8 0,3 1-7 0,-3 1 16 15,-1-4 0-15,2 1 2 0,-2 0-2 0,-2 0-9 16,0 0 5-16,-2 0 4 0,0-1 12 0,-2 1-13 15,-3 1 1-15,2 0 10 0,-3 2-5 0,0 3 10 16,0 1 2-16,0 1-21 0,-3 4 1 0,0-1-9 16,1 4-5-16,-2 0 8 0,0 0-6 15,1 5 14-15,-2 2 0 0,-1-1-8 0,0 5-3 16,0 0-15-16,-1 0 3 0,1 3 13 0,-2 0 3 16,3-1 17-16,1 1-2 0,2 1-5 0,0 1 5 15,2-1-8-15,0-3 3 0,5 3-11 0,-2-3 3 16,2 0-2-16,3-3-8 0,-2 1 7 0,2-5 0 15,0-2-4-15,3-3 13 0,-1 0-5 0,1-3-15 16,1-2 12-16,-1-3-7 0,2-1 12 0,0 0 11 16,-2-1-18-16,1-2-3 0,-1-1 12 0,-1 1-11 15,2-2 15-15,-3 1 16 0,0 1-19 16,2-1 3-16,-1 1-5 0,-1-1-10 0,2 1-4 16,-3-1 14-16,2 6-11 0,-4-2-8 0,3 4 3 15,-5 1-4-15,2 0 7 0,-3 4 2 0,-1 0 1 16,-1 9 3-16,1 0 8 0,-2 1-11 0,0 4 8 0,0 3 4 15,0-1 2-15,-3 6-3 0,-1-2 2 16,0 3 3-16,-3-1-5 0,0 0 8 0,-1-2 3 16,-4 0-10-16,3-2-8 0,-4-4 20 0,0-1-47 15,0-1-55-15,-2-5-69 0,-2-3-110 0,2-4-42 16,-5-5 10-16</inkml:trace>
  <inkml:trace contextRef="#ctx0" brushRef="#br0" timeOffset="31642.91">5242 15605 448 0,'7'0'10'16,"3"-6"0"-16,6 2-7 0,4-1 3 0,7 0-12 16,5-3 3-16,4 1 12 0,4-2-5 15,7 2 5-15,1-1-11 0,4 1-3 0,3 1-37 16,0 0-44-16,1 1-31 0</inkml:trace>
  <inkml:trace contextRef="#ctx0" brushRef="#br0" timeOffset="31861.75">6759 15626 1220 0,'-13'0'-10'0,"13"0"11"0,0 0-7 0,0 0 10 16,0 0-8-16,0 0 3 0,0 0-18 0,0 0-36 16,0 0-16-16,0 0-62 0,0 0-33 0,0 0-56 15,0 0 1-15</inkml:trace>
  <inkml:trace contextRef="#ctx0" brushRef="#br0" timeOffset="32065.72">6832 15824 1763 0,'-11'0'2'0,"11"0"4"0,0 0-1 15,0 0-1-15,0 0-3 0,0 0-22 0,0 0-25 16,0 0-61-16,0 0-73 0,0 0-86 0,0 0-120 15,0 0 48-15</inkml:trace>
  <inkml:trace contextRef="#ctx0" brushRef="#br0" timeOffset="33433.71">7515 15693 502 0,'0'0'4'0,"10"0"-4"0,-10 0 3 0,12 0 1 16,-12 0 14-16,8-7 4 0,-8-2 9 0,10-2 27 15,-10 3-11-15,0-1-3 0,12-1 0 0,-12 0-26 16,0 0 9-16,0 0 9 0,0 0 9 0,0 2 6 16,0 2-8-16,0 6 7 0,0-10-25 0,0 10-19 15,0 0-11-15,0 0-8 0,0 0 11 0,-12 0 2 16,12 0 6-16,-16 10-2 0,5 2-8 16,-3 3 5-16,1 4 0 0,-1 2 3 0,-1 1-11 15,3 2 13-15,1 1-2 0,11-3-4 0,-13 1 17 16,13-1-17-16,0-2 11 0,0-3-2 0,0-2-22 15,0-3 26-15,0-2-25 0,13-10 6 0,-2 0 12 16,5 0-17-16,-3 0 14 0,2 0 5 0,0 0-18 16,0-14 12-16,0-1-2 0,0-1-14 0,-2-1 15 15,1 1-7-15,-3-4 4 0,-11 3 9 0,11 1-2 16,2-1-7-16,-13 2 0 0,0 1 3 0,9 1 8 16,-9 2-4-16,0 3-3 0,0 8-16 0,0 0 0 15,0 0 9-15,0 0 1 0,0 0 9 0,0 19 6 16,0 3 15-16,0 6-7 0,0 4 4 15,-14 10-9-15,2 3-9 0,12 7 9 0,-12 3-19 16,0 4-5-16,12 3-10 0,-13-2 3 0,5 5 26 16,8-5-11-16,-12 1 24 0,2-2-30 0,0-4 0 15,1 1 14-15,0-6-17 0,-1 0 17 0,-1-7-2 16,3-5-10-16,0-5 13 0,8-5 11 0,-12-8 24 16,12-4 13-16,-8-16-17 0,8 0-25 0,-7 0-21 15,7 0 13-15,-8 0-12 0,8-16 23 0,-12-3-10 16,2-3-22-16,2-3 2 0,8-4 3 0,-10 0 0 15,0-3 6-15,10-2 26 0,0-2 11 0,0 0 0 16,0 0 17-16,0-2-6 0,0 4-10 0,0-3-7 16,0 1-13-16,0 1-13 0,14 0 4 15,-1 3 4-15,1-1-4 0,3 2 6 0,2 1-1 16,2 1-16-16,1 0-2 0,3 4-3 0,2-1-15 16,0 4 21-16,-1-2-1 0,2 2 8 0,2 0 0 15,-1 1 5-15,-3 4-1 0,1-2-1 0,-5 2 0 16,-1 0-7-16,-1 1 6 0,-4-1-8 0,-2 3 10 15,-2-3 6-15,-2 5-16 0,-10-2 13 0,13 2-5 16,-13 2 7-16,0 3 15 0,0 7 4 0,0-8-11 16,0 8-8-16,0 0-3 0,0 0-12 0,0 0 0 15,0 0-2-15,0 0-2 0,0 0 4 0,0 11-4 16,-13-3 0-16,13 3 15 0,-15 1-10 16,15 0 21-16,0 0-10 0,-13 0-18 0,13 3 19 15,0-3-9-15,0 0-3 0,0 0 12 0,0 0-16 16,0 0 1-16,0-4 11 0,0 0 3 0,13-8-2 15,-1 0-7-15,4 11 16 0,0-11-25 0,-1 0 14 16,3 0 6-16,-2 0-18 0,1 0 16 0,-4-15-10 16,3 3 2-16,-5 0-4 0,0-1 7 0,-11 0 5 15,0-2-4-15,11 2 8 0,-11-2-14 0,0-1-6 16,0 1 5-16,0-1 4 0,0 2-3 0,0-3-9 16,0 4-17-16,-15 1-29 0,3 2-10 0,-1 10-2 15,-1 0-12-15,2 0-11 0,-6 0-6 0,2 0-39 16,-4 0-22-16,4 14-41 0,-1 1-28 15</inkml:trace>
  <inkml:trace contextRef="#ctx0" brushRef="#br0" timeOffset="33792.44">8229 15708 1223 0,'0'0'-5'15,"0"0"20"-15,0 0-18 0,0 0 2 0,0 0 12 16,0 0-26-16,-12 12 25 0,12-1 1 16,-14 3-11-16,3 3 14 0,11 1-7 0,-13 0-4 15,13 0 6-15,-11 3 0 0,11-2 0 0,0 0 6 0,0 1-4 16,0-3-1-16,0 0 6 0,0-4-14 16,15-1 0-16,1-1 6 0,-1-11-9 0,0 0 7 15,2 0 10-15,0 0-17 0,-1 0 9 0,0 0-4 16,-2 0-5-16,-1-15 16 0,-1 1 6 0,-4 1 23 15,-8-2 10-15,0 1-2 0,0-1-10 0,0-2 1 16,0 1-15-16,0 1-7 0,0-1 1 0,0 0-17 16,0 0-4-16,-9 1-12 0,-5 1-10 0,2 1-19 15,0 3-6-15,-1 2-14 0,0 8-34 0,-1 0-24 16,1 0-44-16,1 0-52 0,2 0-30 0,10 0-33 16,-11 0 53-16</inkml:trace>
  <inkml:trace contextRef="#ctx0" brushRef="#br0" timeOffset="34346.74">8587 15890 1090 0,'0'0'20'0,"0"0"-1"0,0 0-9 16,0 0 26-16,0 0-15 0,0 0-3 15,0 0 24-15,0 0-13 0,0 0-4 0,0 0 9 16,0 0-13-16,0 0-18 0,0 0-2 0,0 0 1 16,0 0-11-16,0-10 8 0,0 0-2 0,0 1-7 15,0-2 19-15,0 1-8 0,0-1 14 0,0 1-6 16,0 0-9-16,0 0 12 0,0 1-11 0,0 0 20 16,0 1 8-16,0 0-3 0,0 8 11 0,0-9-14 15,0 9-2-15,0 0-5 0,-11 0-10 0,11 0-15 16,0 0-3-16,-16 0 7 0,5 0 2 0,-1 0 15 15,1 15 4-15,-1 0-15 0,-2-2 5 0,1 4-14 16,1 2-7-16,-1 0 25 0,4 0-3 16,9 0 18-16,-13 0-6 0,13-1-17 0,0-2-2 15,0-1-6-15,0-4 4 0,0-1 17 0,0-10-4 16,17 0 4-16,-2 0-10 0,4 0-16 0,0 0 14 16,3 0-7-16,-1-14 12 0,0-3 2 0,0 0-16 15,-2-4 12-15,-3-1-4 0,0 0-6 0,-5 0 0 16,-11-3 2-16,15-3 3 0,-3 1 5 0,-12-2-3 15,15-2-8-15,-5-1-5 0,1-3 3 0,3 0 16 16,-3 1-5-16,-1-3 10 0,-10 2-11 0,17-1 6 16,-5 3 11-16,-12 0 13 0,12 7 10 0,-12 3-12 15,0 5-11-15,0 2-28 0,0 7-6 0,0 9 0 16,0 0 7-16,0 0 6 0,0 17-9 16,0-1 1-16,0 9-9 0,-17 1 11 0,1 6 9 15,0 2 4-15,2 3 2 0,-2 1-18 0,5-1 1 16,11 3 13-16,-13-1-3 0,13-3 17 0,0 1-10 15,0-4-2-15,0-3-4 0,0-1-14 0,0-3-5 16,0-4-57-16,0-3-52 0,0-4-108 0,0-5-102 16,16-10-43-16</inkml:trace>
  <inkml:trace contextRef="#ctx0" brushRef="#br0" timeOffset="35303.1">9914 15706 974 0,'0'0'10'15,"0"-7"9"-15,0 7 2 0,0 0-4 0,0 0-16 16,0 0-11-16,0 0-5 0,0 0 4 0,0 0 5 15,0 0 5-15,0 0 3 0,0 0 1 0,0 0 8 16,0 10-7-16,0-1 15 0,0 3-3 0,0-1 16 16,0 4 6-16,0 0-20 0,0 0 21 0,0 3 1 15,0-2-28-15,0 1 22 0,0 1-16 0,-11 0-12 16,11-4 22-16,-11 3-9 0,11-5 1 0,0-1 18 16,-10-2 22-16,10-9 23 0,0 0 39 0,0 0 14 15,0 0 12-15,0 0-25 0,0 0-56 0,0 0-41 16,0 0-30-16,0 0-5 0,0-13 10 15,0-1-3-15,10-2-4 0,-10-2-1 0,12-1 2 16,-1 0 8-16,-1-2-5 0,-1 4 3 0,1-1-3 16,1 1-2-16,0 1 7 0,0 1-7 0,0 0 5 15,0 3-4-15,0 2-3 0,3 0 9 0,-4 1-11 16,0 2 10-16,0 7-7 0,2-5 3 0,-12 5-2 16,11 0-13-16,0 0 14 0,-11 0-5 0,12 9-2 15,-12 1 9-15,10 4 0 0,-10-1-10 0,12 5 13 16,-12 0-2-16,0 1-8 0,8 1 19 0,-8 0-12 15,0 3 4-15,0-4 7 0,0 0-16 0,0-1 11 16,0-1 0-16,10-3-8 0,-10-1 8 16,0-2 2-16,9-2-11 0,-9-9 10 0,8 9-10 15,-8-9 4-15,12 0 4 0,-12 0-9 0,13 0 8 16,-3 0-9-16,0 0 7 0,2 0-6 0,-1-12 6 16,2 0-1-16,0 1 0 0,-4-2 0 0,4-1 5 15,-4-1-8-15,2 0 4 0,-11-1 3 0,14-3-9 16,-2 4 13-16,-12-2-11 0,14 1 11 0,-5-1-8 15,-9 3-10-15,13-1 8 0,-13 3-7 0,0 3 3 16,0 1 5-16,0 8-18 0,0 0 17 0,0 0-8 16,0 0 6-16,0 0 2 0,0 0-4 0,0 10 8 15,0 1-5-15,0 1 12 0,0 3-7 0,0 2-5 16,0 0 12-16,0 1-4 0,0 0-8 16,0-1-17-16,0-2-37 0,0-2-40 0,0-3-81 15,0 1-47-15,0-11-52 0,14 7-67 0,-3-7 15 16</inkml:trace>
  <inkml:trace contextRef="#ctx0" brushRef="#br0" timeOffset="35475.67">10423 15573 1191 0,'0'0'6'0,"0"0"-16"0,-13-7-31 16,13 7-65-16,0 0-68 0,0 0-61 0,0-5-21 16</inkml:trace>
  <inkml:trace contextRef="#ctx0" brushRef="#br0" timeOffset="35959.07">10763 15660 1540 0,'0'0'23'0,"-13"-8"7"0,13 1 16 16,0 7 17-16,-9-9-16 0,9 9 8 0,0-5-17 15,0 5-6-15,-10 0-11 0,10 0-24 0,0 0 10 16,0 0-12-16,-14 0 3 0,14 0 6 0,-10 0 4 15,-2 8-13-15,12 2 20 0,-17 3-2 0,4 1-20 16,2 1 14-16,0 2-10 0,-2 0-6 0,2 3 18 16,11 0 5-16,-11 1-15 0,11-2 13 0,0 0-7 15,0 0-10-15,0-1 5 0,0-2 9 0,14-3-10 16,3-1 3-16,1-4-15 0,2-8-20 16,2 0-1-16,-1 0-7 0,4 0-20 0,-1 0-10 15,-3 0 3-15,3-11-16 0,-4-1 12 0,0 0 11 16,0-2-9-16,-3-1 9 0,-3-2 41 0,0 0-1 15,-3 1 22-15,-11-1 6 0,13-1-6 0,-13 1 13 16,14 0-12-16,-14 1 6 0,0 1-12 0,0 0-20 16,0 6 6-16,0-1 14 0,0 2-5 0,0 8 12 15,0 0 4-15,0 0-10 0,0 0 11 0,-17 0-2 16,6 0 0-16,0 0 4 0,-2 12-9 0,1-1 15 16,12 3-13-16,-13-1 7 0,13 1-1 0,-10 1-5 15,10 1 14-15,0 0-24 0,0 0 21 0,0 1-11 16,0 0-11-16,0-3 9 0,12 3-18 0,-1-2-35 15,1-3-40-15,1 0-48 0,-2-3-55 16,0-9-35-16,1 8-9 0</inkml:trace>
  <inkml:trace contextRef="#ctx0" brushRef="#br0" timeOffset="36852.91">12157 15290 698 0,'-3'-5'21'0,"1"-1"18"0,1 1 8 0,-1 2-3 16,-2 0-27-16,2 3-28 0,2 0 1 0,-1 0 6 15,-1 0 10-15,1 5 5 0,1 5 1 0,-4-2-2 16,1 5 3-16,2 2 31 0,-4 6-8 0,1 1 13 15,0 6 8-15,-1 0-15 0,1 5-7 0,0-1-6 16,-1 4-2-16,-1 1-4 0,0 1 9 0,-2 1-2 16,0 0-9-16,-2 0-14 0,-4 2 1 15,3-2 2-15,-2-1-18 0,-1 0 18 0,2-3-4 16,-1-4-11-16,4-4 11 0,0-6 1 0,0-2 8 16,5-5 44-16,0-3 25 0,4-5 45 0,-1-2 20 15,1-4-35-15,0 0-33 0,0-6-58 0,5-2-35 16,-4-2-1-16,4-5 13 0,-1 0-1 0,1-3 2 15,0-2-4-15,1-2-6 0,1-1 17 0,0 0-1 16,1 0-9-16,2 0-1 0,2 2-15 0,0-1 10 16,0 4-4-16,2-1 5 0,1 1-10 0,2 3-22 15,1 3 3-15,2-1-20 0,0 3 21 0,1 6 1 16,1-1 16-16,2 5-1 0,-2 0-7 16,-3 7 1-16,0 1-13 0,-3 1 21 0,-2 3-5 15,-4 3 5-15,-4-1 15 0,-6 3-1 0,0 0 2 16,0-1 10-16,-9 2-1 0,-3-1-9 0,-2 0 10 15,-2-2-20-15,-3-1-33 0,-1-3-12 0,-1-3-42 16,-1 0-17-16,0-4 0 0,1-4-28 0,3 0 5 16,0-4-15-16,5-1-34 0,2-4-2 0</inkml:trace>
  <inkml:trace contextRef="#ctx0" brushRef="#br0" timeOffset="37414.3">12627 15861 781 0,'0'0'15'0,"0"0"-3"0,0 0 1 16,0 0 0-16,0 0-2 0,0 0-7 0,0 0-6 15,12-10 15-15,-12 0-8 0,12-2 9 0,-12 2 5 16,11-3-10-16,-11 2-5 0,12-1 6 0,-12 0 7 16,11 0-10-16,-11 0 15 0,0 0 14 15,0 0 21-15,10 1 24 0,-10 3-22 0,0 0-25 0,0 1-14 16,0 7-29-16,0 0 10 0,0 0 9 16,0 0-4-16,-11 0 20 0,-5 0-8 0,3 0 11 15,-1 9-8-15,-3 4 1 0,-2 1 15 0,1 2-13 16,0 4 2-16,-2 0-8 0,2 1-13 0,0 1-4 15,4 0 10-15,0-1-24 0,4-1 22 0,10-3-5 16,0 0 2-16,0-4 14 0,0-1-12 0,0-2 8 16,0-10-18-16,0 11 19 0,14-11-9 0,2 0-12 15,1 0 20-15,0 0-21 0,0 0 7 0,0-13 11 16,1-2-20-16,-2 1 0 0,1-1 0 16,-2 0-2-16,-2 0 0 0,0 0 16 0,-1 0-3 15,-2 1 9-15,-10 0 4 0,14 0-9 0,-6 1-9 16,-8 1-7-16,11 2-10 0,-11 2 6 0,0 8-6 15,0-9 4-15,0 9 12 0,0 0-15 0,0 0 25 16,0 0-1-16,0 0-10 0,0 12 9 0,0 1-10 16,0-1 8-16,0 3-1 0,-11-1-7 0,11 1 1 15,0-1-16-15,0 0 10 0,0 0 6 0,0-3-24 16,0 1-26-16,0-2-20 0,0 1-39 0,15-11-19 16,-2 10-19-16,1-10-58 0,4 8-31 0,-2-8 18 15</inkml:trace>
  <inkml:trace contextRef="#ctx0" brushRef="#br0" timeOffset="37964.86">13104 15916 751 0,'0'0'2'0,"0"0"-1"16,0-10 3-16,0 2-4 0,0 0 0 0,12-2 4 16,-12 0-9-16,12 1 9 0,-12-2-12 15,11 0 13-15,-11 1-2 0,10-3 7 0,-10 3 9 0,0-1 0 16,0 2 17-16,0-3 11 0,0 3 17 16,0-2-4-16,0 2 6 0,0 1-25 0,0 1 3 15,0 7 2-15,0-7-10 0,0 7-28 0,0 0-6 16,-15 0 1-16,1 0 21 0,1 0 45 0,1 0-9 15,-2 0 2-15,0 0-17 0,-1 13-12 0,-2 0 0 16,3 0-18-16,-4 1-11 0,4 1-4 0,0 0 0 16,14 0 1-16,-14-1 0 0,14-1 9 0,0 0 0 15,0-1-6-15,0-1 9 0,0-2-5 0,0-9 4 16,0 9 2-16,0-9-4 0,12 0 0 16,2 0-6-16,1 0 1 0,0 0-3 0,2 0-8 15,-2-15 1-15,1 2 4 0,0-3 5 0,0 1-4 16,-1-4 5-16,1 0-4 0,-2-3-4 0,-1 1-2 15,3-3-2-15,-3-2 7 0,1 1 5 0,0-2 4 16,2-2-2-16,-4-3-9 0,3 3-1 0,0-4 17 16,1 2 19-16,-1-1 2 0,-1-1 17 0,-2 4-16 15,0 4 16-15,0 3-2 0,-12 3-16 0,11 5-8 16,-11 3-36-16,0 11 2 0,0 0-3 0,0 0 5 16,0 12 10-16,0 5-10 0,-13 6 18 0,-2 5-10 15,0 4-1-15,-3 3 12 0,0 5-19 16,2 0 21-16,2-1-11 0,3 0 3 0,11 0 6 15,-10-3-24-15,10-2-42 0,0-3-84 0,0-4-91 16,0-1-109-16,0-5-67 0,15-6 22 0</inkml:trace>
  <inkml:trace contextRef="#ctx0" brushRef="#br0" timeOffset="38928.91">5034 16277 861 0,'0'-6'8'0,"0"0"11"0,0 3 3 0,0-1-1 16,0 2-6-16,0 1-20 0,0 1-1 0,0 0 3 15,0 0-5-15,-4 5 11 0,2 0 26 0,1 4 4 16,-2 2 11-16,-1 3 17 0,1 3-13 0,-2 4-5 16,0 3-9-16,1 2-11 0,-4 5-8 0,3 0-6 15,1 1 1-15,-3 1-1 0,2-1-10 0,-2-1 8 16,-1 0-18-16,1-5-44 0,2-1-31 0,-1-3-52 16,0-5 4-16,1-5 5 0,2-3 9 0,1-4 18 15,1-5-28-15,1 0 24 0,0-5-9 16</inkml:trace>
  <inkml:trace contextRef="#ctx0" brushRef="#br0" timeOffset="39325.98">4862 16492 426 0,'-5'-11'8'0,"-1"2"35"0,3-1 15 0,-2 2 6 16,2-3 0-16,2 1-16 0,1 1-2 0,0-3-5 16,0 0-9-16,4-1-12 0,4-1-5 0,0-3 17 15,3 1 10-15,3-4-11 0,2 0 1 0,3-1-25 16,3 2-6-16,2 0-9 0,1 1 1 0,2 1 8 15,2 3-9-15,1 5 20 0,0 1-9 0,1 8-11 16,-1 0 3-16,0 5-3 0,-3 5 5 0,-2 1 4 16,-4 5 2-16,-4 3-1 0,-7 1-10 15,-5 3 6-15,-5 4 0 0,-5-2 0 0,-5 0 0 16,-7 2 11-16,-2-2-9 0,-3 0 2 0,-3-2 4 16,-4 0-8-16,1-4-4 0,0-2 9 0,-1-2 4 15,3-3-6-15,1-2 12 0,3-3-2 0,2-4-10 16,5 0 16-16,1-3 1 0,3 0-11 0,5-4-2 15,1-1-8-15,2-2-2 0,1-1 4 0,2-2 1 16,0 0-11-16,3 0 5 0,0-2-5 0,4 0 9 16,-1 2 16-16,2 1-15 0,0 0 3 0,0 4-12 15,0 0-4-15,0 5 0 0,3 0 14 0,-2 5 0 16,4 2 1-16,-2 2 6 0,2 4-13 16,-1 3 9-16,1 2-2 0,-1 2 8 0,-2 2-4 15,1 0-15-15,-3 1 24 0,1-3-21 0,-2-1-1 16,-1-2 24-16,2-2-39 0,1-3-22 0,-2-1-43 15,3-4-76-15,3-2-46 0,-1-5 3 0</inkml:trace>
  <inkml:trace contextRef="#ctx0" brushRef="#br0" timeOffset="39533.78">5606 16283 1361 0,'-1'-2'-13'0,"0"2"1"0,-1 0-2 16,1 0 2-16,-1 6 9 0,2 1 4 0,-2 3 15 15,1 0-6-15,-1 3 2 0,0 3 0 0,-1 3-14 16,-1 3 7-16,2 4 7 0,-1 1-11 0,0 1 15 16,1 2-21-16,-1 1-81 0,-2-1-75 0,2 1-105 15,1-4-72-15</inkml:trace>
  <inkml:trace contextRef="#ctx0" brushRef="#br0" timeOffset="43998.75">8096 16393 555 0,'0'0'-6'0,"0"0"9"15,0 0-1-15,0 0 4 0,0 0 7 0,0 0 3 16,0 0 6-16,0 0-15 0,0 0 3 0,0 0 2 16,0 0-22-16,0 0 10 0,0 0 0 0,0 0-19 15,0 0 26-15,0 0-11 0,0 0-10 0,0 0 20 16,0 0-4-16,0 0 5 0,0 0 9 0,0 0-3 15,0 0 9-15,0 0 10 0,0 0-1 0,0 0-9 16,0 0-13-16,0 0 1 0,0 0 4 0,0 0-2 16,0 0 9-16,0 0 3 0,0 0 6 0,0 0 7 15,0 0 2-15,0 0 11 0,0 0-2 0,0 0 3 16,0 0-10-16,0 0 0 0,0 0-17 0,0 0 3 16,0 0 14-16,0 0 5 0,0 0 17 15,0 0-1-15,0 0 1 0,0 0-7 0,0 0-5 16,0 0 8-16,0 0-12 0,0 0-5 0,0 0-1 15,0 0-2-15,0 0 8 0,0 0-12 0,0 0 6 16,0 0-15-16,0 0-21 0,0 0 2 0,0 0-16 16,0 0 6-16,0 0-5 0,0 0 1 0,0 0-3 15,0 0 1-15,0 0 9 0,0 11 0 0,0-2 2 16,0 2-13-16,-9 4 3 0,9 0 4 0,-9 3 7 16,9 2 5-16,-11 0-3 0,3 1-2 15,8 1-3-15,0-1 7 0,-11-3-6 0,11 0 10 0,-8-1-4 16,8-2-10-16,0-3 1 0,0-1-11 15,0-2 8-15,0-9 6 0,0 10-5 0,0-10 15 16,0 0-9-16,0 0-33 0,0 0-63 0,0 0-88 16,0 0-91-16,0 0-74 0,0 0-42 0,0 0 75 15</inkml:trace>
  <inkml:trace contextRef="#ctx0" brushRef="#br0" timeOffset="45338.4">10172 16386 692 0,'0'-7'24'15,"0"7"6"-15,0 0 12 0,0-6 11 0,0 6-13 16,0 0 0-16,0 0-6 0,0-6-6 0,0 6-7 15,0 0 6-15,0 0-14 0,0 0 2 0,0 0-4 16,0 0-9-16,0 0-5 0,0 0 0 0,0 0-12 16,0 0-5-16,0 0 26 0,0 0-23 0,0 0 27 15,0 0-4-15,0 8 1 0,0 3 32 0,0 1-7 16,0 2 21-16,0 3-25 0,0 0-16 16,0 3 12-16,-10 1-21 0,10-2 15 0,-10 4 7 15,10-5-9-15,-9 0-3 0,9-2 9 0,-11-1-19 16,11 0 10-16,0-3-1 0,-9-2-6 0,9 0 6 15,0-1-17-15,0-1-19 0,-7-8-38 0,7 9-54 16,0-9-50-16,0 8-52 0,0-8-64 0</inkml:trace>
  <inkml:trace contextRef="#ctx0" brushRef="#br0" timeOffset="46237.25">12088 16524 550 0,'0'-7'13'0,"0"1"25"0,0 6 8 16,0-7 22-16,0 1-9 0,0 6 0 15,0 0-4-15,0 0-6 0,0-6 3 0,0 6-7 16,0 0-13-16,0 0 0 0,0 0-12 0,0 0-3 16,0 0-12-16,0 0-2 0,0 0-5 0,0 0-12 15,0 0 21-15,0 0-4 0,-11 0 13 0,11 0 3 16,0 0 1-16,-13 10 7 0,3 0-6 0,10-1-3 16,-14 3-5-16,2 0-21 0,-1 1-11 0,13 2 2 15,-11-2 4-15,11 2 10 0,0 0 11 0,-10-1 6 16,10 1-2-16,0-1 1 0,0 0 7 0,0-1-13 15,15 0 3-15,0 0-6 0,-2-4-10 16,0 0 14-16,4-9 4 0,-4 9 7 0,4-9-3 16,-4 0-8-16,-1 0-2 0,1 0-11 0,0 0 6 15,-2 0 0-15,0-12-4 0,0 2 14 0,-1-1 22 16,-2 1 7-16,-8 0 3 0,14-1 11 0,-6 2-14 16,-8-3-1-16,8 3 0 0,-8-1-11 0,0 0 10 15,10 0-10-15,-10 0 1 0,0-1-9 0,0 1-15 16,0 0 0-16,0 1-11 0,0-2-2 0,0 2-3 15,0 0-14-15,-14 2 1 0,2-1-7 0,-6 2-19 16,4 6-1-16,-5 0-25 0,2 0-42 0,1 0 2 16,-4 0-49-16,0 0-35 0,1 0-14 0,1 8-56 15,2 2 58-15</inkml:trace>
  <inkml:trace contextRef="#ctx0" brushRef="#br0" timeOffset="47648.83">5066 17027 891 0,'0'0'-3'0,"-8"0"11"0,8 0-14 0,0 0 12 15,0 0-3-15,0 0-19 0,0 0 20 0,0 0-17 16,0 0 7-16,0 0 2 0,0 0-5 0,0 0 2 15,0 0 12-15,0 15 0 0,0 1 9 0,0 2 7 16,0 1-6-16,0 3 2 0,0 0-15 0,0 2 2 16,0 0 0-16,0 0 5 0,-6-2 3 0,6-1-3 15,0-2 4-15,-8-2-8 0,8-3 27 0,-5-3 41 16,5-11 10-16,0 11 37 0,0-11-20 0,-6 0-44 16,6 0-25-16,0 0-22 0,-8 0-8 15,8 0-3-15,-8-14 0 0,3 0-6 0,0-1-4 16,5-3 10-16,-9-2 4 0,9-1-1 0,0 1-1 15,0-5 10-15,0 0-19 0,0 0 4 0,11-2 12 16,0 0-10-16,-1 1 4 0,4 0 8 0,-1 1-7 16,2 2-10-16,3 2 22 0,-1 0-20 0,4 4-2 15,-2 2 12-15,3 1-20 0,1 4 7 0,-2 10-14 16,1 0-18-16,0 0 23 0,-4 0-3 0,1 0 3 16,-5 0 6-16,-1 15-7 0,-13 1 1 0,0 1 21 15,0 6 3-15,0-3-12 0,0 4 12 0,-13-1-12 16,-3 3-4-16,-1-2 12 0,-1 1-19 15,-4-1 8-15,0-2 20 0,0-2-10 0,-2 0 6 16,-1-4 1-16,3 0-20 0,3-4 11 0,0-2 13 16,3-10-3-16,4 10 18 0,2-10 11 0,5 0-18 15,5 0-6-15,0 0-7 0,0 0-16 0,0 0 5 16,0 0 1-16,0 0 1 0,0-13-6 0,0 4-7 16,8-1 14-16,-3 0-3 0,1 2-5 0,2 8 11 15,-8-11-21-15,7 11 5 0,2 0 8 0,-4 0 9 16,2 0-4-16,0 0 3 0,-1 0-10 0,1 0-8 15,-1 0 19-15,3 14-1 0,-2-1 12 0,-1-1-11 16,1 1 0-16,-2 1 3 0,3-3-11 16,-1 2 11-16,-1-1-30 0,-1 0 6 0,4-1-25 15,-1 0-43-15,0-2-12 0,2-9-44 0,2 12-16 16,1-12-14-16,1 8 6 0,2-8-5 0</inkml:trace>
  <inkml:trace contextRef="#ctx0" brushRef="#br0" timeOffset="48225.91">5689 17054 790 0,'0'0'15'0,"0"0"-4"16,-5 0 6-16,5 0-6 0,0 0-20 0,0 0 21 15,0 0-19-15,0 0 12 0,0 9 0 0,0-9-24 16,0 10 20-16,-7-10 4 0,7 8-3 0,-7-8 7 16,7 11 6-16,-8-11-8 0,2 7 14 0,6-7 12 15,-8 0-2-15,0 0 26 0,2 0-5 0,6 0-6 16,-10 0-11-16,4 0-14 0,6 0 9 0,-8 0-2 16,8 0-9-16,-6 0-6 0,6-9-13 0,0-2-7 15,0-2 18-15,0 1-24 0,0-1 20 0,0-1 9 16,0-1-15-16,8-2 20 0,1 5-15 15,-1-3-7-15,2 3-5 0,0 4 7 0,-1 8-4 16,3-12-11-16,-1 12 10 0,0 0-18 0,2 0 14 16,1 0 10-16,-3 0-8 0,3 0 17 0,-2 12-18 15,-3 1 13-15,3 2-2 0,-7 2 6 0,-5 2-2 16,0 2-5-16,0 0 17 0,0 1-12 0,0 1 1 16,-12-1-22-16,2 0-12 0,-1 0-6 0,-3 0 23 15,1-3 35-15,-2 0-25 0,0-2 7 0,0-3-30 16,0 1 1-16,2-3 27 0,1-12 13 0,2 10 30 15,2-10-8-15,1 0 9 0,7 0-26 16,0 0-5-16,0 0-16 0,0 0-6 0,0 0 9 16,0-10-22-16,0-2 20 0,0 0-7 0,7 1 1 15,1-1-1-15,0 0-11 0,-1 3 6 0,0 9-8 16,1-10 10-16,-1 10 1 0,1 0-3 0,1 0 8 16,-3 0 0-16,2 0-7 0,2 0 4 0,-1 0 1 15,-1 0-6-15,0 0-2 0,0 0 9 0,1 13 1 16,0-2 1-16,-1-2 17 0,-2 1-14 0,3-10-7 15,-1 8-8-15,-4-8-23 0,5 11-64 0,-2-11-69 16,3 0-87-16,-2 0-67 0</inkml:trace>
  <inkml:trace contextRef="#ctx0" brushRef="#br0" timeOffset="50754.82">8066 16940 255 0,'0'0'3'0,"0"0"4"0,0 0 8 16,0 0 12-16,0 0-15 0,0 0 8 0,0 0-11 15,0 0-10-15,0 0 7 0,0 0-6 0,0 0 5 16,0 0 6-16,0 0 15 0,0 0-8 0,0 0 7 16,0 0 0-16,0 0-16 0,0 0 25 0,0 0 0 15,0 0 0-15,0 0 21 0,0 0-15 0,0 0-2 16,0 0-8-16,0 0-2 0,0 0-4 15,0 0 2-15,0 0-2 0,0 0-10 0,0 0 1 16,0 0-7-16,0 0 7 0,-9 0 4 0,9 0 0 16,0 0-4-16,-9 0 5 0,9-10 3 0,0 10 7 15,-8-8 10-15,8 8-7 0,-8 0 20 0,8 0-10 16,0 0-8-16,0 0 18 0,-11 0-54 0,11 0-8 16,-7 0 0-16,7 0-19 0,-12 0 22 0,1 0 2 15,0 0 2-15,-1 0-7 0,3 13 11 0,-3 1 4 16,2 1-2-16,-2 4 3 0,-1 0-7 0,3 2 0 15,0 0-5-15,10 0 7 0,-11-1-8 0,11 0-1 16,0-2 14-16,0-1-9 0,0-2 8 0,0-2 9 16,9-2 3-16,3 0-6 0,-2-3 2 15,3-8-1-15,1 0-15 0,-1 8 12 0,2-8-8 16,-2 0-9-16,4 0 11 0,0 0-1 0,-2 0 8 16,1-14 2-16,1 1-1 0,2 1-6 0,-3-1-1 15,1-2 1-15,-2 0-2 0,-1 1 6 0,-3 0-5 16,-3 1 2-16,0 0 3 0,-8 1 9 0,0 2 3 15,0-1-2-15,0 3-8 0,0 0-19 0,0 8 0 16,0-9 3-16,-11 9 2 0,0-10 0 0,-5 10-7 16,3 0-34-16,-5 0-9 0,1 0-22 0,-1 0-47 15,-3 0-46-15,0 0-83 0,2 0-33 0</inkml:trace>
  <inkml:trace contextRef="#ctx0" brushRef="#br0" timeOffset="52028.71">10053 16998 164 0,'0'0'-15'0,"0"0"5"0,0 0-3 16,0 0-15-16,0 0 3 0,-6 0-6 0</inkml:trace>
  <inkml:trace contextRef="#ctx0" brushRef="#br0" timeOffset="52309.88">10047 16992 208 0,'0'0'0'16,"0"0"3"-16,0 0 4 0,0 0 6 0,0 0 0 15,0 0 0-15,0 0-12 0,0 0 2 0,0 0-5 16,0 0 3-16,0 0 8 0,0 0-11 0,0 0 4 16,0 0-7-16,0 0 6 0,0 0 4 0,0 0 1 15,0 0 0-15,0 0-13 0,0 0 14 0,0 0-6 16,0 0 12-16,0 0-2 0,0 0 2 0,0 0 6 15,0 0-12-15,0 0 11 0,0 0-14 0,0 0 0 16,0 0 6-16,0 0-5 0,0 0 8 0,0 0-6 16,0 0-4-16,0 0 4 0,0 0-11 0,0 0 6 15,0 0-2-15,0 0-4 0,0 0 3 0,0 0 1 16,0 0 9-16,0 0-4 0,0 0-2 16,0 0-3-16,0 0-6 0,0 0 16 0,0 0-10 15,0 0 6-15,0 0-7 0,0 0 2 0,0 0-6 16,0 0-10-16,0 0-29 0,0 0-42 0,0 0-17 15</inkml:trace>
  <inkml:trace contextRef="#ctx0" brushRef="#br0" timeOffset="53236.99">7871 17020 245 0,'0'0'13'0,"0"0"18"0,-9 0 13 15,9-8 7-15,0 8-25 0,0 0-16 0,0 0-13 16,0 0-7-16,0-8 20 0,0 8 1 0,0 0 6 15,0 0-9-15,0-9 4 0,0 9 17 0,0 0-5 16,0 0 6-16,0 0-14 0,0 0-14 0,0 0 3 16,0 0 5-16,0 0 3 0,0 0-2 15,0 0-9-15,0 0 0 0,0 0-15 0,0 0 12 16,0 0-2-16,0 0-3 0,14 0 27 0,0 0 1 16,2 0-3-16,1 0 13 0,2 0-15 0,5 10-17 15,-1 0 8-15,2-1-6 0,0 3-9 0,2 0 2 16,-2 1 5-16,1-1-11 0,-3 2 13 0,-1-2 0 15,-2 3-4-15,-2-4 14 0,-2 1-9 0,-3 0-5 16,-3 0 7-16,-2-3-26 0,0 0-8 0,-1-1-31 16,-1-8-33-16,-6 8 5 0,4-8-10 0,-4 6-10 15,0-6 22-15</inkml:trace>
  <inkml:trace contextRef="#ctx0" brushRef="#br0" timeOffset="53482.77">8247 17012 359 0,'0'0'11'0,"0"0"4"0,-5 0 7 16,5 0-2-16,-9 0-15 0,3 8 10 0,-2 1-9 15,-3 3 8-15,-2 3 10 0,-1-1-10 0,-5 3 4 16,1 2-6-16,-2-1-3 0,0 1-11 15,0-1 8-15,-2-2-4 0,2-1 15 0,1-1 6 16,1-2-23-16,0-1-5 0,5-3-30 0,2-8-48 16,1 8-47-16,4-8-4 0</inkml:trace>
  <inkml:trace contextRef="#ctx0" brushRef="#br0" timeOffset="53897.56">8659 16890 772 0,'0'0'41'0,"-8"-11"41"0,8 2 13 0,0 9 11 16,0-9-40-16,0 9-27 0,0 0-22 16,0 0 9-16,0 0-2 0,0 0-26 0,0 0 18 15,0 0-31-15,0 0 10 0,0 0 2 0,0 0-1 16,0 0 6-16,0 0-2 0,-13 15 10 0,13 1-14 15,-11 0 20-15,11 5-4 0,-11 2 14 0,3 2 0 16,8 0-7-16,-9 0 8 0,9-1-21 0,-9-2 14 16,9 1-11-16,-9-3-6 0,9-3-1 0,-7-1 4 15,7-3-7-15,0-1-2 0,0-2-17 0,-9-2-75 16,9-8-63-16,0 9-88 0,0-9-80 0,0 0 56 16</inkml:trace>
  <inkml:trace contextRef="#ctx0" brushRef="#br0" timeOffset="54994.16">10209 17042 205 0,'0'0'-2'0,"0"0"13"0,0 0-1 15,0 0 15-15,0 0 4 0,0 0 3 0,-7 0 11 16,7 0-13-16,0 0 1 0,0 0-15 0,0 0-8 16,0 0 8-16,0 0 7 0,0 0 2 0,0 0 4 15,0 0 0-15,0 0-1 0,0 0 6 0,0 0 11 16,0 0-7-16,0 0 1 0,0 0 1 0,0 0 4 15,0 0-2-15,0 0-5 0,0 0-14 0,0 0-12 16,0 0 6-16,-7 0 0 0,7 0 16 0,0 0-23 16,-8 0 29-16,8-7-9 0,-8 7 0 0,8 0 28 15,-10 0-51-15,10 0 16 0,-10 0-9 0,10 0-5 16,-8 0 10-16,0 0-10 0,8 0-12 0,-8 0 1 16,0 0 9-16,0 0 1 0,1 0 0 15,-1 0-5-15,-2 9-11 0,4 1-4 0,-4-1 12 16,2 1-4-16,0 2 5 0,2-1 0 0,-2 1 7 0,8-1-4 15,0 1-1-15,0-3 9 0,0 1-19 16,0 0 8-16,0-3 6 0,0 0-3 0,9 0 5 16,1-7 11-16,1 8-16 0,0-8 1 0,0 0 8 15,1 0-14-15,-1 0 1 0,5 0 11 0,-3 0-7 16,0 0 0-16,3 0 12 0,-3 0-13 0,-1-9-8 16,3 2 11-16,-4-1-8 0,-1-1 7 0,0 1 10 15,-2-1 3-15,1 1 8 0,-9-2 12 0,8 1-5 16,-8 1-2-16,0-2-11 0,0 1-8 15,0 0 11-15,0 0-16 0,0 0-1 0,0 2-1 16,0-1-22-16,0 1-4 0,-12 0-27 0,4 7-48 16,-2-8-22-16,-2 8-44 0,2-6-10 0,-1 6-15 15,-4 0-6-15,2-9-10 0,-3 9 26 0</inkml:trace>
  <inkml:trace contextRef="#ctx0" brushRef="#br0" timeOffset="55750.78">12092 17058 1222 0,'0'0'-1'15,"0"-6"21"-15,0 6 28 0,0-8 20 0,0 8 13 16,0 0-8-16,0-7-19 0,0 7-13 0,0 0-13 16,0-8-14-16,0 8-4 0,0 0-16 0,0 0-10 15,0 0 4-15,0 0-11 0,0 0 9 0,0 0 10 16,0 0-3-16,0 0-3 0,0 10 8 0,0 2-9 15,0 3 13-15,0 4 6 0,0 0-4 0,0 3 9 16,0 2-9-16,-12 0-6 0,12 0-1 0,-8-2 1 16,8-2 0-16,-10-1-6 0,10-4-78 0,-8-1-96 15,8-3-123-15,0-2-77 0</inkml:trace>
  <inkml:trace contextRef="#ctx0" brushRef="#br0" timeOffset="59623.21">13972 16474 816 0,'0'0'6'0,"0"0"11"0,0 0 20 0,-10 0 1 15,10 0 4-15,0 0-18 0,0 0-22 0,0 0 5 16,0 0-18-16,0 0 14 0,0 0 2 0,0 0-10 15,0 0 3-15,0 0 3 0,14 0-23 0,-3 0 29 16,1 0-7-16,3-6-12 0,0 6 25 0,-2 0-50 16,4 0-10-16,-4 0-37 0,4 0-38 15,-4 0-23-15,-2 0-16 0,0 0 8 0</inkml:trace>
  <inkml:trace contextRef="#ctx0" brushRef="#br0" timeOffset="59841.75">14020 16631 717 0,'0'0'2'15,"0"0"0"-15,0 0-16 0,0 0 8 0,0 0-6 16,0 0 1-16,0 0 19 0,0 0-3 0,0 0 2 15,9 0-9-15,2 0-38 0,2 0-64 0,3 0-61 16,0 0-3-16</inkml:trace>
  <inkml:trace contextRef="#ctx0" brushRef="#br0" timeOffset="60214.32">14734 16249 1200 0,'-14'-7'24'0,"0"7"-6"0,-1-9 16 16,3 2 16-16,0 7-18 0,2 0-4 0,-1 0-12 16,11 0-12-16,-17 0-5 0,5 0 2 15,-1 13-4-15,0 2-6 0,-3 2 9 0,2 3 10 16,-2 3-3-16,3 5 10 0,-1 1-11 0,0 2 0 16,1 3 2-16,2 0 0 0,2-2 8 0,0 2-14 15,9-3 7-15,0-2-3 0,0-1-1 0,0-3 22 16,0 0-33-16,0-3-29 0,13-1-48 0,4-4-84 15,1 0-64-15,4-3-48 0,2-2-22 0</inkml:trace>
  <inkml:trace contextRef="#ctx0" brushRef="#br0" timeOffset="60444.55">14969 16320 1502 0,'0'-9'17'0,"0"2"-2"16,0 7-2-16,0-8 3 0,0 8-19 0,0 0-7 15,0 0 7-15,0 0-10 0,0 0 4 0,0 0 20 16,0 12-11-16,0 1 16 0,0 3-12 0,0 2 1 16,-8 3 3-16,8 1-8 0,-12 3 12 0,12-2-2 15,-10 1 2-15,10-2-16 0,-11 2-25 16,11-4-63-16,0 0-68 0,0-2-40 0,0 0-36 15,0-4-16-15,0-2 6 0</inkml:trace>
  <inkml:trace contextRef="#ctx0" brushRef="#br0" timeOffset="60643.9">15109 16624 1229 0,'0'0'1'0,"0"0"-4"15,0 0 6-15,0 0 5 0,0 0 2 0,0 0-15 16,0 0 9-16,0 0 9 0,0 10 3 16,0-1 21-16,0 2-14 0,0-1 1 0,-11 3-10 15,2 1 4-15,-1 1-25 0,-1 2-50 0,2-1-72 16,-1-1-92-16,-2-1-91 0,4-3 18 0</inkml:trace>
  <inkml:trace contextRef="#ctx0" brushRef="#br0" timeOffset="61347.98">15582 16395 1174 0,'0'-9'8'0,"0"9"17"0,0-7-5 16,0 7 6-16,0 0-3 0,0 0-27 0,0 0 5 16,-10 0-7-16,10 0-5 0,0 0 11 0,0 0-10 15,0 0 16-15,-13 0-9 0,13 10 3 0,-13 1 13 16,3 1-15-16,10 0 10 0,-16 3-6 0,16 0-6 15,-11 1 2-15,11 0 4 0,0-1 5 0,-14-1-1 16,14 0-9-16,0-2 7 0,0 1-7 0,0-5 3 16,-9 1 19-16,9-1-18 0,0-8 0 15,0 0 10-15,0 7-12 0,0-7 21 0,0 0 36 16,0 0 12-16,0 0 23 0,0 0 9 0,0 0-5 16,0 0 2-16,0 0-6 0,0 0-16 0,0 0-27 15,0 0-27-15,0 0-12 0,0 0-10 0,0 0-3 16,0 0 3-16,0 0-1 0,0 0 2 0,0-7-1 15,0 7 4-15,0 0-5 0,0 0 0 0,0-6 9 16,0 6-6-16,0 0 2 0,0 0 2 0,0 0-7 16,0 0 0-16,0 0-2 0,0 0-5 0,0 0 11 15,0 0-3-15,0 0-12 0,0 0 4 0,0 0-10 16,0 0 8-16,0 0 1 0,0 0 14 0,0 0-6 16,-12 0 1-16,12 0 8 0,0 0-21 15,0 0 16-15,0 8-3 0,0 1-4 0,0-1 8 16,0 2-3-16,0-2-3 0,-10 1 9 0,10 1-2 15,0 0-53-15,0-1-46 0,-8 1-78 0,8-10-62 16,0 13-29-16,-12-3-37 0,12-2-5 0,0-1 36 16</inkml:trace>
  <inkml:trace contextRef="#ctx0" brushRef="#br0" timeOffset="61613.77">15748 16662 682 0,'0'0'27'0,"0"9"12"16,0-9 7-16,0 12 15 0,0 0-24 0,-9-1-7 15,9 3-13-15,-12 1-15 0,0 0 7 0,1 1-10 16,0 1-37-16,-3-1-37 0,-3-3-102 16,0-1-61-16</inkml:trace>
  <inkml:trace contextRef="#ctx0" brushRef="#br0" timeOffset="62058.9">16064 16488 1107 0,'-11'-5'25'0,"11"5"-5"16,0 0 9-16,0-6-2 0,0 6-18 0,-8 0-4 16,8 0-8-16,0 0-1 0,0 0-3 0,-11 0 12 15,11 0-5-15,-9 0 1 0,9 9-7 0,-11-1 10 16,1 0 4-16,10 2 3 0,-12 2-7 0,4 0 2 16,8-1-5-16,-10 1 2 0,10 2 9 0,0-3-9 15,0-1 1-15,0 1-1 0,0-1 7 0,0-1-13 16,0 0 5-16,11-9-4 0,2 10 6 15,1-10-17-15,2 9 22 0,0-9 7 0,1 0-13 16,-3 0 11-16,4 0-27 0,-6 0-16 0,2 0 8 16,-2-12 6-16,-3 3 8 0,-1-1 9 0,-8 0 7 15,13-3 12-15,-13 1-1 0,9 0 11 0,-9-1-7 16,0 1-1-16,0-1 10 0,0 3-19 0,0 0-2 16,0 0-9-16,0 3-13 0,0 0 5 0,0 0-16 15,0 7-11-15,0-8-52 0,-13 8-52 0,0 0-27 16,0-5-38-16,1 5-27 0,-2-6 20 0</inkml:trace>
  <inkml:trace contextRef="#ctx0" brushRef="#br0" timeOffset="62394.96">16020 16177 1108 0,'0'0'2'0,"0"-9"14"0,0 2-7 0,0 7 3 16,0 0-16-16,0-7-2 0,0 7 2 0,14 0-11 15,1 0 24-15,-5 0-21 0,3 0 14 0,2 0 2 16,-1 13-4-16,0 5 0 0,2 3-5 0,-2 9 2 16,0 1-7-16,-3 8 9 0,2 1 0 0,-13 7 17 15,9 1 5-15,-9 1-9 0,0 4 18 0,0 0-47 16,0 0-24-16,-17-2-50 0,-1-3-96 0,-2-3-50 16,-3-4-15-16</inkml:trace>
  <inkml:trace contextRef="#ctx0" brushRef="#br0" timeOffset="62945.77">13805 17194 862 0,'0'0'-1'0,"0"0"6"0,0 0 1 0,0 0 7 16,0 0-9-16,0 0 5 0,0 0-4 0,0 0-16 15,14 0 20-15,1 0-20 0,0-7 23 0,1 7-9 16,5-7-43-16,0 7-47 0,0-6-80 15,3 6-39-15,-3 0 18 0</inkml:trace>
  <inkml:trace contextRef="#ctx0" brushRef="#br0" timeOffset="63127.85">13799 17351 560 0,'0'0'-2'0,"0"0"-8"0,0 0-7 16,0 0 7-16,0 0 14 0,12 0-9 0,-1 0 20 15,5 0-7-15,0 0-26 0,3 0-28 0,-2-8-75 16,5 8-17-16</inkml:trace>
  <inkml:trace contextRef="#ctx0" brushRef="#br0" timeOffset="63468.93">14668 16956 1114 0,'-9'0'31'0,"9"-10"24"0,-13 10-2 16,1-9-26-16,12 9-30 0,-12 0-29 0,3 0 11 15,0 0 20-15,-3 0 7 0,1 11 0 0,-1 2 0 16,0 3 7-16,-2 2-1 0,2 4 0 0,-4 2-6 16,3 2-2-16,0 0-7 0,3 1 7 15,2 1-5-15,1 0 5 0,7-3-3 0,0 0 0 16,0-2 12-16,0-2-19 0,0-1 1 0,0-4-79 15,12 1-51-15,4-4-45 0,2-3-63 0,3-1 18 16,1-9 26-16</inkml:trace>
  <inkml:trace contextRef="#ctx0" brushRef="#br0" timeOffset="63728">14927 17058 1028 0,'0'0'2'0,"0"0"-5"0,-8 0 16 0,8 0-1 16,0 0-1-16,-9 0 3 0,9 12 5 0,-8 3-12 15,-1-1 11-15,9 1 3 0,-10 4-20 0,2 0 6 16,8 3 9-16,-11-1-11 0,5 2 2 0,6-3 5 15,-9 1-41-15,9 0-64 0,0-3-72 0,-7-1-82 16,7-3-29-16</inkml:trace>
  <inkml:trace contextRef="#ctx0" brushRef="#br0" timeOffset="63938.02">15087 17310 1262 0,'-8'0'-8'15,"8"0"10"-15,0 0-6 0,0 0 1 0,0 0-3 16,-6 0 13-16,6 0 9 0,-8 0-13 0,8 11 10 16,-9-1-16-16,0 1-13 0,0 2 4 0,1 0-87 15,0 0-77-15,-1 1-85 0,-2-1-42 16</inkml:trace>
  <inkml:trace contextRef="#ctx0" brushRef="#br0" timeOffset="64370.93">15324 17173 1220 0,'-9'0'-1'16,"9"0"-1"-16,0-8 3 0,-8 8-10 0,8 0 6 16,0 0 20-16,0 0-25 0,0 0 4 0,-10 0-3 15,10 0 14-15,0 0 1 0,0 9-2 0,-8 1-5 16,8 1-26-16,0 2 18 0,0-1 11 0,-7 2 3 15,7 0 6-15,0 0-11 0,0-2 3 0,0 0 9 16,0 0-6-16,0-1 12 0,12-3-9 0,3-8-6 16,-1 7-6-16,-2-7 3 0,7 0 0 0,-3 0 6 15,3 0 5-15,-3 0-9 0,3 0 9 0,-5 0 28 16,2-12 7-16,-5 0 35 0,0 2 7 16,-3-1-26-16,-8-1 1 0,10 1-17 0,-10 0-10 0,8-1 1 15,-8-1 0-15,9-1-19 0,-9 0-3 16,0 1-2-16,0 1-14 0,0-1 10 0,0 0-14 15,0 3-23-15,0 2-36 0,0 2-24 0,0 6-50 16,-13 0-30-16,1 0-23 0,0 0-40 0,-1 0-23 16,-1 0-42-16</inkml:trace>
  <inkml:trace contextRef="#ctx0" brushRef="#br0" timeOffset="64605.75">15611 17281 1278 0,'0'0'3'0,"0"7"-28"0,-10-7 16 16,10 10 1-16,-11-2-7 0,3 1 24 0,8 3-14 15,-10 0 12-15,-2 3 3 0,4-1-2 0,-2 1-62 16,10 1-96-16,-12-1-96 0,4 0-66 0</inkml:trace>
  <inkml:trace contextRef="#ctx0" brushRef="#br0" timeOffset="64897.95">15920 17149 1862 0,'-7'0'2'0,"7"0"-5"0,0 0-1 15,0 0 2-15,0 0-6 0,-5 0 13 0,5 0-12 16,0 0 11-16,0 9 1 0,-8 1-14 0,8 1 21 16,-8 3-12-16,8 1 4 0,-6 2 13 0,-1 2-30 15,1-1-46-15,6 0-94 0,-8-1-93 0,2-2-84 16,6 2-58-16,-7-6 73 0</inkml:trace>
  <inkml:trace contextRef="#ctx0" brushRef="#br0" timeOffset="65227.32">15870 16925 1555 0,'0'-8'3'0,"0"8"5"15,0-9-12-15,0 9-2 0,0 0 2 0,0-9-10 16,0 9 22-16,12 0 0 0,0 0-22 0,0 0 18 16,-1 0-15-16,2 12 4 0,4 2 21 0,-2 5-15 15,2 3-2-15,-3 3 3 0,4 3-6 0,-7 3 1 16,-1 4 8-16,-3-1-1 0,-7 2-9 0,0 1 12 15,0 1-2-15,-11-1-9 0,-5 0-25 0,0-4-48 16,-4 0-85-16,-4 1-82 0,1-5-51 0,-2-4-11 16</inkml:trace>
  <inkml:trace contextRef="#ctx0" brushRef="#br0" timeOffset="74507.6">20261 15096 515 0,'0'-5'15'0,"0"1"7"0,-4 1-3 16,4 2-13-16,-1-3-16 0,-3 4-9 0,4 0-1 15,0 0 13-15,0 0 9 0,0 4 3 0,0 0-10 16,0 5 11-16,0 0-3 0,4 4-13 0,-3 3 19 16,1 8-11-16,0 2-11 0,-1 6 22 0,1 9 18 15,-2 4 25-15,0 7 18 0,0 5-22 0,0 5 0 16,-5 6 16-16,2 2-9 0,-4 5 22 0,1 1-15 16,2 4-20-16,-1 1-8 0,-2 0 5 0,2-1-3 15,-4 1-16-15,1-4 5 0,-1-1-8 0,1-4-10 16,-5-3 7-16,5-2 1 0,-1-4 7 15,-1-4-9-15,-1-3-5 0,5-6-5 0,-2-2-14 16,0-7 15-16,3-3-1 0,2-4-18 0,0-7-54 16,0-2-62-16,3-6-66 0,-2-1-22 0,2-7 0 15,0-2 20-15</inkml:trace>
  <inkml:trace contextRef="#ctx0" brushRef="#br0" timeOffset="74918.07">19624 16527 1239 0,'-9'0'6'0,"9"0"11"16,-9 0 6-16,9 0-10 0,0 0-11 0,0 0-10 16,0 0-5-16,0 0 5 0,0 0 16 15,0 0 3-15,0 0-1 0,11 0 13 0,5 0-19 16,3 0-1-16,6 0 10 0,8 0-15 0,5 0 4 15,10 0 5-15,4 0 1 0,3 0 3 0,11 0 4 16,2 0 4-16,5 0-2 0,6 0 4 0,2 9-2 16,6-9-19-16,5 13-3 0,-1-1-4 0,8 0 12 15,-3-4 20-15,2 4-25 0,-2 0 18 0,1-2-20 16,-2-1-3-16,-4 0 9 0,-2-9-26 0,-8 11-18 16,-2-11-79-16,-6 10-56 0,-9-10-57 0,-5 0-42 15,-9 0 15-15</inkml:trace>
  <inkml:trace contextRef="#ctx0" brushRef="#br0" timeOffset="75497.61">20827 15631 280 0,'0'6'-14'0,"0"-6"11"0,-10 6-12 15,10-6-4-15,0 0 19 0,0 0 2 0,0 0 44 16,0 0 27-16,0 0 0 0,0 0 19 0,0 0 10 16,0 0-8-16,0 0-5 0,0 0-27 0,0 0-46 15,0 0-8-15,0 0 2 0,0 0 10 0,0-6 6 16,0 6 5-16,0-6 13 0,0 6 18 15,0-7-8-15,0 7-12 0,0 0-18 0,0 0-29 16,0 0-5-16,0 0-10 0,0 0-23 0,0 0-20 16,0 0-22-16,0 0-39 0,-13 0-30 0,13 0-36 15,-14 7-14-15</inkml:trace>
  <inkml:trace contextRef="#ctx0" brushRef="#br0" timeOffset="76034.82">21353 15942 401 0,'0'0'-3'0,"0"0"4"16,0 0 5-16,0 0-4 0,0 0-1 16,0 0-5-16,0 0-4 0,0 0 11 0,0 0-6 15,0 0 0-15,0 0 8 0,0 0-14 0,0 0 14 16,0 0 0-16,0 0 1 0,0 0 25 0,0 0-2 15,0 0 20-15,14 0 8 0,-14 0-4 0,0 0 13 16,0 0 10-16,0 0-12 0,0 0-21 0,0 0 5 16,0 0-43-16,0 0-11 0,0 0 30 0,0 0-32 15,0 0 20-15,0 0 18 0,0 0-38 0,0 0 28 16,0 0-22-16,0 0-8 0,0 0 18 0,0 0-18 16,0 0 16-16,0 0 2 0,0 0 3 0,0 0 0 15,0 0-6-15,0 0-11 0,0 0-13 0,0 0 9 16,0 0 7-16,0 0 9 0,0 0-11 15,0 0 9-15,0 0-22 0,0 0 12 0,0 0 5 16,0 0-5-16,0 0 11 0,0 0-2 0,0 0-6 16,0 0 7-16,0 0-6 0,0 0 3 0,0 0-8 15,0 0-7-15,0 0 22 0,0 0-18 0,0 0 34 16,0 0-29-16,0 0-35 0,0 0-48 0,0 0-90 16,0 0-50-16</inkml:trace>
  <inkml:trace contextRef="#ctx0" brushRef="#br0" timeOffset="77382.97">20824 15645 334 0,'0'0'13'0,"-12"0"3"0,12 0 13 15,0 0-5-15,0 0-4 0,0 0 3 0,0 0-18 0,0 0 10 16,0 0-7-16,0 0-18 0,0 0 20 16,0 0-12-16,0 0 4 0,0 0 17 0,0 0-26 15,0 0 21-15,0 0-10 0,-17 0 13 0,17 7 15 16,-13 3-3-16,13-2 16 0,-17 3-14 0,3 1-2 16,0 1-11-16,-1 2 4 0,2 1-7 0,-4 1 11 15,3 0 8-15,-3 2-16 0,-2 0 18 0,4 1 2 16,-2 1-8-16,3 0 14 0,-3 1-15 0,2 1-1 15,-1-2-2-15,1 0 9 0,0 0-3 0,1-2-6 16,-2 1-4-16,4-1-23 0,-1-1 6 0,0 0-16 16,2 0 15-16,-3 0-8 0,4 0-9 15,1 1 4-15,-2-4 10 0,11 3-8 0,-11-2 14 16,11-1 15-16,-11 0-33 0,-2-1 21 0,13-1-21 16,-8 0 12-16,8-1 5 0,0-2-5 0,-9 1 12 15,9-1-25-15,0 0-1 0,-11-2 16 0,11 1-12 16,0-2 14-16,-10-7 16 0,10 10-19 0,0-3-5 15,-9-7 5-15,9 9-17 0,-10-9 10 0,10 11 18 16,0-11-12-16,-8 7 3 0,8-7-5 0,0 7 5 16,-9-7-19-16,9 7 14 0,0-7 3 0,0 8-7 15,-11-8 14-15,11 7-6 0,0-7-8 16,-10 9 9-16,10-9-3 0,0 7-3 0,-9-7 15 16,9 9-21-16,-10-9 15 0,10 8-4 0,0-8-11 15,-11 8 13-15,11-8-6 0,0 0 8 0,0 0-8 16,0 6 4-16,0-6-10 0,0 0-1 0,0 0 3 15,-8 0 9-15,8 0-8 0,0 0 7 0,0 0 9 16,0 0-26-16,0 0 17 0,0 0 2 0,0 0 3 16,0 0 2-16,0 0-38 0,0 0-45 0,0 0-61 15,0 0-29-15,0 0-21 0,0 0-32 0,0 0 43 16</inkml:trace>
  <inkml:trace contextRef="#ctx0" brushRef="#br0" timeOffset="78286.8">20218 16458 312 0,'0'0'-1'0,"0"0"19"0,0 0-2 0,0 0 10 0,0 0-8 16,0 0-4-16,0 0-4 0,0 0-6 16,0 0-1-16,0 0-10 0,9 0 20 0,-1-7-9 15,0 7 17-15,1-8 0 0,0 8-11 0,-1-6 2 16,-8 6-5-16,10-8-8 0,0 8 8 0,0 0 0 15,-1-6 2-15,-9 6-7 0,11-6 4 0,0 6-4 16,-2 0-3-16,0-7 13 0,2 7-16 0,3 0 19 16,-5-8-8-16,3 8 0 0,1-6 12 0,-1 6-7 15,2-9 16-15,-1 9-10 0,-2-6-10 0,3-2-5 16,-1 8-6-16,1-9 7 0,0 1 2 16,2 8-12-16,-4-7 11 0,2 0-8 0,-1 7 0 15,-1-11 16-15,1 5-21 0,-1 6 5 0,-3-8 16 16,5 2-14-16,-2 6 11 0,1-7 0 0,4 7-11 15,-4-8 3-15,2 8-4 0,-1 0-2 0,-1-9-14 16,0 9 17-16,1-6 3 0,-3 6-4 0,1-7 9 16,-1 7-11-16,-1-7 6 0,1 7 12 0,2-7-2 15,-4 7-4-15,2-8-11 0,-1 8-4 0,-1-9 6 16,0 9 1-16,1-7 0 0,-10 7 4 0,11-7-12 16,0 7 10-16,-11 0-4 0,10-8-2 15,-10 8 4-15,11 0 1 0,-11-9 3 0,12 9 11 0,-12 0-12 16,12-6 1-16,-4 6-7 0,-8 0-3 15,10-7 5-15,-10 7 1 0,10 0 1 0,-10-7-2 16,10 7 13-16,-10 0-16 0,12 0 17 0,-2-9-16 16,-10 9-4-16,9-9 16 0,-9 9-11 0,14-7 5 15,-4 7 4-15,1-9-17 0,-11 9 8 0,9-7-1 16,3 7 1-16,-12 0 2 0,10-9-12 0,-10 9 9 16,12 0 3-16,-12-11 1 0,9 11 8 0,-9 0 2 15,13-7 2-15,-13 7-9 0,9 0 4 0,-9-11-7 16,11 11-17-16,-11-8 19 0,11 8-5 0,-11-10-1 15,11 10 11-15,-11-11-10 0,10 11 2 0,-10-11 3 16,12 11-4-16,-2-9 0 0,-10 9-1 0,11-10 1 16,2 10 2-16,-4 0 7 0,-9-10-3 0,14 10-4 15,-2-7 2-15,-12 7-10 0,12-10 2 16,-12 10 0-16,14-9 2 0,-14 9-2 0,12-7-1 16,-12 7 6-16,14-7-3 0,-14 7 4 0,9 0 3 15,-9-10 1-15,0 10 0 0,0 0-3 0,10 0 3 16,-10 0-16-16,0 0 9 0,0 0 1 0,0-8 0 15,12 8 4-15,-12 0-5 0,0 0-6 0,0 0 2 16,11-7 6-16,-11 7-7 0,0 0 8 0,0 0-5 16,12-9 9-16,-12 9-12 0,0 0 19 0,14 0-6 15,-14 0-10-15,0 0-3 0,0 0-41 0,0 0-21 16,0 0-23-16,0 0-3 0,0 0-7 16,0 0-12-16</inkml:trace>
  <inkml:trace contextRef="#ctx0" brushRef="#br0" timeOffset="79005.58">20441 16180 553 0,'0'0'2'0,"0"0"7"16,0 0 9-16,0 0 6 0,0 0-15 0,0 0 2 16,0 0 0-16,0 0-20 0,0 0 22 0,0 0-19 15,0-8 0-15,0 8 14 0,0 0-16 0,11-10 19 16,0 10-31-16,-2 0 12 0,4 0 13 0,0 0-18 16,-2 0 15-16,2 0-6 0,1 0-7 0,-2 0 14 15,1 0 0-15,-2 0 1 0,0 0-1 0,2 12-14 16,-13-1 8-16,11 0 0 0,-11-1-2 15,12 2 20-15,-12-1-8 0,0 0-2 0,0-1 1 16,0 2-5-16,0-3 0 0,0-1-1 0,0 2 8 16,0-1-13-16,0-1 10 0,0 0-12 0,0-8-23 15,0 9-24-15,-10-9-51 0,10 7-26 0,0-7 2 16</inkml:trace>
  <inkml:trace contextRef="#ctx0" brushRef="#br0" timeOffset="99455.81">20303 15556 313 0,'0'0'18'16,"0"0"17"-16,0 0 7 0,0 0 1 0,0 0-16 15,0 0-10-15,0 0-10 0,0 0 2 0,0 0-3 16,0 0-8-16,0 0 8 0,0 0-9 0,0 0 1 15,0 0-1-15,0-6 0 0,0 6 15 0,0 0-1 16,-11 0 4-16,11 0-2 0,0 0-7 0,0 0-8 16,0 0-2-16,0 0-3 0,-10 0 1 0,10 0 8 15,0 0-2-15,-12 0 4 0,12 0-6 0,0 0 5 16,0 8 3-16,0-8-7 0,0 7 1 0,0-7-18 16,0 0 17-16,0 8 6 0,0-8 1 0,0 0 10 15,0 6-12-15,0-6-14 0,0 0 4 16,0 0 12-16,12 0-12 0,-12 0 16 0,12 0-2 15,-12 8-8-15,11-8-3 0,-11 0 9 0,11 0-4 16,-11 0-9-16,0 0 19 0,0 0-13 0,0 0 16 16,9 0 4-16,-9 0-3 0,0-8-3 0,0 8-4 15,0 0-8-15,0-6 2 0,0 6 3 0,0 0 6 16,0-8 9-16,0 8-8 0,0 0-7 0,0 0-9 16,-12-7 3-16,12 7 5 0,-13 0 10 0,13 0-9 15,-9 0-1-15,9 0-7 0,-12 0-2 0,12 0 2 16,0 0 2-16,-10 0-2 0,10 0 1 15,0 0-4-15,-12 0-1 0,12 0 6 0,0 0 3 16,0 8 0-16,0-1 4 0,0-7-10 0,0 8-11 16,0-8 6-16,0 9-11 0,0-9 17 0,0 9-7 15,0-9 1-15,0 6-8 0,10-6-10 0,-10 0 15 16,12 7-5-16,-12-7 18 0,12 0 3 0,-12 0-1 16,12 0-1-16,-12 0-2 0,11 0-3 0,-11 0-1 0,0 0 4 15,0 0-6-15,8 0 17 0,-8 0-13 16,0 0 16-16,0-7-7 0,0 7-10 0,0-6 5 15,0 6-12-15,0-8 17 0,0 8-5 0,0 0 9 16,0 0-6-16,0 0-14 0,0 0 6 16,0 0-6-16,0 0 5 0,-11 0 8 0,11 0-12 15,-15 0 11-15,5 0-4 0,10 0 9 0,-13 0 1 16,13 0-11-16,-9 0 2 0,9 8-17 0,0-8 6 16,0 0 11-16,0 7 0 0,-10-7 2 0,10 0 3 15,0 0-11-15,0 0 12 0,0 0-13 0,0 0 2 16,0 0-20-16,0 0-21 0,0 0-28 0,0 0-57 15,0 0-6-15</inkml:trace>
  <inkml:trace contextRef="#ctx0" brushRef="#br0" timeOffset="100882.8">21203 16515 449 0,'0'0'12'0,"0"0"-11"0,0 0 1 15,0 0 2-15,0-4-9 0,0-1 26 0,0 3-4 16,1 0 6-16,-1-1 24 0,0-1 3 0,0 3-2 16,0-1-8-16,0 0-28 0,-6 2-11 0,3 0-1 15,2 0-4-15,-3 0 10 0,1 0-7 0,0 4-1 16,0 0 10-16,-2-1-18 0,2 0 0 0,-3 2 10 15,-1 0-2-15,2-1 10 0,1 2-3 0,-1 1-1 16,2-1-3-16,-3 2-9 0,2 1 4 0,1-2-2 16,2 1 5-16,-1 2 11 0,0-2-2 0,2 1-4 15,0 0-8-15,0-2 1 0,4 2 1 0,-1-1-1 16,2-2 15-16,1-1-16 0,-2-1 4 16,0 0 8-16,0-3-17 0,1-1 30 0,-1 3 10 15,-1-3 8-15,0 0 4 0,1 0-26 0,-1-4-1 16,1 0-15-16,-1 0 4 0,0-1 21 0,0 0-27 15,1-1 5-15,0 0 2 0,1-1-18 0,-4 0 24 16,2-1 1-16,1 3 3 0,-4-1 1 0,1 0-3 16,-1 1-7-16,0 2 10 0,0-1-7 0,0 2 6 15,0 2 4-15,-3 0-25 0,0 0 0 0,1 0 5 16,1 0 1-16,-4 0 1 0,2 2 8 0,2 2-14 16,-4-1-6-16,1 2 11 0,0 0 7 0,-3 1-9 15,1 0 2-15,0 2 2 0,-1-1-7 0,3 0 3 16,-1 0-2-16,2-1 3 0,-3 0 6 15,6 0-8-15,0-1 6 0,0-1-8 0,0-2-6 16,0 2 11-16,6-2-4 0,-3 0-7 0,2 0-6 16,-2 0-5-16,2-2 3 0,0 0 14 0,-1 0 3 15,2 0 2-15,-1 0 5 0,-2-4-3 0,2 1-2 16,-2 0 3-16,1 1 1 0,-1-3-5 0,1 1-3 16,-1-1 7-16,0 2 4 0,-1-3 3 0,0 4-3 15,-2-3-2-15,1 1-20 0,-1 0 8 0,0 0 7 16,0 3-3-16,0-2 6 0,0 1-6 0,-3 1-6 15,0 1 0-15,1 0-4 0,-1 0 9 0,-1 0 8 16,1 3-7-16,-1 0 5 0,1 1-7 0,-2-1-2 16,2 2-20-16,-3-1-61 0,1 0-93 15,1 0-64-15</inkml:trace>
  <inkml:trace contextRef="#ctx0" brushRef="#br0" timeOffset="108014.85">21039 13524 114 0,'0'0'3'0,"0"0"3"0,0-3 6 0,0 3 6 15,0 0-5-15,0 0-8 0,0 0-2 0,0 0 0 16,0 0-1-16,0 0-6 0,0 0 6 0,0 0-8 16,0 0 0-16,0 0 18 0,0 0-5 0,0 0 7 15,0 0 2-15,0 0-5 0,0 0 2 0,0 0 5 16,0 0 2-16,0 0-3 0,0 0-7 0,0 3-9 16,0-3-4-16,0 0 7 0,0 0 5 15,0 0 7-15,0 0 1 0,0 0 2 0,0 0 0 16,0 0-8-16,0 0 7 0,0 0-3 0,0 0-3 15,0 0 3-15,0 0-7 0,0 0-4 0,0 0 10 16,0 0 15-16,0 0 15 0,0 0 4 0,0 0-15 16,0 0-16-16,0 0-11 0,0-3-13 0,0 3 22 15,0-3-8-15,0 1-6 0,0 0 10 0,0-3-26 16,0 2 23-16,-4-2-4 0,4-1-14 0,-1 0 27 16,-1 1-28-16,1-2 22 0,-3-1 10 0,3-1-32 15,-3 2 22-15,1 0-14 0,2 1 9 16,-4-1 14-16,2 1-4 0,-2 1 15 0,2-1 12 15,0 4-4-15,0-1 6 0,-4 0-27 0,1 3-9 16,2 0-2-16,-1 0-19 0,-2 0 6 0,2 6 2 16,-4-1 5-16,1 3 6 0,0-1-8 0,0 3-1 15,-1 1 2-15,1 3 0 0,2 0 2 0,-1-2 0 16,2 4-3-16,-1-3 4 0,3 2 2 0,2-1 5 16,1-1-12-16,0-1 1 0,0 0-4 0,3-3 2 15,3 0 0-15,-1-3-2 0,-2 0 0 0,2-1-22 16,-1-1 20-16,1-2-22 0,2 0 21 0,-1-1 2 15,-2-1-21-15,1 0 27 0,-2 0-8 0,2-3 15 16,-1-1 0-16,3-1-12 0,-4 1 8 16,4-3 2-16,-3-1 7 0,1 1 4 0,0-3-19 15,-1 0 2-15,4 0-8 0,-3 0 10 0,2 1 6 16,-2 1-17-16,-1 1 11 0,1 1 6 0,-1 1-16 16,0 2 17-16,-3 0-12 0,-1 2-21 0,0 1 33 15,0 0-9-15,0 4 13 0,0 4 0 0,-3 1 4 16,-2 6-5-16,2 1 0 0,-3 4 5 0,1 4-24 15,-1 3 22-15,-2 2-22 0,0 1 1 0,0-2 14 16,2 1-13-16,-1 1 7 0,1-5 12 0,-1 0-16 16,2-3-7-16,-2-3 6 0,6-2 4 0,-3-3 9 15,1-3-19-15,2-3-31 0,1-2-50 0,0-2-35 16,0-2-32-16,1-2-15 0,3 0 33 16</inkml:trace>
  <inkml:trace contextRef="#ctx0" brushRef="#br0" timeOffset="108385.21">21155 13616 305 0,'-3'0'5'0,"2"4"10"16,-1 1 6-16,0-1 1 0,-1 1 0 15,2 2-14-15,-5 4 3 0,2-2-5 0,1 2 4 16,2 2 5-16,-3 1-4 0,1 1 5 0,3-1-12 16,-1 1 0-16,1-3-11 0,0 1-3 0,0-2 6 15,4-1-4-15,1 0 17 0,0-2-11 0,3 0 8 16,0-2 4-16,1-3-12 0,1 1 11 0,2-2-11 16,0-2 2-16,1 0 8 0,0-4 5 0,1-1 15 15,-2-1-10-15,0-2 15 0,-1-2-2 0,-3 0-8 16,0-3 16-16,1 0-25 0,-2 0 1 0,-5-2-17 15,2-2 13-15,-2 3-5 0,-2-1-11 0,0 0 7 16,0 1-11-16,-3-3 11 0,-2 3 2 16,-2 1 3-16,1 1-10 0,0 1-3 0,0 3 0 15,-2-1-17-15,0 4-30 0,2 2-11 0,-2 3-22 16,-1 0-9-16,2 0-1 0,1 4-15 0</inkml:trace>
  <inkml:trace contextRef="#ctx0" brushRef="#br0" timeOffset="108752.54">21479 13280 644 0,'0'-8'-3'0,"-14"8"-4"0,14 0 7 0,0 0-9 16,0 0 15-16,0 0-4 0,0 0 4 0,0 9 6 16,0 1-19-16,-11-2 12 0,11 1-5 0,0 1 3 15,0 0 0-15,0-1 17 0,0 0-20 0,0-1-4 16,0-8 22-16,0 10-26 0,0-2 20 0,0-8 5 16,0 0-17-16,0 10 8 0,0-10 4 0,0 0 7 15,0 0-2-15,0 0 33 0,0 0 1 0,0 0 0 16,11 0 5-16,-11 0-24 0,0 0-13 15,0-10-4-15,14 2 1 0,-14-2-13 0,0 1 1 16,0 1-8-16,0-1 1 0,0 1-22 0,0-2-21 16,0 2-20-16,0 8-31 0,0-8-31 0,0 8-21 15,0 0-9-15,-15 0-11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3T03:20:21.267"/>
    </inkml:context>
    <inkml:brush xml:id="br0">
      <inkml:brushProperty name="width" value="0.05292" units="cm"/>
      <inkml:brushProperty name="height" value="0.05292" units="cm"/>
      <inkml:brushProperty name="color" value="#FF0000"/>
    </inkml:brush>
  </inkml:definitions>
  <inkml:trace contextRef="#ctx0" brushRef="#br0">19239 13591 120 0,'3'-1'17'0,"0"1"-4"0,2 0 10 16,0 0 21-16,3 0-19 0,-4 0 37 0,3 0-17 16,-1 0-19-16,1 0 17 0,0 0-32 0,0 0 20 15,-2 0 21-15,-1 0 1 0,0 0 24 16,-3 0 40-16,-1 0-8 0,2 0-12 0,-2 0-33 16,0-3-39-16,0 0-11 0,0-2-14 0,0 1 27 15,-3-2-8-15,-1-1-7 0,0 3 20 0,0-2-15 16,1 1-18-16,-2 1 1 0,-1 2-12 0,2 2-2 15,-3 0 13-15,-1 5-1 0,-3 1 2 0,2 3 7 16,-4 2-9-16,-3 3 2 0,0 3 7 0,-3 5-8 16,-1 0 16-16,-1 3 0 0,-1 2-9 0,2 1-1 15,2 2-8-15,-1-1 9 0,3-1-6 0,4-2 4 16,2-2 5-16,5 1-18 0,5-3 18 0,0-5-4 16,5 1-3-16,7-3-3 0,0-2 0 0,2-4 1 15,5-1 2-15,-3-4 11 0,6-4-8 0,-1 0-2 16,-1-6-8-16,2-5 2 0,0-1-7 15,-1-1 3-15,0-3 1 0,-1-2 3 0,-1-2 4 16,0 0 2-16,0 0 5 0,-1-2 4 0,-3 0-12 16,0 1 5-16,-5 0-6 0,2 1 3 0,-4 6-2 15,-2-1-10-15,0 6-2 0,-4 2-4 0,-1 7 8 16,-1 0 3-16,0 4 2 0,-9 4-5 0,1 2 7 16,-2 3-2-16,0 2-10 0,-2 2 19 0,0 2-7 15,-1 1 7-15,2-2 3 0,1-1-10 0,3 0 1 16,4 1-2-16,3-4 0 0,0-1-3 0,3-2 6 15,4 0-5-15,1-5 10 0,4 1-2 0,0-2 0 16,2-3 5-16,4-2-7 0,-4 0 4 16,3-4-6-16,-1-4 5 0,3 1-1 0,-3-3-7 15,1 0 4-15,-4-5-6 0,4 2 6 0,-4-3-3 16,1-2 1-16,-3-2 8 0,1-1 1 0,-3-1 6 16,-3-1-3-16,2 0-10 0,-4 1 12 0,-1 3-18 15,-3 0-3-15,0 5 10 0,-7 3-26 0,-1 2 17 16,-1 3-15-16,-4 2-24 0,-3 4-6 0,1 0-24 15,-5 0-15-15,2 6-16 0,-4 1-33 0,4 0-14 16,-1 2-30-16,5 1 29 0</inkml:trace>
  <inkml:trace contextRef="#ctx0" brushRef="#br0" timeOffset="449.01">19639 13936 531 0,'-2'0'28'0,"2"0"8"0,0 0 2 16,5 0 23-16,0-3-29 0,2-2 8 0,3-1 0 15,2-1-26-15,0-3 24 0,6-2-18 0,0 1-1 16,2-5-2-16,2 2-14 0,0-2 7 15,-1-2 15-15,0 1-1 0,3-1 1 0,-3-1-9 16,0-1-9-16,0 0 10 0,-3 2 5 0,-2 1 49 16,-2 3 10-16,-3 3 15 0,-5 0-3 0,1 4-43 15,-4 2-23-15,-3 3-20 0,0 0-6 0,0 2-1 16,-7 0-2-16,1 0 8 0,-4 4-11 0,-4 2-2 16,3 2 0-16,-3 1-3 0,0-1-9 0,1 3 4 15,2-1 5-15,5 0 2 0,-1 1 15 0,6-1-13 16,1-1 2-16,4 1-10 0,5 0-13 0,2 1 0 15,3-1-13-15,0 3-3 0,3-1-23 0,1 1 6 16,-1 3 17-16,2-3 7 0,-5 1 42 16,-2 1 4-16,0-1-19 0,-5 1 9 0,-3-2-2 15,-4-1-8-15,0 0 9 0,-3-1-9 0,-5 0 0 16,-6-4 16-16,3 1 2 0,-6-3 1 0,-3 0-4 16,-2-2-31-16,0-3-39 0,0 0-41 0,-2 0-46 15,2-6-41-15,1 1-4 0</inkml:trace>
  <inkml:trace contextRef="#ctx0" brushRef="#br0" timeOffset="1136.27">21682 13637 1054 0,'0'0'17'0,"0"0"36"0,0 0 41 15,0 0 31-15,0 0 24 0,0 0-30 16,0 0-13-16,0 0-23 0,0 0-43 0,0 0 12 16,0 0-24-16,0 0-7 0,0 0-6 0,0 0-10 15,2 0-5-15,2 0-2 0,4 0 7 0,-1 0-13 16,4 0 5-16,3 0 1 0,3 0 6 0,4 0-4 15,1 0-23-15,0 0-52 0,2 0-54 0,-2 0-44 16,-1 0-31-16,-1 0 10 0,-1 0-33 0,-5 0-2 16,0 0-26-16,-3 0 37 0</inkml:trace>
  <inkml:trace contextRef="#ctx0" brushRef="#br0" timeOffset="1420.51">21719 13899 1219 0,'-2'0'-5'16,"2"0"7"-16,0 0-3 0,5 0 15 16,1 0-4-16,3 0-6 0,3 0-2 0,1-1-17 15,4-1 16-15,1 2-2 0,3-3-13 0,-4 3-68 16,5-2-92-16,-4 2-86 0,2 0-31 0</inkml:trace>
  <inkml:trace contextRef="#ctx0" brushRef="#br0" timeOffset="3735.7">22386 13671 990 0,'-5'3'4'0,"0"0"18"16,0 3-4-16,-2 0 21 0,-3 3 3 16,0 2-9-16,-4 4-3 0,1 2-17 0,0 1 5 15,-3 2-10-15,3 2 14 0,2-2-6 0,3 0-13 16,1 0 2-16,1-3-10 0,6 1 11 0,0-2-8 15,6-1-2-15,1-1 14 0,-1-2-10 0,5 1 11 16,3-2 1-16,3-2-10 0,3-4-3 0,0 0-4 16,4-5 16-16,2 0-9 0,0-7 6 0,1-4 2 15,-1-2-7-15,-1-3 49 0,-3-2 25 0,-5-2 40 16,-1-2 31-16,-3-1-22 0,-5-2-4 0,-3 0-22 16,-5 0-23-16,0 0-9 0,-5 0-12 0,-2 0-20 15,-1 5-16-15,-6-1-16 0,0 5-6 0,-3 2-13 16,-3 3-33-16,-3 5-82 0,-2 3-119 15,-2 3-128-15,-2 0-110 0,3 8 39 0</inkml:trace>
  <inkml:trace contextRef="#ctx0" brushRef="#br0" timeOffset="18715.41">20607 16585 87 0,'0'0'3'16,"0"0"2"-16,0 0 2 0,0 0 22 0,0-4-8 15,0 2 0-15,0 0 9 0,3-1-23 0,-3 3 20 16,0-1 13-16,0 1-6 0,0-3 10 0,0 2 0 16,0-1-20-16,0 2-2 0,0 0-1 0,0-2-10 15,0 2 0-15,0 0-2 0,0 0-5 0,0 0 8 16,0 0-2-16,0 0 2 0,0 0-5 16,0 0-9-16,-3 0 1 0,3 0-6 0,0 0-1 15,-3 0-4-15,1 0 8 0,0 0 4 0,1 4 6 16,-1 0 0-16,2-3-10 0,-1 2 4 0,1-1 2 15,0 0-14-15,0 2 9 0,0-2 7 0,0 2-7 16,0-2 14-16,0 1-14 0,0-1-12 0,0 1 14 16,0 0-5-16,0-2 15 0,0 2 3 0,3-3-8 15,0 3 1-15,0-2-7 0,1 1 9 0,-1-1-8 16,3-1-7-16,-2 0 11 0,1 0-10 0,0 0 14 16,-2 0 6-16,1 0-8 0,-1-4 2 0,3 1-17 15,-3 1 4-15,-2 0 12 0,3 0-14 0,1-1 16 16,-2 0-5-16,-1 0-8 0,2-1 19 15,-2 1-16-15,-1-2 18 0,1 3-1 0,1 2-4 16,-3-3 10-16,0 1 3 0,0 1 3 0,0 1 2 16,0-2-2-16,0 2-18 0,0 0-5 0,-6 0 2 15,3 0 3-15,-1 0 0 0,1 0 7 0,2 0-16 16,-3 0 9-16,1 0-3 0,0 0-6 0,0 3 3 16,-2 2-13-16,2-3 7 0,2 1-2 0,-3 0 15 15,1 0-15-15,0 0 3 0,0 0 10 0,-1 0-20 16,1 2 14-16,2-1 3 0,-4 0-17 0,2 2 16 15,3-1 1-15,-1 1-7 0,1-4 13 0,0 4-4 16,0-3-5-16,4 0 3 0,1 0-7 16,-1-1 1-16,1-1-7 0,0 2 6 0,0-3 5 15,0 2-17-15,1-2 15 0,-2 0-3 0,5-5-4 16,-5 4 17-16,1-4-5 0,0 2-14 0,1-2 11 16,-1 0-7-16,-2 0 1 0,0 0 16 0,2 0-10 15,-3-2 0-15,-1 3 8 0,2-2-2 0,-1 0-16 16,1 1 0-16,-3-1 13 0,0 2-1 0,0 0 21 15,0 0 18-15,0 0-8 0,0 1 1 0,0 2-3 16,-5 0-20-16,4 0-17 0,-1 1 3 0,-1 0-7 16,-2 0 9-16,2 0-2 0,-2 0-5 0,-1 3-2 15,0 0 1-15,0-1 8 0,2 1-4 0,-2 0 2 16,1-2-5-16,2 4 4 0,-2-5 0 16,2 2 4-16,2 1-11 0,-3-1-8 0,3-1 16 15,1 2-7-15,0-1 18 0,0 0-1 0,0 2-17 16,1-1 10-16,3 0-5 0,-1 1-10 0,0-1 20 15,1 0 2-15,-1 0-13 0,1 0 7 0,1 0-7 16,-4-2-2-16,2 0 12 0,-2-1 7 0,2 0-11 16,-2 0-8-16,-1 0 13 0,0 0 1 0,0 0 16 15,0 0 6-15,0 0-11 0,0 0-7 0,0-2-23 16,0 0 8-16,0-1-16 0,0 0 9 0,0-1 8 16,0 1-5-16,0-1 21 0,2-1-20 0,-1-1-37 15,-1 2-57-15,0 0-71 0,0 0-64 0,0-1 19 16</inkml:trace>
  <inkml:trace contextRef="#ctx0" brushRef="#br0" timeOffset="23247.73">20472 16995 259 0,'-8'11'5'0,"-1"3"-3"0,3-1 13 0,-2 2-10 0,0-2-3 15,-1 1-3-15,4 1-30 0,-2-3-27 16,2 0-14-16</inkml:trace>
  <inkml:trace contextRef="#ctx0" brushRef="#br0" timeOffset="23823.67">20403 17031 920 0,'0'0'29'15,"0"0"14"-15,0-8-1 0,0 8 9 0,0 0-11 16,0 0-26-16,0 0 7 0,0-11-3 0,0 11-27 16,0-8 8-16,0 8 9 0,0-12-10 0,8 12-4 15,1-11 10-15,2 1-9 0,0 10 8 0,2-10 11 16,1 10-12-16,1-10 3 0,0 10-10 0,1-11-3 16,0 11 8-16,-2 0-3 0,-1-9-4 15,-2 9 18-15,-1 0-20 0,0 0-7 0,-10 0 14 16,10 0-25-16,-10 0-9 0,0 0 12 0,10 0-16 15,-10 0 21-15,0 0 26 0,0 0-5 0,0 0 3 16,0 11-5-16,0-11-2 0,0 12 0 0,-12-12 7 16,3 10-10-16,-5-10 7 0,2 11-11 0,0-11 3 15,-2 8 10-15,0-8 4 0,1 0 16 0,2 10-12 16,0-10 3-16,1 0 5 0,10 0-19 0,-10 0 9 16,10 0 1-16,0 0-23 0,0 0 2 0,0 0 4 15,0 0 6-15,0 0 3 0,0 0 7 0,0 0-6 16,0 9-10-16,0-9 2 0,0 0 13 0,0 0-8 15,0 0 7-15,10 10-5 0,-2-10-8 16,-8 8 8-16,13-8-13 0,-5 9 12 0,-8-9 2 16,9 12-11-16,-9-4 10 0,11 1-6 0,-11-1-5 15,10 1 24-15,-10 1-17 0,8-2 5 0,-8 1 12 16,0-2-31-16,0-7-29 0,0 11-20 0,0-2-22 16,0-9-17-16,0 8 9 0,0-8-18 0,0 0-35 15,0 8-12-15,0-8 21 0</inkml:trace>
  <inkml:trace contextRef="#ctx0" brushRef="#br0" timeOffset="24083.92">20433 17058 723 0,'0'0'10'0,"0"0"25"0,0 0 7 0,0 0 15 16,0 0-5-16,0-8-10 0,0 8 3 0,0 0-7 16,0 0 15-16,0 0-22 0,0 0-9 0,0 0-14 15,0 0-20-15,0 0 15 0,0 0 26 0,0 0 15 16,0 0-1-16,0 13-26 0,-11 0-25 16,3 1-17-16,-2 1 5 0,0-1 18 0,1 0-26 15,1 0-51-15,2-3-63 0,6-2-45 0,-11-9-54 16,11 9 15-16</inkml:trace>
  <inkml:trace contextRef="#ctx0" brushRef="#br0" timeOffset="24663.56">20442 17018 1223 0,'-11'0'37'0,"11"0"4"0,0 0 14 0,-11 0 14 15,11-10-27-15,0 10-7 0,0 0-11 0,0-10 1 16,0 10-23-16,0 0 3 0,0-9 4 0,0 9-24 15,0-10 20-15,11 10-1 0,-1-11-6 0,-1 2 2 16,4 9 1-16,1-11 5 0,2 11 1 16,0-11 4-16,3 11-22 0,-2-10 3 0,4 10-6 15,-4 0-4-15,4 0-40 0,-1 0-23 0,-2 0-23 16,1 0-3-16,-1 0 25 0,-3 0 21 0,0 0 18 16,-2 13 3-16,-5 1 31 0,-8-2-11 0,0 1 27 15,0-1 1-15,0 1 8 0,0 0 16 0,-14-1-1 16,-5 1 31-16,0-1-11 0,-2-2 13 0,1-1-14 15,-4-9-47-15,2 12 17 0,0-12-9 0,0 10 11 16,3-10 49-16,-2 0-11 0,4 0-1 0,-1 0 3 16,4 0-20-16,5 0 6 0,-1 0 1 0,10 0-28 15,-11 0-8-15,11 0-16 0,0 0-7 0,0 0 10 16,0 0-2-16,0 0 1 0,0 0 2 16,0 0-12-16,0 0 11 0,0 0-1 0,0 0-9 15,9 0 14-15,-9 0-13 0,9 0 5 0,-9 0-3 16,8 0-2-16,-8 0 4 0,10 0 3 0,-3 0 8 15,-7 11-3-15,9 1-1 0,-1-1 5 0,-8-1-14 16,11 0 14-16,-3 1 1 0,-8-2-14 0,11 1 0 16,-1 0-33-16,-2-3-31 0,-8 2-25 0,11-9-45 15,1 8-39-15,-12-8-7 0,11 9-41 0,-2-9-15 16,1 0 34-16</inkml:trace>
  <inkml:trace contextRef="#ctx0" brushRef="#br0" timeOffset="24895.23">20828 17044 1431 0,'0'0'17'16,"0"0"-2"-16,0 0-3 0,0 0 20 0,0 0-35 15,-8 0 24-15,8 0 11 0,0 0-17 0,-8 0 18 16,8 14-26-16,-8-4-7 0,8 2 8 0,-9 1-3 15,9 2 4-15,-8 0 0 0,8 0-12 0,-8 1-1 16,8-1 9-16,-11 2-32 0,11-2-47 16,-8-1-37-16,8-2-88 0,-8-1-34 0,8 0-21 15,-8-1-42-15</inkml:trace>
  <inkml:trace contextRef="#ctx0" brushRef="#br0" timeOffset="25746.6">21452 16973 1022 0,'4'-6'10'16,"-3"1"11"-16,-1-1 6 0,2 4-5 0,-2 2-16 16,0 0-6-16,0 0-8 0,0 0-14 0,0 0 25 15,0 2-11-15,0 3 8 0,-3 1 1 0,-1 2 2 16,3 3 7-16,-2 1 7 0,-2 2 30 0,1 3-15 15,-1 2-4-15,0-1-3 0,-2 3-3 0,3-2 2 16,-5 0 21-16,2-1 8 0,-1-3 0 16,-2 1-5-16,5-3 5 0,-4-2-7 0,5-3-2 15,-4 1 8-15,2-4-2 0,1 0 15 0,2-1 7 16,-1-2 10-16,3 0-4 0,-1-1-4 0,2 0-1 16,0-1-5-16,0 0-18 0,0 0-22 0,0-5-13 15,0-2-21-15,0 0 4 0,3-3 1 0,1-3-2 16,-3-1 5-16,6-2-8 0,-1-2 4 0,3-1 0 15,1-1-3-15,2 1 5 0,3 0 0 0,0 0 3 16,0 1-6-16,3 2-1 0,-1 1-20 0,0 3-15 16,-1 0-10-16,3 3-32 0,-3 2 5 0,1 3-22 15,-3 2 1-15,3 2 20 0,-4 0 13 0,0 6 39 16,-3 2 2-16,-1 1 15 0,-2 0-6 16,-2 3-6-16,-5-1 17 0,0 0-6 0,0 0-12 15,-6 2-14-15,-5-1-20 0,0-1-15 0,0-1-13 16,-7 0 7-16,1-1-6 0,0-1 22 0,-2-1 17 15,3-1 29-15,-1-3 9 0,4 0 2 0,-3-1 13 16,8-1-20-16,0-1 8 0,2 0-2 0,1 0 1 16,2-3 15-16,3-1-1 0,-1 2-9 0,1-1-5 15,0-1-13-15,0 2 0 0,0 0 8 0,3 0 7 16,-2 2 2-16,-1 0 4 0,5 0-6 0,-4 0 9 16,-1 4 1-16,3 2-4 0,1 1 4 0,-3 1-19 15,4 2 0-15,-2 1 1 0,2 1 13 16,3 0-2-16,-3 1 9 0,1-1-5 0,0 0-3 15,-1-1-9-15,4-3-35 0,-1 0-58 0,0-1-56 16,4-3-67-16,2-4-4 0</inkml:trace>
  <inkml:trace contextRef="#ctx0" brushRef="#br0" timeOffset="26314.41">21859 17024 625 0,'0'0'3'0,"0"0"-6"0,0 0 15 0,0 0-2 16,0 0 13-16,0 0 4 0,0 0-17 0,0 0 13 16,0 0-16-16,0 10 13 0,0-10 1 0,0 0 7 15,0 10-19-15,0-10-5 0,0 0 8 0,-8 10-23 16,8-10 35-16,0 0-13 0,0 0-6 0,0 0 20 15,-11 0-25-15,11 0 11 0,-8 0 15 0,8 0-2 16,-10 0 33-16,10 0 19 0,-10 0 6 0,2 0-16 16,8 0-2-16,0 0 4 0,-10 0-9 0,10 0 32 15,0 0-24-15,0 0-3 0,0-10-4 0,0 10-38 16,0 0 2-16,0-8-23 0,0 8-13 16,0-9 10-16,0 9 0 0,0-9-7 0,0 9 7 15,11-8 8-15,-3 8-20 0,1 0 13 0,0 0 2 16,-4 0-17-16,4 0 16 0,-1 0 1 0,0 0-10 15,-8 0-5-15,8 17 6 0,-8-3-1 0,0 1 7 16,0-1 11-16,0 3-3 0,0 0-5 0,0-1-8 16,0 1 4-16,-13 0 1 0,-3 2-11 0,2-3-10 15,-2 0-14-15,-2-1-19 0,0 1-13 0,-1-3-12 16,1 0 23-16,-2-1 16 0,4 0 18 0,-3-5 31 16,5-7-7-16,0 9 19 0,2-9 10 0,12 0-18 15,-8 0 3-15,8 0-21 0,0 0 2 16,0 0 15-16,0 0-7 0,0 0-4 0,12-11 7 15,-3 1 4-15,4-1 4 0,-4 2 4 0,2 0-3 16,2 1-9-16,-4 8-9 0,0-10 10 0,0 10-19 16,-1 0 8-16,-8 0 3 0,8 0 0 0,0 0 14 15,-8 0-22-15,9 0-6 0,0 0-41 0,0 0-12 16,0 8-30-16,-1 2-51 0,0-3-14 0,0 1-48 16,2-8-12-16,-1 12 40 0</inkml:trace>
  <inkml:trace contextRef="#ctx0" brushRef="#br0" timeOffset="115971.14">19241 12841 97 0,'1'0'10'0,"-1"2"-10"0,0-2 13 0,0 3-19 16,2-2-4-16,-2-1 16 0,1 2-15 0,-1-1 33 16,0 0 1-16,2 0-20 0,0-1 6 0,-2 0-4 15,0 0 8-15,1 0 17 0,-1 0 11 0,2 0-6 16,0-3-11-16,-2 0 2 0,1 0-10 0,1 1 5 15,-1 1-4-15,-1 0 0 0,1-3-2 0,-1 2 4 16,0-4-5-16,0 1 9 0,0-1 4 0,0-2-5 16,0 0 28-16,0-1 6 0,0 1 3 0,-4 0 5 15,-1-1-13-15,4 4-26 0,-4 0-11 0,2 1-15 16,-2 1-8-16,0 3 6 0,-2 0-2 16,-2 4 10-16,0 2-4 0,-4 3 1 0,1 4-4 15,-1 2 2-15,-3 3 0 0,-3 4-5 0,3 0 4 16,-2 4 0-16,1 0 3 0,0 0 2 0,3 2-6 15,2-3 2-15,0 0-5 0,6-2-6 0,3-2 15 16,3-3-11-16,0 1 14 0,4-3 0 0,4-2 7 16,2-2 0-16,6-1-6 0,-2-4 1 0,3 0-10 15,4-3 17-15,-3-1-9 0,5-3 4 0,-3 0-9 16,3-5-12-16,-3-2 4 0,2-2 5 0,-1 0 6 16,0-4-10-16,0-1 6 0,-3-1-4 0,-1 0 6 15,-1-1 2-15,0-1-8 0,-3-2-1 16,-1 3-1-16,-4-1 3 0,0 3 3 0,-1 0 4 15,-1 3 8-15,-5 3 7 0,-1-1 0 0,2 7-7 16,-2-2-11-16,0 4-4 0,-5 0 1 0,-1 5 6 16,1 2-10-16,-3 4-9 0,0-1 13 0,-3 5-7 15,0-1 8-15,2 4-1 0,-4 0-2 0,5-2-1 16,0 0-1-16,2-1 16 0,1-1-23 0,4-3 14 16,1 0-4-16,0 1 6 0,7-3 6 0,1 0-2 15,0-3 2-15,2 0-18 0,2 0 17 0,3-4-8 16,0-2 1-16,3 0 9 0,-1-4-10 0,4-3-7 15,-4-2 5-15,4-1 0 0,-5-4 4 0,3 0 6 16,-2-3-5-16,-3-3-8 0,-3 1 3 16,2-3 6-16,-4 0 6 0,0 0 11 0,-5-2-14 15,2 3 15-15,-4 1 18 0,-2 2-3 0,0 2-4 16,-5 4-14-16,-2 1-30 0,-2 5-7 0,0 0 5 16,-4 3-13-16,1 3-22 0,-6 0-22 0,4 4-32 15,-5 1-42-15,1-1-30 0,0 3-37 0,3 1-16 16,0-1 35-16</inkml:trace>
  <inkml:trace contextRef="#ctx0" brushRef="#br0" timeOffset="116447.61">19696 13114 211 0,'0'0'3'0,"0"8"19"0,-12-8 22 16,12 6 11-16,0-6 12 0,0 8-4 0,0-8 17 15,0 0-9-15,0 0 8 0,0 0-3 0,0 0-26 16,13 0-10-16,-13 0-24 0,14 0 1 0,-14 0-5 16,17 0 11-16,-3-9 17 0,0-2-12 0,-3 3-8 15,2-5-8-15,1 0-1 0,1-1-3 16,2 0 16-16,-3-1 7 0,3-2-15 0,-4-2 10 0,4 2-8 15,-4 0-6-15,3 0 6 0,-5-1-2 16,-11 3-4-16,14 2 1 0,-14 2-15 0,0 11-2 16,0-11-8-16,11 11 13 0,-11 0 3 0,0 0-9 15,0 0 2-15,0 0 1 0,0 0-4 0,0 11 4 16,-14 0 10-16,14-1-25 0,-19 0 3 0,8 0 20 16,11 0-11-16,0 2 9 0,-16-6 11 0,16 2-17 15,0-8-5-15,0 9 3 0,0-9 5 0,0 10-1 16,0-10 3-16,0 10-1 0,0-2-3 0,17-8-2 15,-2 12 1-15,-4-4-3 0,-11 2 2 0,16-2-6 16,-4 0 6-16,-12 2 7 0,11-3-11 0,-11 4 1 16,0-3-8-16,11 1-5 0,-11-1 12 15,0-2 19-15,0-6 4 0,0 10-5 0,0-10-11 16,-12 7-1-16,-2-7-6 0,-2 0-18 0,0 0-12 16,-2 0-31-16,1 0-46 0,3 0-40 0,0-9-69 15,14-1-2-15</inkml:trace>
  <inkml:trace contextRef="#ctx0" brushRef="#br0" timeOffset="117207.62">20970 12791 771 0,'0'0'32'0,"0"0"4"16,0 0 21-16,0 0 5 0,0 0-18 0,0 0 11 15,0 0-19-15,0 0-1 0,0 0-19 0,0 0-16 16,0 0 0-16,0 0-15 0,0 0 27 0,0 0-1 16,0 0-7-16,0 14 23 0,0 1-29 0,-14 2 17 15,0 4-5-15,1 1 3 0,1 2-2 0,1 3-15 16,11 0 12-16,-13-2-3 0,13 0 4 0,0 0 0 16,0-3 9-16,0-1-15 0,0-3 12 15,0-3-35-15,0-2 9 0,17-1-10 0,4-5 6 16,-2-7 41-16,3 0-23 0,2 0 12 0,-2 0-4 15,0 0-8-15,2-16 8 0,-1-1 4 0,-1-4 5 16,-2 0 22-16,-2-4 2 0,-3 2 8 0,-3-4-10 16,-12 1-21-16,13 0-14 0,-13 1-12 0,0-2-6 15,0 4-6-15,0-1 20 0,0 4 14 0,0 2-13 16,0 5 4-16,0 1-11 0,-19 3-16 0,3 9-1 16,-1 0-17-16,-1 0-17 0,0 0-51 0,-2 0-59 15,2 14-42-15,0-2-65 0,2-1 0 16</inkml:trace>
  <inkml:trace contextRef="#ctx0" brushRef="#br0" timeOffset="117550.43">21973 12953 1314 0,'0'9'4'0,"0"-9"14"0,0 0 1 0,0 0 18 15,0 0-8-15,0 0-23 0,0 0 9 0,0 0-25 16,0 0 17-16,0 0 1 0,0 0-13 0,0 0 1 16,14-10-23-16,2 10-5 0,-2 0-2 0,3-7-32 15,-2 7-35-15,4 0-18 0,-2 0-55 0,2 0-11 16,-1-6-32-16,0 6 7 0</inkml:trace>
  <inkml:trace contextRef="#ctx0" brushRef="#br0" timeOffset="117775.62">21965 13120 1220 0,'0'0'2'16,"0"0"21"-16,0 0-26 0,0 0 13 0,0 0-1 15,0 0-26-15,0 0 29 0,0 0-8 0,0 0 1 16,0 0 9-16,0 8-7 0,14-8-16 0,2 0-61 16,3 0-96-16,5 0-96 0,-2 0-48 0</inkml:trace>
  <inkml:trace contextRef="#ctx0" brushRef="#br0" timeOffset="118025.18">22661 12797 1298 0,'0'0'-2'0,"0"0"-4"0,0-6-6 0,0 6 3 0,0 0 14 15,0 0 9-15,0 0 0 0,0 11 6 0,0 3-10 16,-16 5-3-16,16 4 17 0,-14 6-16 0,-2 0 8 16,2 7-18-16,-2 3-53 0,-2 0-96 0,1 2-163 15,-2-3-24-15</inkml:trace>
  <inkml:trace contextRef="#ctx0" brushRef="#br0" timeOffset="121511.7">16664 16529 1163 0,'0'0'8'16,"0"-8"12"-16,0 8-10 0,0-7-9 0,0 7 8 16,0 0-13-16,0 0-2 0,0 0 25 0,0 0-25 15,10 0 9-15,-1 0 8 0,3 0-12 16,2 0 18-16,2 0-33 0,1 0 13 0,4 0-49 15,1 0-58-15,-1 0-13 0,2 0-45 0,-3 0-17 16,-1 0-21-16,-2 0 35 0</inkml:trace>
  <inkml:trace contextRef="#ctx0" brushRef="#br0" timeOffset="121726.43">16717 16702 1502 0,'0'0'21'0,"0"0"18"15,0 0-4-15,0 0 6 0,0 0-19 0,0 0-27 16,0 0 1-16,0 0 1 0,0 0 8 0,0 0 3 16,0 0 11-16,0 0-15 0,0 0-7 0,13 10 2 15,4-10-37-15,-2 0-45 0,2 11-64 0,3-11-88 16,1 0-86-16,1 0-14 0</inkml:trace>
  <inkml:trace contextRef="#ctx0" brushRef="#br0" timeOffset="122238.54">17242 16406 1003 0,'0'0'44'0,"0"0"40"16,0 0-15-16,0 0 32 0,0-7-12 0,0 7-13 15,0 0 47-15,0 0 2 0,0 0-11 0,0 0-22 16,0 0-24-16,0 0-39 0,0-6-24 0,0 6-4 15,0 0-2-15,0-7 4 0,0 7-1 0,0-5 8 16,0 5-13-16,10 0-3 0,-10-8 2 0,12 8-9 16,-4 0 3-16,0 0 4 0,0 0-5 15,1 0 2-15,1 0 3 0,1 13 0 0,2 1 5 16,0 3-3-16,-3-1-15 0,0 5 3 0,-10-2 2 16,10 3 0-16,-10 1-14 0,0 0-21 0,0 1-6 15,0-2-6-15,-18-1 21 0,-1 1 2 0,-3-3-9 16,1 0-28-16,-1-1-11 0,-1-5-40 0,-3 0-20 15,5-5-27-15,0-8-15 0,0 0-33 0,5 0-5 16</inkml:trace>
  <inkml:trace contextRef="#ctx0" brushRef="#br0" timeOffset="122666.4">17669 16427 622 0,'0'0'-1'16,"0"0"14"-16,8-9 18 0,-8 9-2 0,0-6 15 15,0 6 2-15,0-8-4 0,8 8 11 0,-8-7-6 16,0 7 2-16,9-10 14 0,-9 10 10 15,0-6 4-15,0 6-32 0,0-8-4 0,0 8-5 0,0-9 20 16,0 9 42-16,0 0-14 0,0-6 1 16,0 6-10-16,0 0 1 0,0 0-6 0,0 0-11 15,0 0-33-15,0 0-24 0,0 0-15 0,0 0-1 16,-10 0 8-16,0 0 5 0,-1 0 5 0,-3 10 7 16,2 1 1-16,-3-1-16 0,0 3 3 0,0 2 8 15,2-1-3-15,2 1 3 0,-3 1 9 0,6 2-19 16,0 0 3-16,8 0 15 0,-9-1-14 0,9-1 10 15,0 2-3-15,0-1-11 0,0-1 13 0,0 0-9 16,9-1-3-16,2 2-1 0,3-3-44 0,0-1-48 16,2-1-61-16,2 0-18 0,0-1-34 15,-2-11-4-15,2 8 15 0,-1-8-27 0,-1 0 8 16,-2 0 21-16</inkml:trace>
  <inkml:trace contextRef="#ctx0" brushRef="#br0" timeOffset="123334.72">16570 17156 1248 0,'0'0'54'0,"-6"0"33"0,6 0 8 16,0 0 10-16,0 0-40 0,0 0-30 0,0 0-1 16,0 0-11-16,0 0-11 0,0 0-6 0,0-5-3 15,0 5-15-15,10 0 3 0,0-6 12 0,2 6-15 16,6 0 27-16,0-7-18 0,6 7-15 16,1 0-24-16,2 0-35 0,-2 0-55 0,4 0-46 15,-2 0-51-15,-2 0-67 0,0 0-2 0</inkml:trace>
  <inkml:trace contextRef="#ctx0" brushRef="#br0" timeOffset="123564">16596 17337 959 0,'0'0'-9'0,"0"0"3"0,0 0 6 16,0 0 6-16,0 0 16 0,0 0-13 0,0 0-6 15,0 0-5-15,8 0 4 0,-4 0 9 0,5 0-8 16,3 0 3-16,3 0-13 0,0 0-29 0,4 0-55 16,2 0-74-16,0 0-64 0,3 0 11 0</inkml:trace>
  <inkml:trace contextRef="#ctx0" brushRef="#br0" timeOffset="124337.24">17067 17189 931 0,'-8'-10'19'0,"8"4"8"16,0-4-11-16,0 2 3 0,0 1-18 16,0 0-10-16,0 2 9 0,11-2 3 0,3 1-13 15,-3 6 9-15,2-7-1 0,-2 7-11 0,0-8 10 16,1 8 2-16,0 0 1 0,-3 0 15 0,0 0-16 15,0 0 5-15,-9 0 1 0,9 10-23 0,-9 1 9 16,0-2 4-16,0 4 18 0,9 1 24 0,-9 0 19 16,0 2-13-16,0 0-17 0,0-2-9 0,0 1-8 15,0-3-12-15,0 0-8 0,0-2 7 0,0-3-3 16,0-7 20-16,0 7-5 0,0-7 2 0,10 0 2 16,0 0-13-16,0 0 12 0,2 0 3 0,-3 0-18 15,5 0 11-15,-1 0-3 0,1-9-5 0,0-1 22 16,-2 0-1-16,0 0-17 0,-1-1-9 15,2 0-1-15,-5 0-6 0,1-1 8 0,-1-2 24 16,1 0 27-16,0-1 35 0,-1 1 23 0,1 0 2 16,-9-1-8-16,8 2-3 0,-8 1 16 0,6 2-7 15,-6 0 0-15,0 4-26 0,0 0-29 0,0 6-13 16,0 0-26-16,0-5-10 0,0 5 5 0,0 0-10 16,0 0 14-16,0 0-2 0,0 0-4 0,0 0 1 15,0 8-4-15,0 3 3 0,-6 4 1 0,-1 1 4 16,7 4-4-16,-9 4-7 0,4 3 0 0,5 1 4 15,0 2 0-15,-4 1 66 0,4 1-53 16,0 1 48-16,0 3 6 0,0 1-63 0,0-1 42 16,0 1-36-16,-5 0 1 0,5 0-15 0,-7-2 12 15,1-2-18-15,2 0-16 0,-3-4 20 0,1 0-73 16,-1-3-10-16,1-2-6 0,-2-3-26 0,0-2 69 16,2-3 7-16,-2-2 17 0,0-4 23 0,2-1 1 15,-4-9 0-15,1 0 0 0,3 0 4 0,-2 0 1 16,0 0 6-16,-5 0-3 0,5-12-1 0,-1 1 6 15,-4-3 4-15,4 0 12 0,-1-5 3 0,-2 2 4 16,2-2 2-16,2-1 68 0,0-1 6 0,2 3 1 16,6-1-11-16,0-1-82 0,0 2-5 0,0 0-5 15,0 0-7-15,0 3 6 0,15 0-1 0,-2-1-20 16,6 2 2-16,5 3-85 0,-3 0-61 16,5 1-49-16,4 2-61 0,2-2-4 0,1 3-41 15,1 0-21-15,-1 0-37 0,0-1 75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3T03:24:56.385"/>
    </inkml:context>
    <inkml:brush xml:id="br0">
      <inkml:brushProperty name="width" value="0.05292" units="cm"/>
      <inkml:brushProperty name="height" value="0.05292" units="cm"/>
      <inkml:brushProperty name="color" value="#FF0000"/>
    </inkml:brush>
  </inkml:definitions>
  <inkml:trace contextRef="#ctx0" brushRef="#br0">3824 2914 1036 0,'0'0'35'16,"0"0"-5"-16,-10 0 12 0,10 0-1 0,0 0-42 16,0 0 9-16,0 0-13 0,0 0-14 0,0 0 16 15,0 0 1-15,0 0-10 0,0 0 8 0,0 0-10 16,0 0-1-16,0 0 12 0,8-6 10 0,1 6-3 15,2 0-14-15,-2-7 8 0,6 7 0 0,-4 0-8 16,2 0 13-16,3 0-17 0,-2 0 10 0,2 0 11 16,-3 0-21-16,0 11 17 0,-1 0 5 0,-3 1-11 15,0 1 14-15,-9 2-2 0,8 1-9 0,-8 1 3 16,0 4 23-16,0 1-20 0,0 3-2 16,0 0 20-16,-11 2-20 0,-3 3 22 0,-2-1-15 15,1 0-25-15,-3 1 21 0,-1-4-16 0,-3 2 4 16,3-2 6-16,-3-2-31 0,0-3-19 0,3-4-17 15,0-2-33-15,3-4-40 0,3-11-44 0,4 0-45 16</inkml:trace>
  <inkml:trace contextRef="#ctx0" brushRef="#br0" timeOffset="282.77">4181 2914 1146 0,'0'-9'1'0,"0"2"19"16,0 7 11-16,0-6 19 0,0 6 19 0,0 0-16 15,0-7-17-15,-11 7-19 0,11 0-25 0,-8 0 1 16,8 0 7-16,-10 0 0 0,-1 0-7 0,2 0 5 16,1 16-3-16,-2-1 12 0,-2 3 13 0,2 2 13 15,-1 3 24-15,-4 5-1 0,6 2 7 0,-3 2-16 16,2 1-18-16,2 2-18 0,0 0 0 0,8-3-1 15,-7 1-6-15,7-3 5 0,0-4-11 16,0-3-1-16,0 1-3 0,0-6-28 0,15-3-89 16,1-1-58-16,3-3-65 0,2-3-41 0,1-8 3 15,3 0 29-15</inkml:trace>
  <inkml:trace contextRef="#ctx0" brushRef="#br0" timeOffset="513.75">4590 3077 1837 0,'0'0'30'0,"-8"6"-9"0,8-6 17 15,0 0-7-15,0 0-28 0,0 0 1 0,0 0-7 16,0 0 2-16,0 0-1 0,0 0 0 0,13-10-5 15,1 4 8-15,2-1-2 0,1 7-52 0,1-9-91 16,4 2-78-16,2 7-77 0,-1-7-14 0,0 7-19 16,0-10 63-16</inkml:trace>
  <inkml:trace contextRef="#ctx0" brushRef="#br0" timeOffset="713.94">4590 3303 978 0,'-8'10'34'0,"8"-10"19"0,0 0 11 0,0 0 13 15,0 0-34-15,0 0-12 0,0 0-3 0,0 0-24 16,0 0-21-16,0 0 29 0,0 0-47 0,8 0 39 16,3 0 27-16,-1 0-52 0,0 0 30 0,6 0-11 15,-1 0-82-15,5 0-72 0,-2 0-86 0,2 0-85 16</inkml:trace>
  <inkml:trace contextRef="#ctx0" brushRef="#br0" timeOffset="1199.5">5542 2694 839 0,'-14'-11'21'0,"-4"1"28"0,2-1 43 0,-5 0 8 16,6 2-18-16,-2 1-21 0,1 8-61 0,3-7-7 15,-2 7 3-15,2 0 2 0,0 0 5 16,-1 0-5-16,3 15-4 0,-3 2-10 0,1 4 28 15,1 4 39-15,-1 5 29 0,0 6 28 0,2 3-9 16,-2 6-30-16,1 5-25 0,2 2-19 0,-1 4-12 16,0 0 1-16,11 2-10 0,-11 0-9 0,11-1 10 15,0-5-7-15,0-2 10 0,0-5 0 0,0-4-11 16,19-7-11-16,-1-5-55 0,4-5-61 0,1-3-53 16,1-7-55-16,5-3-49 0,-1-11-19 0,4 0 58 15</inkml:trace>
  <inkml:trace contextRef="#ctx0" brushRef="#br0" timeOffset="1449.97">5787 2852 1457 0,'0'-6'11'0,"-8"6"-2"0,8 0-2 0,0 0 2 16,0 0-4-16,0 0-22 0,0 0 24 0,-11 0 6 16,11 8-20-16,0 4 26 0,0 1-13 0,0 6-4 15,0 2 13-15,0 5-5 0,0 3 2 0,0 4 11 16,0 1 1-16,0 1-16 0,0 1-45 16,0-2-80-16,0 2-93 0,0-2-65 0,0-4-76 15,0-3 56-15</inkml:trace>
  <inkml:trace contextRef="#ctx0" brushRef="#br0" timeOffset="1659.88">6125 3329 1674 0,'0'9'15'0,"0"-9"8"0,0 0 11 15,0 0 2-15,0 0-13 0,0 8 1 0,0-8-8 16,0 10 11-16,0-2-10 0,0 3 1 0,0 2 2 16,0 1-16-16,0 4-19 0,0 0-113 0,0 3-125 15,0-1-117-15,0 2-88 0</inkml:trace>
  <inkml:trace contextRef="#ctx0" brushRef="#br0" timeOffset="2030.76">6652 2827 1388 0,'0'-6'12'0,"0"2"5"0,0 4-3 15,0-5-1-15,0 5-15 0,0 0-7 0,0 0 9 16,0 0-7-16,0 0 13 0,0 0 5 0,0 11-9 15,0 3 6-15,0 1 3 0,0 3-7 0,0 6 14 16,0-2-8-16,-10 6 9 0,10-1-8 0,-8 4-23 16,8 1-17-16,0 0-124 0,-9-2-68 0,9-3-68 15,0-2-55-15</inkml:trace>
  <inkml:trace contextRef="#ctx0" brushRef="#br0" timeOffset="2245.73">6946 3259 2048 0,'0'0'16'0,"0"0"23"0,0 0 8 16,0 0-4-16,0 8 3 0,0-8-36 0,0 6-12 15,0-6-6-15,0 11-3 0,-11-1 11 0,11-1 6 16,-13 5 5-16,2 3-24 0,2 0-23 0,-1 2-98 15,10 0-114-15,-14-1-101 0,5 1-87 16,9-3 7-16</inkml:trace>
  <inkml:trace contextRef="#ctx0" brushRef="#br0" timeOffset="2650.06">7351 2908 1987 0,'-11'0'19'0,"11"0"-1"16,-9 0 2-16,9 0-1 0,0 0-26 0,0 0-4 15,0 0 1-15,-7 0 0 0,7 0 10 0,0 11 5 16,0-3 0-16,0 6-5 0,-8 2 10 0,8 4 4 15,0 1-5-15,0 2 6 0,0 2-8 0,0-1-6 16,0 1 0-16,0-1 3 0,0-4-16 0,13-1-8 16,-2-2-14-16,3-4-31 0,2-3-15 0,1-10-3 15,5 0-4-15,-2 0 25 0,1 0 43 0,1 0-4 16,-1 0 25-16,1-13 1 0,-3-2-1 0,-3-3 14 16,-2-3-15-16,-3 0-2 0,1-1-6 0,-12 0 38 15,9-2 21-15,-9 1 3 0,0 0-9 16,0 1-28-16,0 0-17 0,0 0-6 0,0 0 1 15,-13 3-8-15,4 0 12 0,-2 1-14 0,-2 3-30 16,0 2-42-16,-4 6-48 0,1 7 0 0,-3 0-48 16,-1 0-6-16,-1 9-2 0,-3 3-42 0,-1 2 7 15</inkml:trace>
  <inkml:trace contextRef="#ctx0" brushRef="#br0" timeOffset="3014.76">7308 2537 1485 0,'0'0'44'15,"-9"0"-7"-15,9 0 7 0,0 0-13 0,0-6-37 16,0 6 5-16,0-7-16 0,0 3 19 0,0 4-8 16,9-7-8-16,2-2 13 0,1 1 4 0,4 3-11 15,2-3 16-15,1 2 3 0,3 6-12 0,1 0 0 16,2 0-4-16,1 0-2 0,1 12 3 16,3 3 8-16,-1 7-2 0,1 4-3 0,0 7 0 15,-2 5 13-15,-1 5 10 0,-3 4-1 0,-2 4-3 16,-3 6-2-16,-5 3-6 0,-14 3-6 0,0 1 11 15,0-1-13-15,0 1-29 0,0-1-62 0,-20-4-61 16,-3-3-90-16,-5-9-76 0,-4-3-20 0</inkml:trace>
  <inkml:trace contextRef="#ctx0" brushRef="#br0" timeOffset="4031.7">3926 4284 569 0,'-4'-6'22'0,"0"1"-1"0,3-1 0 15,-1 3 2-15,1 0-15 0,-1 2-5 16,2-2-6-16,0 2-8 0,0 1-4 0,0 0 5 15,0 0 17-15,0 8 3 0,0 1-10 0,3 4 6 16,0 4-13-16,3 6 12 0,-2 4 8 0,0 2-8 16,1 5 2-16,-2 1-7 0,2 0 7 0,0 1 11 15,1-4-14-15,0-2 17 0,2-3-20 0,-1-3 4 16,1-6 10-16,3-4-18 0,0-3 23 0,0-3-10 16,-2-4 9-16,3-4 17 0,0 0-5 0,-1-6 16 15,0-2 4-15,2-2-6 0,-4-4-13 0,3-3-16 16,-1-2-19-16,1-2-8 0,-1-1 16 0,0 0 19 15,-3-1 32-15,2-2 18 0,-1 2 0 16,-1 0-20-16,0 0 0 0,-4 2 16 0,4 2 21 16,-3 1 14-16,-1 3-25 0,-1 2-34 0,-2 3-28 15,1 4-11-15,-2 0-13 0,0 4 0 0,0 2 4 16,0 0-11-16,0 8 16 0,-3 4-3 0,0 5-3 16,1 4 11-16,-1 6-14 0,1 6 13 0,0 9-8 15,-1 5 3-15,2 6 2 0,-3 5-1 0,3 5 9 16,1 5-12-16,-1 1 11 0,-1 3-6 0,2-1-9 15,-1 0-3-15,-1-2-12 0,2-3 2 0,0-4-7 16,0-4-3-16,0-3 18 0,0-5-8 0,0-6 25 16,3-7-4-16,-1-4-14 0,-1-8 9 0,-1-4-12 15,1-6 20-15,-1-5-8 0,0-5 8 0,0-5-7 16,0-5-23-16,-4-4-6 0,-2-5-39 16,-2-5 10-16,-3-4 15 0,3-6 16 0,-2-5 22 15,-3-3-11-15,1-3 5 0,2-2 9 0,-2-2 3 16,2-1 2-16,2-1-1 0,2 0-10 0,-2 2 12 15,5 3-9-15,-1 1 5 0,4 5-1 0,0 3-7 16,0 4 10-16,7 4-9 0,1 2 11 0,0 4-50 16,2 1-51-16,2 4-83 0,4-2-58 0,3 0-9 15,2 2-5-15</inkml:trace>
  <inkml:trace contextRef="#ctx0" brushRef="#br0" timeOffset="4271.02">4677 4371 1742 0,'0'0'39'15,"0"0"33"-15,-8 0 24 0,8 0 6 0,0 0-32 16,0 0-44-16,0 0-18 0,0 0-7 0,0 0-5 15,0 0 10-15,0 0-10 0,0 0-5 0,0 0-66 16,0 0-56-16,10 0-96 0,-2 0-73 16,4 0-18-16,1 0-43 0,1 0 52 0</inkml:trace>
  <inkml:trace contextRef="#ctx0" brushRef="#br0" timeOffset="4461.71">4562 4798 1769 0,'0'0'30'0,"0"0"19"15,0 0 32-15,0 0 16 0,0 0-21 0,0 0-24 16,0 0-21-16,0 0-16 0,14 0-8 16,0 0 3-16,7 0-15 0,1 0 14 0,0 0-46 15,5 0-102-15,1 0-129 0,1-12-178 0,2 12-72 16</inkml:trace>
  <inkml:trace contextRef="#ctx0" brushRef="#br0" timeOffset="8379.71">5846 4121 516 0,'0'-2'2'0,"0"0"17"0,0-1 6 16,-5 1 17-16,0 0-1 0,-1-1-7 0,-2 0 23 15,2-2-5-15,-4 2 21 0,-1-2 8 0,2 2-15 16,-3-3-13-16,0 3-12 0,2 0-21 0,-3 3 1 16,1 0-6-16,2 0-13 0,-2 6-2 0,-1 4-4 15,0 4 1-15,-4 3 8 0,3 5 11 0,-3 4-5 16,-2 6 6-16,1 3 3 0,-4 5 8 0,2 2-5 16,0 2-8-16,0 2 4 0,0 1-19 0,1 1-4 15,4 1 21-15,3 0-7 0,0-4-13 0,6 3 17 16,6-4-17-16,0-2-33 0,6-4-18 15,7-2-41-15,2-6-64 0,5-3-35 0,5-5-37 16,4-4-11-16</inkml:trace>
  <inkml:trace contextRef="#ctx0" brushRef="#br0" timeOffset="9162.84">6137 4410 845 0,'0'-7'38'15,"0"0"28"-15,-10 7 6 0,10-10 18 0,0 3-35 16,0 7-23-16,0 0-15 0,-10 0-22 0,10-8-23 16,0 8-16-16,0 0 15 0,0 0 9 0,0 0 16 15,0 0 11-15,0 11 2 0,0 1-19 0,0-1 15 16,0 5 4-16,0 1 4 0,0 2 25 0,0 4-6 15,0 0-1-15,0 3-15 0,0 0-1 0,0 1-4 16,-17 0 4-16,17-1-2 0,0 0-19 0,-9-1-63 16,9 0-71-16,0-2-71 0,0-3-71 0,0-3 30 15</inkml:trace>
  <inkml:trace contextRef="#ctx0" brushRef="#br0" timeOffset="9385.21">6502 4701 1238 0,'0'10'15'16,"0"-10"8"-16,0 0 8 0,0 10 5 0,0-10-11 15,0 8-13-15,0-8 7 0,0 12 5 0,0-2-10 16,0 0 1-16,-8 3-16 0,8 1-9 15,0 1-1-15,-10 4-1 0,10 1-46 0,-12-1-83 16,12-2-66-16,0 2-66 0,0-3-27 0,0-3 83 16</inkml:trace>
  <inkml:trace contextRef="#ctx0" brushRef="#br0" timeOffset="9749.6">6780 4556 1407 0,'0'-5'65'0,"0"5"44"0,0-9 11 15,0 9-3-15,-11 0-62 0,11 0-53 0,0 0-12 16,0 0-1-16,-10 0 3 0,10 0 5 0,0 0 0 16,0 0 2-16,0 0-7 0,0 0 3 0,-9 12 9 15,9 0-1-15,0-2-6 0,0 3 8 0,0 1-7 16,0 0-4-16,0 3 17 0,0-3-15 0,0 1 2 15,0-4 7-15,17 0-9 0,-1-1-8 0,2-10 6 16,2 0-12-16,3 0-9 0,0 0 12 0,4 0-7 16,-2 0 7-16,2-10 16 0,0-2 0 15,-2-2-5-15,-1-3-1 0,1-1-3 0,-4-2 10 16,-2 1 2-16,-2 0-2 0,-4-2 10 0,-13 1-16 16,8 0 0-16,-8 1 13 0,0 0-13 0,0 2 7 15,0 1-4-15,-19 1 4 0,-2 1-14 0,-1 3-38 16,1 3-35-16,-4 8-27 0,0 0-9 0,0 0-33 15,-4 0-13-15,-1 15-21 0,2 3-42 0,1 1 0 16,0 0 51-16</inkml:trace>
  <inkml:trace contextRef="#ctx0" brushRef="#br0" timeOffset="9992.93">7447 4644 1445 0,'0'0'1'0,"0"0"2"0,0 9-6 16,0-9 0-16,0 7 13 0,0 1 12 0,0 0 14 16,0 2 13-16,0 3-7 0,0 2-6 0,0 5-19 15,-11 2-10-15,11 1-7 0,-11 1-6 0,11 1 16 16,-12-4-14-16,12 2-35 0,-7-3-67 0,7-2-106 15,0-2-102-15,0-6-55 0,0 0 58 0</inkml:trace>
  <inkml:trace contextRef="#ctx0" brushRef="#br0" timeOffset="10203.94">7634 4516 1342 0,'-10'0'4'16,"10"0"0"-16,0 7-2 0,0-7 2 0,-12 8-8 15,12 0 4-15,-10 1 3 0,10 2-4 16,-9 1 1-16,9 3 7 0,-13 3 2 0,13 2-18 16,-9 0 6-16,9 2-86 0,0-3-90 0,0 0-47 15,0-1-102-15,0-4 69 0</inkml:trace>
  <inkml:trace contextRef="#ctx0" brushRef="#br0" timeOffset="10516.71">7468 3980 1117 0,'-13'-9'12'0,"13"0"8"0,0-2-1 15,0 2-6-15,0-1-12 0,0 1-15 0,0 0 18 16,17-2-11-16,0 0 0 0,3 3 2 0,3-2-20 16,0 3 19-16,5 7 7 0,2 0 9 0,2 0 6 15,1 11 9-15,2 6-17 0,0 6 5 0,-2 7-9 16,2 6-9-16,-1 6 13 0,-2 5-15 0,-2 5 3 15,0 2 5-15,-5 3 11 0,-7 3-10 16,-2 1-3-16,-16 1-29 0,0 1-79 0,0-1-72 16,-16-2-93-16,-5 0 5 0</inkml:trace>
  <inkml:trace contextRef="#ctx0" brushRef="#br0" timeOffset="11579.34">4356 6234 770 0,'-7'-5'42'15,"0"1"26"-15,-3-2 7 0,2 1 1 0,1 2-43 16,0 2-33-16,0 0-11 0,5-1 1 16,-3 2 4-16,2 0 7 0,-3 6 7 0,3 0-7 15,-2 4 1-15,-2 4-2 0,1 3 6 0,-2 7 8 16,0-2-15-16,2 6 1 0,-2 1-3 0,2 3-11 15,1-2 10-15,2 2 5 0,3-3-11 0,0-1 8 16,5-1 11-16,2-5-13 0,1 0 10 0,4-4 6 16,3-4-6-16,3-2-2 0,2-3-5 0,2-3-5 15,1-3-7-15,2-3 11 0,0 0 10 0,2-7-11 16,0-2 13-16,-4-3-3 0,0-1-4 0,0-4 12 16,-2 0-13-16,-3-2-1 0,-1-2 8 0,-3 2-9 15,0-3 5-15,-4 3-2 0,-1-3-17 16,0 3 5-16,-2-1 7 0,-2 2 2 0,-2 3 8 0,0 1-4 15,-3 4 0-15,0 0-8 0,0 4-13 16,0 3 8-16,-3 3-8 0,0 0 10 0,-2 9 19 16,0 6-9-16,0 1 6 0,-2 6-1 0,-1 3-9 15,0 1-4-15,0 5 3 0,-3 0-2 0,6 1-3 16,0-2 7-16,2-2-13 0,3-3 8 0,0-4 1 16,8-4 2-16,3-5 3 0,2-1-1 0,0-5 1 15,4-1 2-15,-1-5 12 0,3 0 2 0,-1-7-4 16,0-2-2-16,-1-5-7 0,1 0-9 0,-3-4 11 15,0-2 5-15,-1-2-2 0,-3 1 0 0,-3-2-8 16,0 1 11-16,-5-1 10 0,-3 1 1 16,0 0-7-16,0 0-19 0,-8 1-5 0,0 1 0 15,-1 0 8-15,-1 3-9 0,-4 1-5 0,3 3-16 16,-3 4-11-16,-1 4 27 0,0 5-15 0,-1 0-23 16,-1 6-39-16,-1 5-75 0,-1 1-44 0,2 1-5 15</inkml:trace>
  <inkml:trace contextRef="#ctx0" brushRef="#br0" timeOffset="12011.74">5012 6663 1280 0,'0'8'17'0,"0"-8"46"16,0 0 1-16,0 0-4 0,0 0-17 0,0 0-45 16,0-11 4-16,0-2 8 0,0-2-10 0,13-3 5 15,-1-3-1-15,1 0-12 0,0-2 21 0,-3 1-15 16,4-1-3-16,-2 1 2 0,-1 0-7 0,-1-2 14 16,-10 3-9-16,14-2 3 0,-4 3-6 0,-10 1 5 15,10 0 13-15,-10 2-4 0,0 3 8 0,0 3-24 16,0 5 4-16,0 6-2 0,0 0 0 15,0 0 2-15,0 0 1 0,0 0 10 0,0 0-14 16,0 12 17-16,0 1-11 0,0-1-17 0,-12 3 12 16,12 0 1-16,0-1-8 0,0 0 15 0,0-3-1 15,0 1-16-15,0 0 2 0,0 0-20 0,16-2 1 16,-2 2 11-16,2 1 4 0,-2 2 23 0,3-2-12 16,-2 2 11-16,-4-1-4 0,1 0-6 0,-12-1 4 15,12 0-9-15,-12-1 3 0,0-2 3 0,0-1-3 16,0 0 1-16,0 0 1 0,0 0 8 0,0 1-44 15,-18-3-29-15,1 0-40 0,-2-7-42 0,3 8 1 16,-3-8-48-16,3 0 4 0</inkml:trace>
  <inkml:trace contextRef="#ctx0" brushRef="#br0" timeOffset="12379.08">5873 5934 1105 0,'-9'0'9'0,"-1"0"-4"0,0 0-3 16,10 0 12-16,-14 0-15 0,4 8 12 0,-1 6 10 15,0 4-4-15,3 3 25 0,-3 6-32 0,0 4 28 16,0 5 6-16,0 4-8 0,-1 5 31 0,3 3-24 16,9 2-18-16,-11 3-18 0,2-1-9 0,9 0-6 15,0-3-7-15,0-4-3 0,0-4 3 16,0-3 3-16,0-6-4 0,11-5-18 0,2-4-72 0,4-6-87 15,1-5-83-15,5-3-41 0</inkml:trace>
  <inkml:trace contextRef="#ctx0" brushRef="#br0" timeOffset="12680.12">6032 6313 1321 0,'0'-10'-3'15,"0"10"-4"-15,0-11 8 0,0 4-15 0,0-1 4 16,0 0 3-16,0-1-5 0,0 0 21 0,0 0-9 16,15-2-5-16,-1 2-9 0,0-2-3 0,0 3 5 15,-1-1 12-15,2 9-8 0,-2-8-4 0,1 8-11 16,-1 0 0-16,-2 0 13 0,3 0-7 0,-1 14 23 15,-2 2-1-15,-11 2 5 0,14 4 28 0,-14 2-22 16,0 5-4-16,0 0-1 0,0 2-16 16,0 0-9-16,0-1 4 0,-20-1-27 0,6-6-23 0,-4-1-29 15,4-4-50-15,1-4-41 0,1-3-60 16,12-11 38-16</inkml:trace>
  <inkml:trace contextRef="#ctx0" brushRef="#br0" timeOffset="12891.72">6345 6153 1381 0,'-11'10'7'0,"11"-10"19"0,0 7 0 0,-12-7 11 16,12 8-7-16,-12-1-22 0,12 0 8 0,-11 1-7 15,11 3 1-15,-12 0 1 0,12 1 2 16,-11 1-3-16,11 5 4 0,-10 1 0 0,10 0 3 15,0 3-4-15,0 0-9 0,0 1-7 0,0-1-29 16,0 2-39-16,0-2-54 0,0-1-72 0,0-5-80 16,0 0-48-16,14-3 41 0</inkml:trace>
  <inkml:trace contextRef="#ctx0" brushRef="#br0" timeOffset="13115.11">6606 6474 1474 0,'0'0'-1'0,"0"0"6"0,-11 8-6 0,11-8 12 16,0 0 2-16,0 8 1 0,0-8 16 0,0 10 4 16,0-1-5-16,0 1 4 0,0 2-10 0,0 1-8 15,0 3-1-15,0 1-16 0,0-1-1 0,0 2-20 16,0-1-17-16,0-1-45 0,0 1-99 0,0-3-80 15,0-3-80-15,0-2 11 0</inkml:trace>
  <inkml:trace contextRef="#ctx0" brushRef="#br0" timeOffset="13662.74">6943 6234 1467 0,'0'0'12'0,"0"0"-6"0,0 0 12 0,0 0 15 16,0 8-10-16,0 1 19 0,0 1-17 0,-11 6-18 15,11-1-3-15,0 2-17 0,0 2 9 0,0-1 4 16,0-1-3-16,0-2 7 0,0-1-17 0,0-2 10 16,0-1 0-16,12-11 0 0,-2 9 20 0,3-9-5 15,-1 0 6-15,-1 0-12 0,3 0 8 16,-5 0-10-16,3-10-12 0,2-1 16 0,-1-6-18 15,-2 0 6-15,3-3 18 0,-2-3 6 0,0-1 27 16,-1-1 30-16,-1-1 31 0,0 3 13 0,-10 0 3 16,10 2-12-16,-10 3-19 0,10 0 49 0,-10 5-26 15,0 3-21-15,0 2-20 0,0 2-87 0,0 6 11 16,0 0 4-16,0 0 4 0,0 11 5 0,0 3 5 16,0 5-12-16,0 7 2 0,-11 4-2 0,11 6-23 15,-12 6 17-15,12 5-3 0,-10 5 8 16,10 2 10-16,0 1-14 0,0 1 6 0,0 0-3 15,0-1-1-15,0 0 6 0,0-2-8 0,0-2-10 16,0-2-8-16,0-3 22 0,0-1-8 0,0-2 20 16,0-5-14-16,0-1-15 0,0-5 21 0,0-4-26 15,0-5 26-15,0-5 0 0,0-4-18 0,0-4 21 16,0-10 4-16,0 0 0 0,0 0-8 0,0 0-3 16,-8 0-14-16,-4-17 1 0,2 0 7 0,-2-2-1 15,-3-6 10-15,2 0-16 0,0-3 2 0,-1-1-2 16,4-2-1-16,-2 2 4 0,12 2-9 0,-11 0 16 15,11 1-8-15,0 4-1 0,-10 1 24 0,10 3-111 16,0 1-27-16,0 2-43 0,0 1-87 0,0 0 12 16,0 2-46-16,0-1-47 0,0 0-13 15,0 0 11-15,16-4 43 0</inkml:trace>
  <inkml:trace contextRef="#ctx0" brushRef="#br0" timeOffset="14014.08">7030 5660 1048 0,'0'-12'10'0,"0"0"-10"0,0-1 7 0,0 1 1 15,0 2-27-15,0 0 16 0,14 0-16 0,1-1 2 16,0 4 12-16,1 7-13 0,3-8 16 0,0 8 10 16,3 0 6-16,2 0 8 0,0 13-10 0,5 7-15 15,1 5 1-15,-1 9 2 0,1 4 12 0,-2 6 7 16,-2 7-5-16,-1 4 5 0,-3 2 10 0,-3 4 4 16,-3 0 13-16,-6 2 0 0,-10 1-18 0,0-2 17 15,0 0 0-15,0 1 1 0,0-3 0 0,0-3-33 16,-18-3-8-16,-1-5-12 0,0-3 10 15,-3-4-17-15,0-5-3 0,0-6-20 0,4-4-34 16,1-8-54-16,4-3-98 0,4-7-109 0</inkml:trace>
  <inkml:trace contextRef="#ctx0" brushRef="#br0" timeOffset="14236.66">7944 6122 1715 0,'-12'0'28'0,"12"0"-1"16,0 0 14-16,0 0-5 0,0 0-34 0,0 0 5 15,0 0-15-15,0 0 7 0,0 0 0 0,0-6-50 16,13 6-89-16,3-7-73 0,-2 1-100 0,2 1-72 15,0 0 63-15</inkml:trace>
  <inkml:trace contextRef="#ctx0" brushRef="#br0" timeOffset="14416.41">7849 6459 1732 0,'0'0'3'0,"0"0"12"0,0 0 2 0,0 0-11 16,0 0 1-16,0 0-15 0,0 0-2 0,0 0 14 16,0 0 0-16,0 0-3 0,0 0-64 0,0 0-98 15,15 0-128-15,3 0-149 0,1 0 60 0</inkml:trace>
  <inkml:trace contextRef="#ctx0" brushRef="#br0" timeOffset="15062.87">8965 6261 1370 0,'0'0'25'0,"-9"0"37"16,9 0 11-16,0 0 18 0,0 0-24 15,0 0-26-15,0 0-19 0,0 0-4 0,0 0-8 16,0 0-3-16,0 0-3 0,0 0-7 0,0 0 9 15,0 0-6-15,0 0 4 0,0 0-11 0,0 0 5 16,0 0-11-16,16 0 13 0,4 0 10 0,5 0-14 16,7 0 11-16,4 0-8 0,6 0-8 0,8 0 13 15,7 0 2-15,5 0 5 0,6-4-5 0,7 4-9 16,6-6 11-16,8 6-14 0,4-7 13 0,7 7 3 16,4-4-18-16,4 4 12 0,5-6-2 0,2 6 1 15,6 0 3-15,-2 0-10 0,2-5 5 0,1 5-7 16,0 0 7-16,0 0 10 0,-4 0-15 15,1 0 5-15,-6 0-5 0,-2 0-1 0,-5-7 7 0,-2 7-2 16,-5-6-1-16,-3 1 0 0,-6-1 3 16,-1 1-3-16,-4 1 0 0,-5-2-1 0,-4 1-6 15,-7 1 5-15,-9 4-69 0,-7-7-63 0,-10 7-42 16,-7-7-42-16,-12 7 25 0,-7-6 22 0,-17 6-15 16,0-5-15-16,0 2 15 0</inkml:trace>
  <inkml:trace contextRef="#ctx0" brushRef="#br0" timeOffset="15614.48">9721 5700 613 0,'-16'0'30'0,"5"0"37"16,-3 0 29-16,3 0 44 0,11 0-1 0,-12 0-27 16,12-8-28-16,0 8-58 0,0 0-26 0,0-8-2 15,0 8-12-15,0-8 13 0,0 8-11 0,0-9-17 16,0 2 15-16,10 7 19 0,3-10 13 0,3 2-6 15,-2 8-6-15,6-8-16 0,-1 8-6 16,1-9 25-16,1 9-11 0,3 0 7 0,-3 0 8 16,3 0-28-16,-1 0 23 0,-2 0-8 0,-1 17-8 15,-4 1 19-15,-1 2-7 0,-5 4-6 0,-10 1 6 16,0 3-3-16,0 1-4 0,0 2 14 0,-14-1-8 16,-2-1-17-16,-3 0 26 0,-1-3-6 0,-2 0-14 15,0-4 16-15,-2-3-37 0,3-1-35 0,-3-5-18 16,4-2-44-16,4-4-61 0,2-7-48 0,3 0 1 15</inkml:trace>
  <inkml:trace contextRef="#ctx0" brushRef="#br0" timeOffset="15848.43">10154 5609 1221 0,'0'0'15'0,"0"0"15"16,0 0-15-16,-12 0 1 0,0 0-5 0,3 7-6 16,-4 2 32-16,1 4 1 0,-4 2-10 0,3 1-10 15,-4 4-17-15,4 1 6 0,0 1 9 0,-1 1 2 16,3 0-3-16,0 0-10 0,11 0-11 0,-9 0 10 16,9-3-4-16,0-2-2 0,0 0 3 0,0-2-9 15,0-1-10-15,14-2-34 0,0-3-109 16,6 0-104-16,1-5-91 0</inkml:trace>
  <inkml:trace contextRef="#ctx0" brushRef="#br0" timeOffset="16020.91">10542 5736 1582 0,'-12'0'4'0,"12"0"-2"0,0 0-1 0,0 0-1 16,0 0-22-16,0 0-35 0,0 0-64 16,0 0-117-16,0 0-64 0,0 0-39 0</inkml:trace>
  <inkml:trace contextRef="#ctx0" brushRef="#br0" timeOffset="16561.74">10913 5613 1350 0,'0'0'-30'0,"-11"0"38"0,11 0-6 0,-10 0-30 15,10 0 54-15,-12 0-63 0,12 12 2 0,-11 2 31 16,11 1-9-16,-11 3 21 0,11-1 3 0,0 5-2 15,-11-1-20-15,11 0 15 0,0-1-16 0,0-1 2 16,0-2 13-16,0-4-12 0,0 0 19 0,15-5 2 16,0-1-5-16,-1-7-1 0,-1 0 3 0,2 0-4 15,-2 0 2-15,4 0-6 0,-2-12 2 0,0-4-5 16,1 1-4-16,-2-4 16 0,1-1-21 0,-4-1 14 16,3-3 13-16,-3 1 14 0,-11-1 23 15,14 1-9-15,-3-2 39 0,-11 3-13 0,12 0 10 16,-12 4 45-16,10 2-32 0,-10 2-3 0,0 2-21 0,0 5-55 15,0 0-31-15,0 7-1 0,0 0 10 16,0 0 5-16,0 11 16 0,0 2-9 0,0 3-1 16,0 7-5-16,0 3-4 0,0 6 9 0,-12 2-1 15,12 3 8-15,-10 2-9 0,10 1-10 0,-9 1 7 16,9 0-3-16,0-1 2 0,-11-1 7 0,11 0-7 16,0-3-2-16,-11 1-1 0,11-3-4 0,-10-3-3 15,10 0 7-15,-11-5 2 0,11-4-4 0,-11-3 13 16,11-4-7-16,-11-4 6 0,0-3 1 0,11-8-3 15,-11 0 9-15,1 0-13 0,10 0 11 16,-14-9-10-16,3-2-12 0,0-2 20 0,2-1-17 16,9-4 5-16,-10 0-5 0,10-3-1 0,0-1 2 15,0-2-14-15,0-2-20 0,0 1-35 0,0 3-86 16,13-3-50-16,4 4-61 0,5 0-67 0,2 3 24 16</inkml:trace>
  <inkml:trace contextRef="#ctx0" brushRef="#br0" timeOffset="17049.97">8729 6748 689 0,'0'-6'23'0,"0"-2"13"0,0 2 6 15,0-1 9-15,0 7-29 0,0-6-18 0,0 6-12 16,0 0-9-16,0 0 6 0,0 0 18 0,0 0 11 15,0 0 6-15,0 13-1 0,0 1-6 16,0 4 4-16,0 4 1 0,0 5 6 0,0 0-7 16,0 6-13-16,-12 4 2 0,12-1-10 0,-11 1-1 15,11 1-4-15,0-1-26 0,0-3-78 0,0-5-46 16,-11-3-52-16,11-3-25 0</inkml:trace>
  <inkml:trace contextRef="#ctx0" brushRef="#br0" timeOffset="17265.74">8935 6729 1117 0,'0'0'0'0,"0"0"14"16,0 0 23-16,0 0-10 0,0 13 25 0,0 4-1 15,0 2-12-15,-9 0 4 0,9 6-19 0,-13 1-15 16,2 3-10-16,11 0 18 0,-13 0-3 0,4 2-4 15,9 0-12-15,-13-1 7 0,13-1-30 0,-8-3 1 16,8-1-18-16,0-4-123 0,0 0-68 0,0-5-96 16,0-3 18-16</inkml:trace>
  <inkml:trace contextRef="#ctx0" brushRef="#br0" timeOffset="17577.96">9057 6992 1752 0,'0'0'5'16,"0"-11"11"-16,0 1 2 0,0 2 1 0,0 2-19 16,0-3-4-16,0 1-8 0,0 0-5 0,0-2 15 15,0 1-10-15,14-1 2 0,-3-1 8 0,0 3-10 16,3-1 3-16,-1 1 8 0,1 8-18 0,1-6 14 15,-3 6 0-15,2 0-10 0,-4 0 11 0,2 0-1 16,-2 17 1-16,-10-3 14 0,8 3 2 16,-8 2-5-16,0 2 5 0,0 2 0 0,0 2-3 15,0 0-3-15,-14 2-13 0,-2-2-14 0,0-2-6 16,0-1-29-16,1-3-49 0,0-3-19 0,1-4-50 16,-2-12-35-16,5 0-12 0,3 0-34 0,-1 0 20 15</inkml:trace>
  <inkml:trace contextRef="#ctx0" brushRef="#br0" timeOffset="17786.23">9294 6822 1202 0,'0'0'6'0,"0"0"6"15,0 0 34-15,0 9 23 0,0 1 18 0,-14-1 8 16,4 2-24-16,-1 6-29 0,0-2-20 0,0 3-7 15,1 2-11-15,1-1 13 0,9 2-12 0,-11-1-13 16,11-1 3-16,0-1-10 0,0-2 7 0,0 1-36 16,0-4-53-16,0-2-46 0,0 0-93 0,17-11-44 15,-1 8-32-15,3-8 42 0</inkml:trace>
  <inkml:trace contextRef="#ctx0" brushRef="#br0" timeOffset="18016.38">9527 6729 1587 0,'0'0'26'0,"0"-8"-1"0,0 8-6 16,0 0 0-16,0 0-25 0,0 0 4 0,0 0 6 16,0 0 5-16,0 0 0 0,0 9 11 0,0 3 20 15,0 2 11-15,0 4 12 0,0 2-7 0,0 5-19 16,0 1-16-16,0 1-10 0,0 4-4 0,0-2 2 15,0-1-4-15,0 0-22 0,0-1-20 0,0-1-85 16,0-1-80-16,0-3-102 0,0-1-83 16,0-6 3-16</inkml:trace>
  <inkml:trace contextRef="#ctx0" brushRef="#br0" timeOffset="18223.95">9817 6616 1780 0,'0'0'-10'16,"0"0"5"-16,0 0 0 0,0 0 14 0,0 0 53 15,0 0 23-15,0 13 20 0,0 2-12 16,0 4-32-16,0 4-28 0,-8 1-18 0,8 4 6 16,-12 4-8-16,4 1-3 0,8-2-4 0,-10 2-11 15,10 0-10-15,-12-1-12 0,12-1-126 0,-11-1-187 16,11-2-174-16,0-5-25 0</inkml:trace>
  <inkml:trace contextRef="#ctx0" brushRef="#br0" timeOffset="18424.96">10379 6917 3054 0,'-10'0'27'16,"10"0"3"-16,-11 0-5 0,11-7-7 0,0 7-37 15,-9-4-34-15,9 4-123 0,0 0-142 0,0 0-180 16,0-6-191-16,0 1 77 0</inkml:trace>
  <inkml:trace contextRef="#ctx0" brushRef="#br0" timeOffset="18929.54">10919 6561 1181 0,'0'-7'5'0,"0"7"-9"16,0 0 12-16,0 0-12 0,0 0-7 0,0 0 8 15,0 0-15-15,0 0 16 0,0 0 13 16,0 7 2-16,0 6 12 0,0 4-13 0,0 3 7 15,0 4-15-15,0 4-5 0,0 4 13 0,-12 3-23 16,12 2 15-16,0 1 1 0,-10 0-5 0,10 0 6 16,-9 0 6-16,9-2 0 0,-11 0-6 0,11-3 11 15,0-4-56-15,0-1-90 0,0-5-72 0,0-3-83 16,0-6 1-16</inkml:trace>
  <inkml:trace contextRef="#ctx0" brushRef="#br0" timeOffset="19447.8">11106 6573 760 0,'0'0'1'0,"0"-6"-6"16,0 6 21-16,0 0-6 0,0 0 4 0,0 0 10 15,0 0-8-15,0 0 8 0,0 15 4 0,0 0 2 16,0 3 3-16,0 2 16 0,0 6 8 0,0 1 9 16,0 4-4-16,0 3-14 0,0-1-7 0,0 3-16 15,0-1-12-15,0 0-8 0,0-1-12 0,0 0-6 16,0-3 15-16,0-1-19 0,0-2-60 0,0-5-87 16,0-1-76-16,0-5-66 0,0-4 59 0</inkml:trace>
  <inkml:trace contextRef="#ctx0" brushRef="#br0" timeOffset="20043.8">11392 6788 1306 0,'0'0'4'0,"0"0"-16"15,0 0 10-15,0 0-27 0,-13 0 1 0,13 0 13 16,-14 9-4-16,3 3 24 0,11-1-5 0,-15 3 3 15,15 1 8-15,-12 1-4 0,12-1 0 0,0-1 2 16,0 1-18-16,0-4 6 0,0 1 5 0,13-5-10 16,1 1 15-16,-1-8 4 0,1 0-13 0,0 6 15 15,0-6-14-15,2 0 0 0,0 0 7 16,-3 0 0-16,2 0 3 0,-3-9-9 0,-1 0 6 16,1 0-6-16,-4 0-4 0,-8-2 7 0,13-2-9 15,-4 0-1-15,-9-1 8 0,12 1 9 0,-12-2 27 16,0 2 14-16,8-1 10 0,-8 3 29 0,0 0 0 15,0 1-7-15,0 4-8 0,0 0-43 0,0 6-28 16,0 0-1-16,0-6-9 0,0 6-9 0,0 0 16 16,0 0-12-16,0 0 13 0,0 12 4 15,0 1 3-15,0 5 5 0,0 3 1 0,0 4 16 0,0 5 0 16,0 3 6-16,0 7-7 0,0 4 4 16,0 0-16-16,0 5-2 0,0-1-11 0,0 2-5 15,0 1-2-15,0 1-18 0,-13-2 7 0,0-3 0 16,13-1-2-16,-11 0 5 0,1-4-9 0,10-3-11 15,-12-1 5-15,12-4 3 0,-11-4 3 0,11-4 6 16,-10-4 1-16,10-4 8 0,-12-4 2 0,12-4-2 16,-10-10 4-16,10 0 1 0,-9 0 0 0,9 0 3 15,-14-10-8-15,2-4 1 0,0-1-7 0,2-2 6 16,-3-6 5-16,1 0-7 0,1-4 13 0,-4 0-1 16,5-2 12-16,-2 0 0 0,0-1 17 0,1 1 6 15,11 0-14-15,-15 2 33 0,3 0-16 0,12 2 5 16,-11 3-6-16,11 1-24 0,0 3-14 0,0 1-11 15,-11 2 13-15,11 2-6 0,0 1 9 16,0 0-14-16,0 2-10 0,12-2-55 0,1 1-56 16,4-3-72-16,1 3-50 0,4-4-27 0,0 0-27 15,3 1-2-15,-1-1 21 0</inkml:trace>
  <inkml:trace contextRef="#ctx0" brushRef="#br0" timeOffset="20270.73">11784 6623 1853 0,'0'0'12'0,"0"-6"7"0,0 6-14 0,0 0-3 16,0-6-9-16,0 6-10 0,0 0 23 0,0 0-3 15,-9 0 3-15,9 15 7 0,0 1-7 0,0 3 13 16,0 4-3-16,-8 4 0 0,8 4 0 0,0 3-2 15,-10 1-5-15,10-1-16 0,-9 0-9 0,9-2-34 16,0-1-65-16,0-5-77 0,0-2-111 0,0-5-74 16,0 0-7-16</inkml:trace>
  <inkml:trace contextRef="#ctx0" brushRef="#br0" timeOffset="20459.82">12066 6475 1748 0,'0'0'-6'0,"0"0"-3"0,0 0 11 0,0 0 13 15,0 11 8-15,0 7 19 0,0 5-8 0,0 3-13 16,0 7-1-16,-14 3-10 0,14 3-3 0,-12 3-9 16,1-1-9-16,11 0-12 0,-14 2-72 0,14-4-115 15,-13 1-132-15,4-1-115 0</inkml:trace>
  <inkml:trace contextRef="#ctx0" brushRef="#br0" timeOffset="23069.83">13634 6010 611 0,'0'0'17'0,"0"0"11"0,0 0 2 0,0-7 9 16,0 7-18-16,0 0 2 0,0-3 1 16,0 3-9-16,0 0 0 0,0 0-17 0,0-4 2 15,0 4 4-15,0 0 0 0,0-4 2 0,15 4-13 16,0 0 1-16,1-6 0 0,1 6-28 0,-1-2-29 16,3 2-57-16,2-5-61 0,-4 5 8 0</inkml:trace>
  <inkml:trace contextRef="#ctx0" brushRef="#br0" timeOffset="23284.41">13662 6341 1304 0,'0'8'-22'0,"0"-8"9"15,0 0-7-15,0 0 35 0,0 10 5 0,0-10-6 16,0 0 13-16,0 0-41 0,0 0-6 0,0 0 14 16,0 0-9-16,13 0-8 0,3 0-48 0,-1 0-124 15,6 0-109-15,1 0-1 0</inkml:trace>
  <inkml:trace contextRef="#ctx0" brushRef="#br0" timeOffset="23884.09">14387 6172 786 0,'0'0'9'15,"0"0"20"-15,0 0 13 0,0 0 6 0,0 0 2 16,0 0-10-16,0 0-11 0,0 0 3 0,0 0-18 15,0 0-15-15,0 0 5 0,0 0-10 0,0 0 10 16,17 0 2-16,1 0-9 0,2 0 14 0,4 0-16 16,2-5 12-16,5 5 13 0,3 0-22 0,4-4 13 15,10 4-2-15,-1 0-11 0,9-6 18 16,4 6-6-16,5 0 0 0,4 0 10 0,8-4-5 16,3 4 8-16,5 0-6 0,7 0-7 0,4 0-1 15,4 0-8-15,6 0 1 0,0-6-1 0,6 6-12 16,3 0 15-16,5 0 0 0,4 0-29 0,2 0 35 15,2 0-7-15,9-5 0 0,1 5-2 0,2 0-20 16,2 0-3-16,2-4 5 0,0 4 29 0,1-6-7 16,0 6 5-16,0 0-14 0,-2-4 4 0,-1 4-6 15,-4-5 1-15,0 5 2 0,-5 0-1 0,-7 0 15 16,1 0-9-16,-9 0 10 0,-3 0-10 0,-7 0-5 16,-4 0 4-16,-6 0-10 0,-4 6 9 0,-7-1-4 15,-10 0 2-15,-3 0 9 0,-10-1-3 16,-7 2-9-16,-7 0 5 0,-6 0-3 0,-7-6 2 15,-9 6 3-15,-8-6-26 0,-5 6-17 0,-4-6-41 16,-11 0-53-16,0 0-49 0,0 0-41 0,0 0-1 16</inkml:trace>
  <inkml:trace contextRef="#ctx0" brushRef="#br0" timeOffset="24607.9">14858 5246 473 0,'0'0'8'0,"0"-10"22"0,0 4 1 0,0-1 7 15,0 0 11-15,0 0 1 0,0 1 0 0,0-2-3 16,0 2 6-16,0 1-16 0,0-1 36 0,0 1 25 15,0 5-5-15,0-6-23 0,0 6-35 0,0 0-38 16,0 0-19-16,-13 0 39 0,13 0-30 16,-11 0 9-16,-3 13-1 0,1 2-18 0,-2 3 39 15,-3 5 2-15,-4 6-2 0,0 4-2 0,1 4 3 16,-2 4 6-16,1 3-2 0,1-1-6 0,0 1-13 16,6-1-20-16,0-1 4 0,6 0 4 0,9-6 4 15,0-2 10-15,0-3 0 0,0-3-4 0,0-3-19 16,14-4-69-16,6-2-80 0,1-6-86 0,5-1-50 15</inkml:trace>
  <inkml:trace contextRef="#ctx0" brushRef="#br0" timeOffset="24917.42">15068 5329 821 0,'0'0'7'0,"0"0"0"0,0 0-8 15,0 0 0-15,0 0-7 0,0 0 1 16,0 0 2-16,0 0 9 0,0 6 5 0,0 2 2 15,0 2 13-15,0 1-12 0,0 4 10 0,0 3-12 16,0 3-8-16,0 3 23 0,0 1-8 0,-8 3-7 16,8-1 16-16,0-1-34 0,0 2 4 0,-11-1 9 15,11-3-64-15,0-1-39 0,0-1-90 0,0-5-52 16</inkml:trace>
  <inkml:trace contextRef="#ctx0" brushRef="#br0" timeOffset="25129.86">15215 5739 1112 0,'0'8'-5'0,"0"-8"32"0,0 7 16 0,0 0-20 15,0 1 10-15,-9 2-20 0,9 3-26 0,-8 1 26 16,8 2-2-16,-14 3-20 0,6 1 22 0,8 1-10 15,-14 2-13-15,2-3 25 0,12 0-101 0,-11-4-103 16,11 1-92-16,-11-7-44 0</inkml:trace>
  <inkml:trace contextRef="#ctx0" brushRef="#br0" timeOffset="25571.69">15671 5282 1092 0,'0'-4'-6'0,"0"-1"-1"0,0 5-12 16,0 0-6-16,0 0 6 0,0 0 9 0,0 0 9 15,0 0 11-15,0 0 13 0,0 9-8 0,0 4 4 16,0 1 0-16,0 3-1 0,0 4 15 16,0 5 7-16,0-1-9 0,0 8-11 0,0-1-7 15,-13 0-16-15,1-1 23 0,12 2-10 0,-14-2-9 16,2-2 6-16,12-1-50 0,-11-3-72 0,11-3-86 16,0-2-99-16,-10-3 16 0</inkml:trace>
  <inkml:trace contextRef="#ctx0" brushRef="#br0" timeOffset="25759.85">15843 5718 1013 0,'0'8'-1'0,"-9"0"18"16,9-8 4-16,0 8 3 0,-12 3 7 0,12-1-21 15,-9 0-2-15,9 3-8 0,-13 1 9 0,13 1-12 16,-11 2-38-16,0-2-104 0,11 1-116 0,-11-3-17 16</inkml:trace>
  <inkml:trace contextRef="#ctx0" brushRef="#br0" timeOffset="26140.04">16231 5373 2305 0,'-14'0'13'0,"4"0"4"0,10 0-8 16,0 0 3-16,-11 0-9 0,11 0-2 0,-13 0 0 15,4 8-2-15,9 2 1 0,-13 2-4 0,0 2 10 16,4 3-5-16,-1 2-1 0,0 3-2 0,1 3-7 15,9-1 2-15,-9 0 5 0,9 1 0 16,0-2-2-16,0-2 2 0,0-2-31 0,0-1-16 16,0-5-13-16,18 1-1 0,-2-4 11 0,2-3 8 15,-1-7 11-15,2 0-15 0,0 0 5 0,-1 0 10 16,0 0 6-16,-2 0 25 0,0-14 7 0,-2-1 2 16,-2 0 3-16,-12 0-5 0,14-2-5 0,-14-1 1 15,11-2-8-15,-11 1-6 0,0-2 4 0,0-2-4 16,0-1 2-16,0-1 13 0,0 2 0 0,0 0-14 15,0 2-28-15,0 2-70 0,-13 3-60 0,-3 3-86 16,4 4-62-16,-6 4-32 0</inkml:trace>
  <inkml:trace contextRef="#ctx0" brushRef="#br0" timeOffset="26507.88">16145 4932 1234 0,'0'-6'34'16,"-10"-1"0"-16,10 7 1 0,0-8-1 0,0 8-25 15,0 0-6-15,0-4 3 0,0 4-12 0,0 0-8 16,0 0 9-16,0 0 2 0,13 0 9 0,4 0 2 16,1 0-13-16,-1 0-5 0,5 0-2 0,4 12 8 15,-1 3 2-15,0 4 4 0,4 4 2 0,-1 6-12 16,-1 7 12-16,-3 3 3 0,-1 7-1 0,-3 5 11 16,-6 6 1-16,-14 3 9 0,0 5 5 0,0 1-18 15,0 2-16-15,-18 0-15 0,-4-1-10 0,-2-6-3 16,-4-3-2-16,-1-8-10 0,-1-8-42 15,0-6-49-15,4-8-42 0,1-8-52 0,7-4-19 16,1-7 45-16</inkml:trace>
  <inkml:trace contextRef="#ctx0" brushRef="#br0" timeOffset="26855.4">16863 5480 1086 0,'0'0'0'0,"-13"0"10"0,13 0 9 0,0 9-4 16,0-9-15-16,0 6-11 0,-9-6 4 0,9 8 7 15,0-8 18-15,0 6-5 0,0-6-14 0,0 8-9 16,0-8-3-16,0 9 13 0,0-9 6 0,0 0 2 16,0 0 6-16,0 0-8 0,0 0 17 0,0 0 18 15,0 0-5-15,0 0 32 0,0 0-21 0,0 0 4 16,0 0 7-16,0 0-27 0,0 0-2 0,0-9-10 16,0 3-15-16,0 1 3 0,0 5-4 0,0-8-8 15,0 8-1-15,0-6-11 0,0 6-41 16,0 0-33-16,0 0-81 0,0 0-102 0,0 0-59 15</inkml:trace>
  <inkml:trace contextRef="#ctx0" brushRef="#br0" timeOffset="27440.22">17620 5067 533 0,'0'-10'26'16,"0"0"33"-16,0-1 34 0,0 3 34 0,0 2-11 16,0 1-26-16,0 5-31 0,0-4-36 0,0 4-12 15,-9 0-12-15,9 0 2 0,-16 0 0 16,2 0 2-16,1 13-7 0,-4 3 7 0,-4 3 10 0,0 6-1 15,-1 6 8-15,-5 3 5 0,1 7-4 16,-1 3 10-16,0 2-3 0,1 6-24 0,-1 0-8 16,4 1-18-16,-1 0 6 0,7-3 2 0,-1 0 5 15,7-2-2-15,11-4 12 0,0-6 4 0,0-4-10 16,0-4-54-16,0-5-92 0,19-2-107 0,5-7-43 16</inkml:trace>
  <inkml:trace contextRef="#ctx0" brushRef="#br0" timeOffset="28046.29">17701 5270 1388 0,'0'-5'18'0,"0"0"12"0,0 1-2 0,0 4-16 16,0-4-14-16,0 4-11 0,0 0-6 0,0 0 22 15,0 0-3-15,0 0-8 0,0 0 14 16,0 12-11-16,0 2 3 0,0 2 15 0,0 4-5 16,-10 4 21-16,10 3-3 0,0 3-19 0,-12 3-8 15,12 0-77-15,-12 1-86 0,12-1-69 0,-12-2-79 16,12-4 3-16</inkml:trace>
  <inkml:trace contextRef="#ctx0" brushRef="#br0" timeOffset="28263.74">17862 5716 1089 0,'0'0'9'0,"0"7"12"16,0-7 1-16,0 9 5 0,0-1-1 0,0 0-19 15,0 3-3-15,-14-1-9 0,1 2-6 0,4 2 11 16,-3 0-13-16,12 0-26 0,-14-1-99 0,5-2-84 16,9-1-63-16</inkml:trace>
  <inkml:trace contextRef="#ctx0" brushRef="#br0" timeOffset="28691.79">18256 5365 1364 0,'0'-6'54'0,"0"-3"22"0,0 1 13 0,0 2-6 16,0 1-55-16,0 5-29 0,0 0-15 0,0 0 5 15,0 0 5-15,0 0 5 0,0 0 1 0,0 0 0 16,-14 10 3-16,14 2 1 0,0 0-2 16,-12 5 8-16,12 3-7 0,-12 1 0 0,12 3 12 15,0-2-13-15,0 2 7 0,0 0 2 0,0-2-15 16,0-2 11-16,0-1-16 0,0-3-4 0,0-1 4 16,16-3 8-16,-1-3 4 0,1-9 6 0,0 0-14 15,0 0-6-15,-1 0 7 0,0 0-7 0,0 0 22 16,-2-10-19-16,0-3 0 0,0-2 1 0,-4-2 1 15,0-3 11-15,-9 0 1 0,12-4 7 0,-12 3-1 16,0-3-7-16,9 0 8 0,-9 2-18 0,0 0 13 16,0 0 3-16,0 2-16 0,0 3 4 0,0 1-24 15,0 6 3-15,-13 2-15 0,-1 8-21 16,0 0-35-16,-3 0-83 0,1 0-58 0,-6 12-39 16,1 0-46-16</inkml:trace>
  <inkml:trace contextRef="#ctx0" brushRef="#br0" timeOffset="28924.54">18639 5667 1320 0,'-12'0'2'0,"12"8"-24"16,0-8 7-16,0 9-2 0,0 0-4 0,-9 3 21 16,9 1-6-16,0 3 9 0,-14 3 5 0,14 1 1 15,-12 4 1-15,0 0-13 0,12-2-11 0,-13 1-96 16,13-4-119-16,-10 0-85 0</inkml:trace>
  <inkml:trace contextRef="#ctx0" brushRef="#br0" timeOffset="29164.34">18893 5334 1729 0,'0'0'12'16,"0"0"-11"-16,0 0-7 0,0 0 3 0,0 7-9 15,0-3 14-15,0 2 6 0,0 2 8 0,0 3-10 16,0 3 10-16,0 4 0 0,0 2-9 0,-14 6 9 16,14 1-29-16,-15 1-16 0,15-1-75 0,-14 2-89 15,14-4-88-15,-13 0-101 0,13-7 35 16</inkml:trace>
  <inkml:trace contextRef="#ctx0" brushRef="#br0" timeOffset="29489.76">18884 4922 1289 0,'0'0'-9'0,"0"-11"13"0,0 4 2 15,0 1-1-15,0 6 8 0,0-8-13 0,0 8-6 16,0-9-1-16,20 4-1 0,3 5 5 0,0 0-4 16,4 0 1-16,3 0 6 0,2 0 0 0,-2 13 5 15,1 5-2-15,-1 6-4 0,-3 5 4 0,-3 6-1 16,-1 4 14-16,-3 7 0 0,-5 5-3 0,-5 4 16 16,-10 3-1-16,0 4 6 0,0 2-7 0,0 2-16 15,0 2-16-15,-22-2-6 0,-1 0-6 0,-4-4-6 16,-1-4-47-16,-2-5-90 0,-3-5-96 15,-1-7-83-15</inkml:trace>
  <inkml:trace contextRef="#ctx0" brushRef="#br0" timeOffset="32328.49">14224 7004 346 0,'0'0'-5'0,"0"0"2"0,0 0-2 15,0 0 8-15,0 0 38 0,0 7 5 0,-8 1 8 16,8-2-7-16,0 4-31 0,0 2-2 0,0 2-2 16,0 3-5-16,0 2 7 0,0 3-2 0,0 1-7 15,0 1 7-15,0-1-6 0,0 1-9 16,0-1 16-16,11-2-14 0,1-1 8 0,1-2 6 15,-1-2 14-15,1-3 27 0,0-1 22 0,1-5 1 16,-1-7-11-16,0 0-5 0,3 0-27 0,-4 0-8 16,2 0 5-16,1 0-25 0,-3-16 10 0,1-1 6 15,3-2-16-15,-5-3-8 0,0 0-11 0,1-5 6 16,-2 0-6-16,0 0 22 0,-10-1-11 0,14 0 6 16,-14-1-4-16,11 0-12 0,-11 1 10 0,0-1-13 15,0 1 10-15,0 1 13 0,0 0 1 16,0 2-4-16,0-2 6 0,0 4-4 0,0-1 10 15,0 2 2-15,0 3-4 0,-11-1 5 0,0 3-14 0,11 2 4 16,-13 1 0-16,3 2-10 0,10 1 17 16,-12 4-2-16,12 1-7 0,-9 6 10 0,9-5-28 15,0 5 3-15,0 0 11 0,0 0-22 0,0 0 15 16,0 0-15-16,0 0 10 0,0 0 8 0,0 0-15 16,0 0 19-16,0 0-24 0,0 0 6 0,0 0 20 15,0 0-19-15,0 0 11 0,0 0-6 0,0 0 0 16,0 0 18-16,0 0-4 0,0 0-1 0,0 0-3 15,0 0-7-15,0 0 1 0,0 0 6 0,0 0 5 16,0 0 4-16,0 0-1 0,0 0 0 16,11 6 13-16,3-6-2 0,0 0 7 0,5 0-30 0,1 0-22 15,6 0 4-15,4 0-4 0,8 0 25 16,5 0 12-16,5 0-17 0,6 0 15 0,7 0-10 16,5-8-4-16,8 8 9 0,2-5-11 0,6 5 16 15,3-9-6-15,2 9 6 0,-1 0-5 0,4 0-13 16,-3 0 12-16,0-4-19 0,-3 4 13 0,-7 0 0 15,1 0-9-15,-7-6 14 0,-1 6-7 0,-6-5 14 16,-3 5-4-16,-1-6-25 0,-7 6-32 0,-1-7-33 16,-9 7 2-16,-5-5 20 0,-8 5 29 0,-8 0 24 15,-5 0 13-15,-17 0-8 0,0 0 12 16,0 0 0-16,0 0-11 0,0 0 12 0,0 0-19 0,0 0-10 16,0 0-25-16,0 0-41 0,-17 0-46 15,17 0-66-15,-10 0 4 0</inkml:trace>
  <inkml:trace contextRef="#ctx0" brushRef="#br0" timeOffset="34635.56">14792 6975 969 0,'0'0'-1'0,"0"0"-3"0,0 0 3 15,-12 0-10-15,12 0 5 0,0 0 0 16,0 0-15-16,0 0 11 0,0 0 4 0,0 0 12 16,0 0 11-16,0 9 0 0,0 2-5 0,0 3-17 15,0 2 22-15,0 6-5 0,0 3-5 0,-11 2 9 16,11 1-18-16,0 1 7 0,-14 0-5 0,14-1 2 15,-13-2 2-15,13-2-1 0,0-5-55 0,-12-2-53 16,12-3-78-16,0-3-58 0,0-3 43 0</inkml:trace>
  <inkml:trace contextRef="#ctx0" brushRef="#br0" timeOffset="35188.03">14978 6982 935 0,'0'-5'-10'0,"0"5"16"0,0 0-12 0,0 0-3 16,0 0 0-16,0 0 0 0,0 0 4 0,0 0 6 16,0 0 1-16,0 0-10 0,0 0 7 0,0 0-2 15,0 0 11-15,0 0-4 0,0 0 0 16,0 0 6-16,0 0-7 0,0 0-9 0,0 0 8 15,0 0-3-15,0 0 1 0,0 0 11 0,-11 0-1 16,11 0-5-16,0 0 7 0,0 0 7 0,-8 0-7 16,8 0 4-16,0 0 1 0,0 0-11 0,0-8 4 15,0 2 3-15,0-2 0 0,0 1-3 0,0-1 0 16,0 0-9-16,0 0-10 0,10 1 4 0,-1-1-2 16,2-1-2-16,-3 2 7 0,3 2-8 0,2 5 10 15,-2-7-4-15,4 7-4 0,-2 0 11 0,1 0-19 16,-1 0 9-16,0 10 2 0,1 1-15 0,-3 0 13 15,-2 4 8-15,-9 3 1 0,0-1 8 16,0 4-1-16,0-1-1 0,0 0-4 0,0 3 4 16,-17-2-6-16,4 1 6 0,-2-1-2 0,-1-1-3 15,-1-2 0-15,-1-1-14 0,4-3 2 0,-3-2 7 16,2-4 5-16,1-8 2 0,3 0 17 0,11 10-11 16,-10-10-4-16,10 0 1 0,0 0-12 0,0 0 8 15,0 0 0-15,0 0-8 0,0-11-15 0,0-2 9 16,0 1-13-16,0-1 18 0,0 2 2 15,0-1-14-15,10 3 19 0,1 4-18 0,-2 5 23 0,-9 0-10 16,12 0 0-16,-2 0 3 0,0 0-4 16,0 0 15-16,-2 14-3 0,2 1 4 0,-10-1-10 0,10 1 2 15,0 0-31-15,-10-1-42 0,10 3-40 16,-10-5-67-16,9-2-47 0,-9-2 41 0</inkml:trace>
  <inkml:trace contextRef="#ctx0" brushRef="#br0" timeOffset="35447.44">15365 7213 1137 0,'0'0'25'0,"0"0"6"0,0 0 8 0,0 0-7 16,0 0-31-16,0 0-8 0,0 0-1 0,0 0 7 16,0 0 11-16,19 0-8 0,-4 0 22 0,2 0-29 15,-1 0 0-15,3 0 9 0,0 0-16 0,3 0 17 16,-2 0-12-16,2 0-57 0,-2 0-58 0,2 0-61 16,-5 0-54-16,1 0-9 0,-4 0 41 0</inkml:trace>
  <inkml:trace contextRef="#ctx0" brushRef="#br0" timeOffset="35688.1">15512 7046 781 0,'0'0'-5'0,"0"0"10"0,0 0-11 0,0 0 7 16,0 0 11-16,0 8-5 0,0 1 25 0,0 2-5 16,0 0-9-16,0 3 11 0,0 4-17 0,-12 3-4 15,12 2 10-15,0 2-15 0,-14 2-1 16,14 0 3-16,-13-1-11 0,13-1-42 0,-14-5-52 16,14 1-74-16,0-6-58 0</inkml:trace>
  <inkml:trace contextRef="#ctx0" brushRef="#br0" timeOffset="36205.07">15878 6984 1311 0,'0'0'-3'0,"0"0"10"0,0 0 9 0,0 0 16 16,0 0 4-16,0 0-22 0,0 0-6 0,0 0-18 15,0 0-10-15,0 0 6 0,0 0-9 0,0 0 3 16,0 0 20-16,0 0-1 0,0 9 7 0,0 2 11 16,0 0-9-16,0 4 12 0,0 4-2 15,0 0-5-15,-13 5 7 0,13-2-11 0,0 2-1 0,-9 1-8 16,9-2-13-16,-10 1-7 0,10-5-8 16,0 1-89-16,-11-3-80 0,11-4-59 0,0 0-77 15</inkml:trace>
  <inkml:trace contextRef="#ctx0" brushRef="#br0" timeOffset="36922.14">16131 6893 624 0,'0'0'-5'0,"0"0"7"0,0 0-11 16,0 0 1-16,0 0 11 0,0 0-8 16,0 0 11-16,0 0-8 0,0 0-7 0,0 0 3 15,0 0 11-15,0 0-3 0,0 0 3 0,0 0 1 16,0 0-17-16,0 0 13 0,0 0 2 0,0 0-9 16,0 5 16-16,-10-5-4 0,10 0 2 0,-12 8 2 15,12-8-5-15,-13 5-5 0,2-5 1 0,11 0 9 16,-13 0 14-16,13 0 12 0,-11 0 7 0,11 0 5 15,-11 0-2-15,11 0 1 0,0 0-6 0,0 0 26 16,0 0-15-16,0 0-5 0,0 0-3 0,0 0-24 16,0-5 0-16,0 5 8 0,0-9-25 0,0 3-4 15,0-1-12-15,0 1-6 0,0 0 19 16,11-2 0-16,-11 3 3 0,11-1-5 0,0 6 1 16,0-8 13-16,-11 8 12 0,15-7-12 0,-3 7-11 15,-12 0-41-15,13 0-9 0,-3 0-1 0,-10 0 11 16,13 11 17-16,-13 0 10 0,10-2-1 0,-10 3 17 15,0 0 4-15,0 1-9 0,0 0 10 0,0 0-18 16,0 2 11-16,0-1 4 0,-19-1-2 0,6-1 0 16,1 2-19-16,-4-3 8 0,3 0-7 0,1-1 10 15,1-3-3-15,3-7 8 0,8 8 6 16,-13-8-8-16,13 0 6 0,0 0-7 0,0 0-1 0,0 0 3 16,0 0 2-16,0 0 1 0,0 0 6 15,0-9-8-15,0 1-4 0,0 8-12 0,0-8-6 16,11 8 8-16,-11 0-5 0,0-5 22 0,10 5-2 15,-10 0 1-15,0 0 8 0,8 0-25 0,-8 0 21 16,0 8-18-16,14 2 9 0,-14-1 10 0,9 0-19 16,-9 1 21-16,12 1-1 0,-12-1 2 0,12 0-22 15,-12 2-59-15,9-1-59 0,-9-1-93 0,0-2-23 16</inkml:trace>
  <inkml:trace contextRef="#ctx0" brushRef="#br0" timeOffset="37161.07">16169 7228 1778 0,'0'7'16'0,"0"-7"11"0,0 0 19 0,0 0-3 16,0 0-2-16,0 0-19 0,0 0-16 0,0 0 6 15,15 0-20-15,0 0 10 0,0 0 5 0,0 0-5 16,2 0 9-16,-1 0-12 0,3 0-22 0,-2 0-67 16,2 0-71-16,-3 0-50 0,5 0-98 0,-3 0-18 15,0 0-8-15,-1-7 51 0</inkml:trace>
  <inkml:trace contextRef="#ctx0" brushRef="#br0" timeOffset="37402.75">16352 7075 1081 0,'0'0'-10'0,"0"-8"8"0,0 8-22 0,0 0 7 0,0 0 5 15,0 0 6-15,0 0 27 0,0 12-9 16,-13 1 19-16,13 4-11 0,0 2-2 0,-14 2 12 15,14 2-29-15,-13 4-1 0,13 2 1 0,-12-3-2 16,12 1 14-16,-11-4-28 0,11 0-54 0,0-4-97 16,0-2-94-16,0-4-7 0</inkml:trace>
  <inkml:trace contextRef="#ctx0" brushRef="#br0" timeOffset="37720.61">16547 7107 1453 0,'0'0'6'0,"-10"0"0"0,10 0 19 16,0 0-2-16,0 9-9 0,-11-9 13 0,11 9-29 16,0 2 12-16,0 0 14 0,-12 1-14 0,12 1-4 15,0 0-12-15,0 1-13 0,0 0 7 0,0-1 14 16,0 0-2-16,0-2 18 0,0-1-14 0,0-1 8 15,13-9 3-15,0 9-16 0,0-9 12 0,-4 0-5 16,3 0 2-16,-2 0-4 0,0 0 2 0,0 0-7 16,-10 0 7-16,12 0-5 0,-2-10 5 0,-10 0 2 15,0-1-6-15,9 2 2 0,-9-1-12 16,0-1-1-16,0-2-2 0,0 2-2 0,0-2-23 16,0-1-27-16,0 1-45 0,0 0-44 0,0 1-10 15,0 1-20-15,-13 1-25 0,-1 2-21 0,2 8 14 16</inkml:trace>
  <inkml:trace contextRef="#ctx0" brushRef="#br0" timeOffset="38321.11">16801 6861 839 0,'-11'0'-6'15,"11"0"-2"-15,0 0 4 0,0 0-4 0,0 0 1 16,0 0 5-16,0 0-5 0,0 0 6 0,0 0 9 15,0 0-8-15,-13 0 3 0,13 0-7 0,-9 6 2 16,-4-6-1-16,4 8 5 0,-4-2 0 16,2-6 0-16,0 7-2 0,-3-7-11 0,3 0 15 15,-1 0-6-15,0 0 26 0,2 0 11 0,10 0-5 16,-12 0 6-16,12 0-4 0,0 0-2 0,0 0-7 16,0-6 3-16,0 2-1 0,0-2 3 0,0-1 16 15,0 2-11-15,0-2-15 0,0 1-6 0,0 0-18 16,12 0-12-16,-12 6 8 0,12 0-8 0,0-6 9 15,-2 6 7-15,-2 0-19 0,1 0-2 0,-9 0 8 16,14 13-8-16,-2-2 10 0,-2 1 4 0,-10 2-20 16,10 0 22-16,-10 2 0 0,0-1 8 0,0 1-1 15,0 1-11-15,0-2-12 0,-16 1-20 16,2 0-12-16,-3-1-3 0,1-2 12 0,-2-1 28 16,2-2 16-16,-1 1 10 0,4-4 3 0,-1-7-3 15,14 0 20-15,-11 0 3 0,11 0 9 0,0 0-10 16,0 0-21-16,0 0 28 0,0-9-28 0,0-1-2 15,0 1 17-15,17 0-30 0,-4-1 6 0,0 4 14 16,-1 6-14-16,0-8-6 0,2 8 2 0,-5 0-6 16,-1 0-1-16,-8 0 12 0,14 13 5 0,-3 1 6 15,-1-2-5-15,-10 1-9 0,11 2 16 16,-11-2-4-16,11 0-2 0,-11-1 7 0,11-3-13 16,-11-9-8-16,0 10-61 0,0-10-108 0,9 0-79 15</inkml:trace>
  <inkml:trace contextRef="#ctx0" brushRef="#br0" timeOffset="38756.25">16419 6710 778 0,'0'0'30'0,"0"0"8"16,0 0 34-16,0 0 8 0,0 0 10 0,0 0-23 15,0 5-4-15,0-5 1 0,0 0-27 0,0 0 21 16,0 0-26-16,0 0-8 0,0 0-20 16,0 0-3-16,10 0-5 0,6 0 6 0,3-8 9 15,2 4-13-15,6-4 3 0,3 3-7 0,3-1-2 16,0 6-6-16,2-6-25 0,-2 6-15 0,-1-5-30 15,-2 5-24-15,0 0-14 0,-5 0-28 0,1 0-34 16,-3 0-8-16,-2 0-5 0</inkml:trace>
  <inkml:trace contextRef="#ctx0" brushRef="#br0" timeOffset="39674.71">17457 6923 1628 0,'0'0'10'0,"0"-5"3"15,0 5-4-15,0-5 1 0,0 5-20 0,0 0 4 16,0 0 3-16,0 0-2 0,0 0 13 0,0 0-13 15,0 0 4-15,0 10 0 0,0 1-7 0,12-3 10 16,-2 5-2-16,5-1-2 0,-4 2 13 0,3 2-30 16,0-2-42-16,0 3-25 0,-1-3-90 15,-1 3-18-15,0-4-12 0,2 0-33 0,-5-1 10 16,1 0 33-16</inkml:trace>
  <inkml:trace contextRef="#ctx0" brushRef="#br0" timeOffset="39880.93">17677 6997 899 0,'0'-13'30'16,"10"-2"45"-16,-10 3 1 0,0 1 42 0,0 0-12 15,0 4-40-15,0 1 6 0,0 6-30 0,0-5-19 16,0 5-3-16,0 0-7 0,0 0-11 0,0 0 10 16,0 0-6-16,-16 7 3 0,-2 3-6 15,2-2-8-15,-4 5 3 0,-2 0-1 0,-1 0-1 16,-2 1-5-16,0 1-18 0,3-3-17 0,1 1-25 15,2-2-22-15,3-4-41 0,2 1-34 0,14-8-31 16,0 0-17-16,-8 0-3 0,8 0 35 0</inkml:trace>
  <inkml:trace contextRef="#ctx0" brushRef="#br0" timeOffset="40069.08">17533 6869 713 0,'0'-6'-13'0,"0"2"-6"0,9 4 9 15,-9 0-4-15,0 0 36 0,0 0 11 0,0 0-4 16,0 8 8-16,0 4-16 0,0 1 1 16,0 2 13-16,0 2 0 0,-10 3 1 0,10 2-13 15,-13 2-25-15,2 1 7 0,0-1-14 0,1 3 29 16,10-2-3-16,-14 0 2 0,14-3-55 0,0-1-101 16,-8-5-112-16</inkml:trace>
  <inkml:trace contextRef="#ctx0" brushRef="#br0" timeOffset="48443.75">18454 7030 760 0,'0'0'23'0,"9"0"8"0,-9 0 5 16,0-6-1-16,0 6-25 0,0 0-12 0,0 0 3 15,0 0-14-15,0 0 3 0,0 0 3 0,0 0-6 16,0 0 16-16,0 10-1 0,0 0 13 0,0 5-6 16,0 1 4-16,0 5 5 0,0 2-7 0,0 0-3 15,0 4-5-15,-9-1-2 0,9 1-10 0,0-2 3 16,-10-2 12-16,10-1-10 0,0-3 15 0,-11 0-47 16,11-3-66-16,0-5-72 0,0 0-68 0</inkml:trace>
  <inkml:trace contextRef="#ctx0" brushRef="#br0" timeOffset="48984.32">18729 6944 741 0,'0'0'3'16,"0"0"4"-16,0 0 0 0,0 0-10 0,0 0 3 16,0 0-3-16,0 0-4 0,0 0 13 0,0 0 6 15,0 0 3-15,0 0 6 0,0 0 6 16,0 0-12-16,0 0-6 0,0 0 1 0,0 0-8 0,0 0 3 16,0 0 1-16,-12 0 11 0,12 0-11 15,-9-8 3-15,9 8 11 0,0-8 3 0,0 2 10 16,0 1 6-16,-13 5-12 0,13-8-14 0,0 1-3 15,0 0-8-15,0 1-2 0,0 1-5 0,0 5-5 16,0-9 12-16,0 9-10 0,13-8 11 0,-13 8 6 16,9-6-25-16,-9 6 5 0,12 0-3 0,-12 0-4 15,13 0 9-15,-13 8 14 0,15 3-12 0,-15 0 3 16,14 1 8-16,-14 3-4 0,0 2-2 0,0-2 3 16,0 2-14-16,0 0 2 0,0 0 13 15,0-1 0-15,-16 1 6 0,2-2 1 0,-5-3-9 16,5-1-12-16,-5-1-1 0,2-2 4 0,1-8 10 15,2 0 11-15,2 0-3 0,1 0-3 0,11 0-9 16,0 0-2-16,-11 0 3 0,11-11-8 0,0 2 0 16,0 0-7-16,0 0 12 0,0-1 10 0,0 2 5 15,0-1-2-15,0 3-10 0,0 6-19 0,11-8-6 16,-11 8 7-16,11 0 4 0,-11 0 14 0,10 0 9 16,-10 0-1-16,14 0 11 0,-4 13-5 0,-10-3 0 15,15 0-2-15,-2-1-10 0,-2 3-12 0,2-1-18 16,-5 1-53-16,-8-1-50 0,9-1-53 0,-9-2-19 15</inkml:trace>
  <inkml:trace contextRef="#ctx0" brushRef="#br0" timeOffset="49819.01">18107 7247 325 0,'-11'0'0'0,"11"14"20"0,0-1 20 16,-12 1 0-16,12 4 7 0,0 0-20 0,0 0-23 16,0 3 11-16,0-2-8 0,0 1 12 0,0-3 7 15,0 0 13-15,0-2 28 0,0-3-2 0,0-3 22 16,0-9-27-16,13 9-23 0,-3-9 35 0,-10 0 12 15,16 0 0-15,-5 0-15 0,-1 0-35 0,3 0-34 16,-1-14 17-16,2 0 13 0,-1-3-13 16,-1-2-14-16,3-1-7 0,1-3 8 0,-3-2-4 15,0-3 0-15,1-2 1 0,-1-4-10 0,1 1-1 16,-3-5 8-16,1 2-7 0,0-1-6 0,-2-1 11 16,-1-1 0-16,-9 2-9 0,13 1 8 0,-13 1 5 15,0 3 0-15,0 3 3 0,0 0-1 0,0 4-10 16,0 2 16-16,0 1 5 0,0 4-15 0,0 2 10 15,0-1-19-15,0 4-2 0,-14 2 14 0,14 4-2 16,-8-1 5-16,8 8-11 0,0 0 3 0,0-5-4 16,0 5-14-16,0 0 16 0,0 0-2 0,0 0 21 15,0 0 13-15,0 0-11 0,0 0 1 16,0 0-16-16,0 0 11 0,14 0-28 0,3 0 27 16,2 0-38-16,3 0 17 0,4 0 36 0,2 0-50 15,5 0 31-15,5 0-32 0,6 0 10 0,4-9 11 16,4 4 5-16,5-4 3 0,2 3-11 0,5-2 8 15,4 4 6-15,0 4-14 0,3-10 13 0,-1 5-6 16,-2 5 4-16,0-8 5 0,0 2-15 0,-8 6 26 16,-1-6-16-16,-2 6-18 0,-9-8-44 0,-6 8-40 15,-6-5-7-15,-6 5 3 0,-6 0 47 0,-7 0 15 16,-17 0 0-16,0 0 6 0,0 0-14 0,0 0-33 16,0 0-7-16,0 0-38 0,0-9-7 0</inkml:trace>
  <inkml:trace contextRef="#ctx0" brushRef="#br0" timeOffset="50477.4">18769 7207 963 0,'0'0'10'0,"0"0"8"16,0 0-4-16,0 0-4 0,0 0-11 0,0 0-15 15,0 0 16-15,16 0 12 0,-2 0-4 0,-1 0 2 16,0 0-18-16,1 0-15 0,1 0 19 0,0 0-8 16,1 0 19-16,3 0 7 0,0 0-31 0,-3 0-15 15,1 0-63-15,1 0-25 0,-3 0-31 0,0 0-10 16,-3 0 8-16,-2 0 18 0</inkml:trace>
  <inkml:trace contextRef="#ctx0" brushRef="#br0" timeOffset="50715.04">18986 7046 481 0,'0'0'18'0,"0"0"14"0,0 0 21 0,0 13 6 0,0 3-9 15,-16 1-12-15,16 2-21 0,-12 1 3 0,12 3-6 16,-13 1 1-16,13-2-5 0,0 0-5 16,-13-2 0-16,13 1-11 0,0-5-39 0,0 0-67 15,0-3-75-15,0-4-12 0</inkml:trace>
  <inkml:trace contextRef="#ctx0" brushRef="#br0" timeOffset="51085.09">19220 7041 1200 0,'0'0'12'0,"0"0"-5"0,0 0 0 0,-11 0-7 16,11 0-20-16,0 0 1 0,0 0-8 0,0 0 7 16,0 0 10-16,0 0 3 0,-10 11 10 0,10 0 9 15,0 4 3-15,0 3-1 0,-12 2 8 0,12 0-14 16,0 3-4-16,0 0 6 0,0-1-19 0,0 0 14 16,0-1-7-16,0-4 0 0,0 0 19 0,0-5-25 15,0-1 13-15,12-1 7 0,0-10-17 0,-1 0 28 16,1 0-4-16,1 0-14 0,3 0 3 0,-3 0-13 15,-2 0 2-15,3 0 14 0,-4-11 2 0,3-4-17 16,-1 4 16-16,-4-5-28 0,-8-1 18 16,12 1 9-16,-12-2-37 0,10 0 27 0,-10 0-13 15,0 0 5-15,0 0 5 0,0 0-9 0,0 1-37 16,0 2-12-16,0 1-14 0,0 1-18 0,0 4 11 16,-12 1-18-16,0 2 15 0,2 6-36 0,-4 0 6 15,3 0-19-15,-2 0-12 0</inkml:trace>
  <inkml:trace contextRef="#ctx0" brushRef="#br0" timeOffset="51665.44">19565 6847 883 0,'0'0'0'0,"0"0"-11"0,0 0 12 0,0 0-2 16,0 0 0-16,0 0 10 0,0 0-12 0,0 0-9 16,0 0 0-16,0 0 7 0,0 0-9 0,0 0 14 15,0 0 3-15,-13 0-6 0,4 0 18 16,9 0-4-16,-14 6-10 0,4-6 10 0,-1 0-4 15,11 0 4-15,-13 0 14 0,13 0 11 0,-9 0-6 16,9 0-14-16,0 0 11 0,0 0-12 0,0 0 12 16,0 0 8-16,0-8-24 0,0 1 1 0,0 3-10 15,0-3-10-15,0 2 16 0,0-1-12 0,0 1-3 16,10 0 1-16,-10 5-5 0,15-6 2 0,-4 6 0 16,-11-6 10-16,11 6-8 0,0 0-11 0,-11 0-11 15,15 0-3-15,-15 0-1 0,12 0 3 0,-12 10 5 16,0-3 4-16,10 2 10 0,-10 0 1 0,0 0 10 15,0 1-4-15,0 1-12 0,0-1-15 0,-14 1-30 16,-1 1-3-16,1 0-3 0,-3 1 11 16,1-2 17-16,2-3 16 0,-4 3 13 0,5-4 2 15,2-7 12-15,-3 9 1 0,14-9-7 0,-9 0 24 16,9 0 2-16,0 0-12 0,0 0 3 0,0 0-11 16,0 0-12-16,0 0 9 0,0-9 0 0,0 2-2 15,0 2-3-15,0-1 7 0,0 6-4 0,8-4 0 16,-8 4 5-16,9 0-16 0,-9 0 7 0,11 0 4 15,-11 0 2-15,0 0 4 0,10 0 7 0,-10 0-17 16,9 8 13-16,-9 0-9 0,0 1-6 0,13-3 21 16,-13 2-10-16,0 2 6 0,9-1-38 0,-9-2-62 15,13 2-60-15</inkml:trace>
  <inkml:trace contextRef="#ctx0" brushRef="#br0" timeOffset="51896.96">19595 7154 1528 0,'0'0'3'0,"0"0"6"0,0 0-12 0,0 0 10 16,0 0-9-16,0 0-6 0,0 0 9 0,0 0 1 15,17 0 14-15,-2 0-12 0,0 0-1 0,-2 0-11 16,4 0-14-16,-1 0-35 0,2 0-41 0,-6-7-68 16,2 7-57-16,1 0-29 0,-1 0-33 0</inkml:trace>
  <inkml:trace contextRef="#ctx0" brushRef="#br0" timeOffset="52148.73">19715 6972 950 0,'0'0'4'0,"0"0"-9"15,0 0-8-15,0 0 2 0,0 0 7 0,0 0 15 16,0 10 9-16,0 1-2 0,0 3 12 0,0 1-13 15,0 4-1-15,0 1 11 0,0 3-21 0,0 2 20 16,0-3-9-16,0 1-6 0,0 1-12 0,-13-2-60 16,13-2-78-16,0-2-104 0,0-1-29 0</inkml:trace>
  <inkml:trace contextRef="#ctx0" brushRef="#br0" timeOffset="52380.2">19899 7025 1737 0,'0'0'23'16,"0"-8"10"-16,0 8-12 0,0 0-5 0,0 0-31 16,0 0-18-16,0 0 12 0,0 0 10 0,0 0 13 15,0 0 0-15,0 12 14 0,0 0-11 16,0 3 2-16,-10 5 5 0,10 1-15 0,-11 2 11 15,11 0-41-15,0 3-78 0,0-1-85 0,-13-2-124 16,13-4-73-16,0-1 57 0</inkml:trace>
  <inkml:trace contextRef="#ctx0" brushRef="#br0" timeOffset="52917.01">20140 6907 1593 0,'0'0'1'15,"0"0"4"-15,0-4-7 0,0 4-8 0,0 0-4 16,0 0 9-16,0 0-2 0,0 0 12 0,0 0 3 16,0 0-21-16,0 0 1 0,0 0-10 0,0 0 2 15,0 0 2-15,0 0 9 0,0 0 2 0,0 0-15 16,-9 0 5-16,9 0-5 0,-14 6 11 0,14-6 2 15,-15 0 0-15,6 0 9 0,9 0-3 0,-12 0 7 16,12 0 4-16,0 0-2 0,0 0-6 0,0 0 1 16,0 0 2-16,0 0-9 0,0-9 6 0,0 2-2 15,0-1 0-15,0 1 4 0,0-4-8 16,0 4-1-16,13-2 5 0,-3 1-14 0,0 1 7 16,-10 2 1-16,14 5-9 0,-5 0 17 0,-9 0 1 15,13 0-5-15,-13 0 5 0,12 11-3 0,-12 1 6 16,8 1 6-16,-8 2-3 0,0 1-5 0,0 2-1 15,0 0-2-15,0 0-5 0,0-1 15 0,0 2-17 16,-14-3 11-16,-2 2 0 0,0-1-17 0,1 0 20 16,-1-3-25-16,-1 1-6 0,-1-3 3 0,2 0-11 15,-1-4 15-15,4-8 7 0,-1 0 19 0,14 0-20 16,-13 0-4-16,13 0-8 0,0 0-1 0,0 0 7 16,0-10 13-16,0 0 11 0,0-2-7 0,0 2 4 15,0-2-6-15,13 2-18 0,0 1 3 16,-4 1 14-16,-1 8 1 0,-8 0 16 0,16 0-7 15,-6 0-4-15,-10 0 15 0,13 0-6 0,-13 0 12 16,13 14-1-16,-3-1-22 0,-10 0 6 0,14-1 3 16,-3 3-2-16,-2-4 12 0,3 2-34 0,-3-2-65 15,2 0-74-15,-1-3-84 0,-1-8-39 0</inkml:trace>
  <inkml:trace contextRef="#ctx0" brushRef="#br0" timeOffset="53892.77">7783 8389 1203 0,'0'0'18'0,"0"0"2"15,0 0-9-15,0 0 12 0,0 0-26 16,0 0-14-16,0 0 18 0,0 0-11 0,15 0 15 15,-1 0 16-15,-1-8-23 0,3 8 3 0,2-9-15 16,0 9 6-16,4-7-27 0,-1 7-80 0,3 0-57 16,-1 0-78-16,-3 0-24 0</inkml:trace>
  <inkml:trace contextRef="#ctx0" brushRef="#br0" timeOffset="54115.78">7752 8803 1127 0,'0'0'1'0,"0"0"45"0,0 0 15 16,0 0-1-16,0 0-4 0,0 0-44 0,0 0-14 15,0 0-2-15,13 0 13 0,1 0-12 0,-1 0 10 16,4 0 3-16,1 0-30 0,2 0-80 0,2 0-111 15,1 0-119-15,-1-11 1 0</inkml:trace>
  <inkml:trace contextRef="#ctx0" brushRef="#br0" timeOffset="55500.32">8707 8614 435 0,'-3'2'9'16,"-2"0"14"-16,1-2 12 0,1 2 18 0,1-1 0 16,-2 0-8-16,4 1-7 0,-1-2-8 15,1 1 3-15,0 0-8 0,0-1 8 0,0 0-15 16,4 0-12-16,-1 0-1 0,0 0-24 0,3 0 23 15,-1 0-8-15,1-2 6 0,-1 2 6 0,3 0-14 16,3 0 1-16,-2 0 5 0,5 0 12 0,-1 0-8 16,3 0 12-16,6 0 11 0,0 0-15 0,5 0 7 15,3 0-7-15,3 0-12 0,2 0 9 0,3 0 7 16,6 0-11-16,2 0 4 0,7 0 1 0,3-2-8 16,7 0 13-16,3 0-3 0,10 2-14 0,2-4 10 15,9 3-16-15,5 1-1 0,4-1 18 16,7 1-12-16,3 0 20 0,2 0-6 0,2 0-10 15,1 2-2-15,1 2-15 0,2-1 8 0,-4 0 18 16,3-1 6-16,-4 1 3 0,2 0 5 0,-3 1-15 16,-1-2-8-16,-3 2-9 0,0-1-1 0,-4 1-6 15,-5-2 15-15,-2 1 4 0,-2 0-5 0,-6 0 6 16,-6-1-6-16,0-1-7 0,-6 0 6 0,-5 0-5 16,-2-1 8-16,-9 0 10 0,0 0-12 15,-5 0 6-15,-5 0 2 0,-4 0-18 0,-5 0 13 16,-4-2-5-16,-8 2-20 0,-2-3 33 0,-8 3-15 15,-3-2 17-15,-4 1 5 0,-4 1-13 0,-2-1-62 16,-3 0-122-16,0 0-89 0</inkml:trace>
  <inkml:trace contextRef="#ctx0" brushRef="#br0" timeOffset="56776.25">9226 8061 835 0,'0'-8'-3'0,"0"2"-3"0,0 1 2 16,0 1-11-16,0 2 2 0,0 2-4 0,0 0-3 15,-3 7 6-15,3-1 2 0,-4 5 15 0,3 1 14 16,0 4 0-16,-1 3 14 0,2 7-19 0,-1 2-15 15,-1 4 18-15,-1 0-24 0,1 2 18 0,0 0 2 16,-1-1-14-16,2-4 12 0,-1-2-15 0,0-2-68 16,2-4-60-16,0-2-75 0,5-6 5 0</inkml:trace>
  <inkml:trace contextRef="#ctx0" brushRef="#br0" timeOffset="56996.58">9495 8338 793 0,'8'-3'3'0,"-2"-1"17"0,0-1-10 16,2 3 7-16,2-4 10 0,2 1-17 0,0-1 10 15,3 0-8-15,3 2-14 0,2-3 1 0,2 0 1 16,3 2 1-16,1 1 1 0,-1-2-5 0,4 1-5 15,-4 2-43-15,3-1-47 0,-1 2-71 0,-2 1-52 16</inkml:trace>
  <inkml:trace contextRef="#ctx0" brushRef="#br0" timeOffset="57248.33">9746 8109 569 0,'0'-3'6'0,"0"0"-1"0,0 0 1 16,0 0 6-16,0 2-16 0,0 1-4 16,0 0-7-16,0 0-1 0,0 4 7 0,0 2 12 15,0 3-8-15,0 2 8 0,0 7 5 0,0 2 20 16,0 6 14-16,0 2-10 0,0 3 0 0,0 2-31 15,0-1 2-15,-4 1-14 0,2-4-53 0,1-2-80 16,1-4-29-16</inkml:trace>
  <inkml:trace contextRef="#ctx0" brushRef="#br0" timeOffset="57492">10269 7951 1102 0,'0'-2'-3'0,"0"-1"-10"0,0 3-6 16,0 0 12-16,0 0-1 0,0 5 17 0,0 0-3 16,0 2-4-16,0 5 25 0,0 2-2 0,0 4 16 15,0 4-7-15,0 5-18 0,-4 2-4 0,2 2-1 16,-1 2 12-16,0 0-4 0,1 1-7 0,1-3-81 15,-1-3-120-15,2-3-83 0,0-3-48 0</inkml:trace>
  <inkml:trace contextRef="#ctx0" brushRef="#br0" timeOffset="57747.73">10612 8236 1287 0,'0'-2'10'0,"0"0"2"16,0 0 1-16,5 1-4 0,0-2-4 16,-1 2 3-16,5 0-1 0,0-1 5 0,2-1-9 15,3 2-1-15,1-1 0 0,4-1 1 0,0 1-3 16,4 1 1-16,1 1-2 0,-3 0 0 0,4 0-10 15,0 0-81-15,-3-2-52 0,0 1-83 0,-4 1-58 16,-1-1 31-16</inkml:trace>
  <inkml:trace contextRef="#ctx0" brushRef="#br0" timeOffset="58000.83">10763 7999 748 0,'0'0'8'0,"-4"0"-2"16,4 0-13-16,-1 0 3 0,1 4-4 0,-1-1 3 16,-1 1 20-16,2 2 6 0,-1 4 2 0,-3 0-3 15,3 5-2-15,-1 3-5 0,0 4-16 0,-1 2 5 16,0 1-2-16,0 3 8 0,0-3 7 0,-2 1 2 15,2-2-8-15,0-2-66 0,1-2-76 0,-1-2-94 16</inkml:trace>
  <inkml:trace contextRef="#ctx0" brushRef="#br0" timeOffset="61196.1">10214 7989 192 0,'0'0'20'0,"0"0"3"0,0 0-7 16,0 0 1-16,0 0-15 0,0 0-5 0,0 0 13 15,0 0-5-15,0 0 1 0,0 0-4 0,0 0-3 16,0 0 6-16,0 0-6 0,0 0 2 0,0 3-10 16,0-3 0-16,0 2-5 0,0 1 19 0,0-1 15 15,0 0-6-15,0 3 7 0,-2 2-9 0,-1 0-6 16,0 4 9-16,0 3 8 0,0 2-5 0,2 5-11 15,-1 1 3-15,0 3-7 0,-1-3-3 16,2 3 7-16,1 0-7 0,0-2 6 0,0-2-4 16,0-1 3-16,3-3 10 0,2-2-6 0,2 0 6 15,1-3 12-15,0-2-12 0,0-3 11 0,4-1 11 16,-2-2 11-16,1-2 7 0,0-2-4 0,0 0-6 16,-1-4-22-16,2-2-13 0,1-2-1 0,0-1-8 15,-4-3-2-15,-1-1 2 0,2-1 5 0,-1-1-4 16,-3-4 3-16,-1 1 2 0,0-1 0 0,1-2-3 15,0 1-7-15,-4-1 3 0,1-1-4 0,1 1 6 16,-3 3 7-16,2-1-6 0,-3 1-8 0,0 3-4 16,-4 0 8-16,0 2-1 0,-1 1 5 0,-4 2-9 15,1 1-35-15,0 3-6 0,-4 2-16 16,-1 2-3-16,0 2 26 0,-4 4-31 0,1 2-1 16,-1 0-28-16,-2 2-35 0</inkml:trace>
  <inkml:trace contextRef="#ctx0" brushRef="#br0" timeOffset="61728.08">11289 8053 673 0,'-5'-4'33'0,"-4"-1"20"0,4 2 22 16,-2 0 13-16,2 1-32 0,-1 1-12 16,1 1-29-16,-2 0-9 0,3 0 0 0,-1 7-13 15,-2-2 14-15,1 3-7 0,-2-2 10 0,0 5-8 16,-1 2-2-16,0 2 0 0,-1 2-4 0,0 1 2 16,3 1 5-16,2 1 11 0,0-1-16 0,5 1 8 15,0-1-4-15,0 0 11 0,7-2 10 0,0 0 2 16,4-3-2-16,-1-1-24 0,1-4 6 0,0-2-3 15,2-3 3-15,-1-2 16 0,3-2-8 0,-1 0 10 16,-2-8 1-16,4 0-3 0,-2-4 15 0,-1-1 12 16,1-4 1-16,-2 0 7 0,-2-3 18 0,2 0-4 15,-6-2-12-15,-1-1 2 0,-2-2-22 16,-3 1-10-16,0 2-10 0,0-2-12 0,-5 2-8 16,-1 0 3-16,-2 3 3 0,-5 0-37 0,0 5-66 15,-4 5-59-15,1 1-55 0,-6 8-39 0,-1 0-31 16,-3 2-21-16</inkml:trace>
  <inkml:trace contextRef="#ctx0" brushRef="#br0" timeOffset="63679.56">8935 9431 395 0,'-1'-2'2'0,"-1"-1"10"16,0 2 0-16,2 1-12 0,-1 0-3 0,1 0-17 16,0 0 1-16,0 0 9 0,0 3 0 0,0 1 10 15,0 2 5-15,1 1 4 0,1 1 4 0,1 2-4 16,-1 3 0-16,1 4 0 0,1-1 3 0,0 1 9 16,-1 1 1-16,3 0-3 0,-1-2 6 15,2-1-19-15,-3-2 8 0,5-2 11 0,-1-3-4 16,1-1 15-16,-3-2 4 0,5-2 7 0,-2 0 8 15,2-3 10-15,-1 0-5 0,-1 0-16 0,4-8-14 16,-4 2-17-16,3-4 6 0,2-2 10 0,-3-2-17 16,0-1 13-16,1-1-26 0,-2-4-3 0,0 0 23 15,-1-1-10-15,-3 0 8 0,2-2 2 0,-3 0-13 16,-2-1-3-16,2 2-6 0,-4-3-7 0,2 3 8 16,-3-1-1-16,0-1 4 0,0 2 2 0,0 1-4 15,-3 1-5-15,0 2 9 0,-3 1-1 0,3 1 4 16,-2 2 8-16,0-1-2 0,2 7-5 0,-2-1 6 15,2 0-13-15,1 3-2 0,-2 1 4 0,2 1-5 16,-1 1 0-16,3 1 5 0,0-2 3 16,0 3 12-16,0 0 3 0,0 1 2 0,0-3-4 15,3 0-16-15,5 1 4 0,-2-4-7 0,7 0-10 16,1-1 7-16,4-1 10 0,2-1-11 0,5-2 12 16,4 2-11-16,-1 0-9 0,6 1 18 0,-3 0-10 15,2 1 12-15,1 1-7 0,-1 2-8 0,0-2 6 16,0 1-1-16,-1 3 9 0,0-2 5 0,-2 3-5 15,1 0-6-15,-2 1 2 0,-2-2-17 0,-1 2 11 16,-5 0 0-16,0 0-12 0,-3 0 12 0,-5 0-11 16,-3 0-2-16,-1 0 9 0,-4 0-23 0,-2 3-11 15,-1-2-32-15,-1-1-18 0,-1 3-21 16,0-1-25-16,0-1-12 0,0-1-30 0,0 2 28 16</inkml:trace>
  <inkml:trace contextRef="#ctx0" brushRef="#br0" timeOffset="65645.57">9525 9341 461 0,'0'0'3'0,"0"0"13"15,0 0-8-15,0 0 1 0,0 0 3 16,0 0-23-16,0 0 13 0,0 0 2 0,0 0-6 0,0 0 8 16,0 0 1-16,0 0-9 0,0 0 8 15,0 0-5-15,0 0-14 0,0 0 11 0,0 0-7 16,0 0 2-16,0 0 9 0,0 0 4 0,0 0-2 15,0 0 6-15,0 8-6 0,0-8-12 0,0 8 15 16,0-8 8-16,0 11 3 0,0-4 5 0,0-7-15 16,0 10-9-16,0-2 7 0,-11-8-4 0,11 10 4 15,-19-10 11-15,6 9 15 0,3-9 18 0,10 0 16 16,-13 0 23-16,13 0-8 0,-12 0-6 0,12 0-14 16,0 0-6-16,-11 0 7 0,11 0-5 15,0 0 6-15,0 0-46 0,0 0-21 0,0-11 12 16,0 3-11-16,0 1-10 0,0 7 5 0,0-11-18 15,0 0 2-15,0 3 52 0,0-1-15 0,0 2-10 16,13 7 15-16,-13-10-32 0,13 10 25 0,-1-10 2 16,-1 10-17-16,-11 0 10 0,16 0-34 0,-5 0 18 15,-11 0 21-15,17 0-16 0,-4 0 24 0,-1 15-10 16,-12 0-21-16,13 3 11 0,-13-2 3 0,12 1 0 16,-12 3 7-16,0 0 4 0,0 2-25 0,0 2 16 15,0-2 4-15,0 0-14 0,-15 0 23 0,3-3-22 16,-2 0-15-16,1-2 8 0,2-4 13 15,-2-2 5-15,-1-11 5 0,3 12-5 0,-3-12-9 16,4 0-16-16,10 0-11 0,-13 0 4 0,13 0-24 16,-12 0-5-16,12 0 10 0,0 0-2 0,0 0 16 15,0-14 20-15,0 2 12 0,0 0 1 0,0-1-1 16,0 2 2-16,0-2-14 0,0 1 8 0,14 2-10 16,-14 1 3-16,11 9-7 0,-11 0 12 0,11 0 10 15,-11 0-6-15,16 0 23 0,-16 0-15 0,14 18 1 16,-3 0 2-16,-11 1-16 0,16 1 6 0,-3 2-5 15,-13 0-8-15,16 0 12 0,-4-2-8 0,-12-1 7 16,16-5 14-16,-3 0-5 0,-2-14-17 0,-11 10-63 16,14-10-95-16,-2 0-86 0</inkml:trace>
  <inkml:trace contextRef="#ctx0" brushRef="#br0" timeOffset="66042.2">10303 9288 1305 0,'0'-6'13'0,"0"6"3"0,0 0-2 0,0 0-10 15,0 0-21-15,0 0 1 0,0 0 4 0,0 0 12 16,0 0 16-16,0 0-13 0,0 12 9 0,0 2-5 15,0 3-12-15,17 1 22 0,-1 2-19 16,0 4 10-16,1-1 19 0,-1 4-20 0,1-3 15 16,-1 2-37-16,-2-3-58 0,1-1-61 0,-1-3-66 15,-3-2-21-15,1-3-7 0,-3-3 21 0,-9-11 46 16</inkml:trace>
  <inkml:trace contextRef="#ctx0" brushRef="#br0" timeOffset="66232.83">10532 9319 639 0,'0'0'14'0,"0"0"4"15,0 0 10-15,0 0 5 0,0 0-3 16,0 0 3-16,0 13 9 0,-16 1-7 0,0 0-14 0,2 1 1 16,-3 2-18-16,-2-1 2 0,3 4 2 15,-4-1-7-15,0-1 8 0,-5 2-7 0,3-2 12 16,-1-2-25-16,2-2-76 0,0-2-59 0,1-12-84 15,4 11 5-15</inkml:trace>
  <inkml:trace contextRef="#ctx0" brushRef="#br0" timeOffset="66419.78">10375 9262 511 0,'0'0'31'0,"0"0"44"0,0 0 4 0,0 0 27 15,0 10-31-15,0 3-43 0,0 1-1 16,0 0-17-16,0 3-6 0,0 2 8 0,0 2-5 16,0 1-3-16,0 2 0 0,0 1 0 0,0-1-4 15,0 4 12-15,0-3-38 0,0-1-90 0,0-1-83 16,0-1-75-16</inkml:trace>
  <inkml:trace contextRef="#ctx0" brushRef="#br0" timeOffset="66995.03">10952 9425 160 0,'-4'7'4'15,"-1"0"25"-15,4 5 1 0,-1-3 3 0,2 2-8 16,0 1-13-16,4-1-5 0,3-1-4 0,-1 0 9 16,1-2-7-16,1-1 11 0,2-2 7 0,0-3-2 15,1-2 9-15,2 0-8 0,1-3-1 0,0-2-1 16,1-2-20-16,0-2 26 0,1-2-5 0,0-2 2 16,-3-1 4-16,-2-2-10 0,1 1 2 15,-4-4 2-15,-1 1 1 0,-1 0-9 0,-3-1-1 16,-2-1-5-16,-1 1 21 0,0 0-8 0,0-2 0 15,0 3 7-15,-4-1-5 0,-1-2 18 0,4 3 10 16,1 0 3-16,0 0-11 0,0-1-7 0,6 1-1 16,3 1-21-16,-1 0 2 0,5 1-14 0,1-1-15 15,3 2 17-15,1 0-16 0,3 2 4 0,5 0 10 16,-2 1-7-16,3 5 17 0,2-3-10 0,-2 5-6 16,4 0-2-16,-4 1-1 0,0 3 6 0,-1 1 7 15,-4 0-3-15,4 0-3 0,-2 0-9 0,-4 2-38 16,-1 4-14-16,-3-2-10 0,-3-1-13 0,-1 1 5 15,-2 0-36-15,-4 0-17 0,-1-2-15 0,-2 1 11 16</inkml:trace>
  <inkml:trace contextRef="#ctx0" brushRef="#br0" timeOffset="67745.05">11494 9262 607 0,'0'0'-9'0,"0"7"9"0,0-7-2 16,0 0-9-16,0 0 14 0,0 0-14 0,0 0 5 15,0 0 7-15,0 0-3 0,0 0 11 0,0 7-5 16,0-7-5-16,0 0-2 0,0 0-8 0,0 0 4 16,0 0 12-16,0 0-3 0,0 8-4 0,0-8 2 15,0 0-8-15,0 0 17 0,0 0-10 0,0 0 4 16,0 0 11-16,0 0-21 0,0 0 16 0,0 0-11 16,0 0-11-16,0 0 16 0,0 0 2 15,0 0-6-15,0 0 21 0,0 0-12 0,0 0-5 0,0 0 9 16,0 0-12-16,0 0-9 0,0 0 14 0,-12 0-4 15,12 9 0-15,-13-9 13 0,13 0-5 16,-17 7-2-16,4-7-11 0,1 0 2 0,-1 0 22 16,1 0 9-16,12 0 39 0,-16 0 2 0,3 0-3 15,13 0 10-15,-11 0-19 0,11 0 26 0,0 0-18 16,0 0-21-16,0 0 16 0,0 0-38 0,0 0 3 16,0 0 12-16,0-11-32 0,0 4 1 0,0 7-11 15,0-10 0-15,0 1-4 0,0 3 11 0,0 6-4 16,0-11-2-16,11 3-1 0,2 1-5 0,-3 7 7 15,3-10-11-15,0 10 16 0,3-7-16 16,-2 7 8-16,1 0 2 0,0 0 0 0,-2 0 5 16,1 12-5-16,-1 2 2 0,-1 3-13 0,-12 0 8 15,12 3-8-15,-12-1 11 0,0 3 0 0,0-1 2 16,0-1 4-16,0 3-6 0,0-4 10 0,-21 1-6 16,3 1 0-16,-4 0-35 0,2 0-7 0,-1 2-20 15,-1-2-1-15,0-3 50 0,1-1 6 0,-1-3 14 16,2-2-5-16,4-12-12 0,0 0 18 0,3 11 0 15,13-11 7-15,-14 0-16 0,14 0-13 0,0 0-11 16,0 0 4-16,0 0 0 0,0 0 11 0,0-14 10 16,0 1-12-16,14-1 14 0,-1 0-7 0,1 1-8 15,-3-2 2-15,-1 5 13 0,4 0-17 16,-4 10 12-16,-10 0 7 0,14 0-17 0,-14 0 16 16,14 0 6-16,-14 0-2 0,13 14-3 0,-13 0-9 15,12 0 7-15,0 1-1 0,-12-1 3 0,12 0 12 16,-12-2-25-16,11-2-45 0,0 1-57 0,-11 0-67 15,14-11-57-15,-2 11 36 0</inkml:trace>
  <inkml:trace contextRef="#ctx0" brushRef="#br0" timeOffset="70738.06">13773 8521 679 0,'0'0'23'0,"-11"0"2"16,11 0 7-16,0 0 14 0,0 0-14 0,0 0 1 16,0 0-7-16,0 0-15 0,0 0-13 0,0 0 1 15,0 0 1-15,0 0 6 0,0 0-3 0,0 0-9 16,0 0 2-16,0 0-1 0,0 0 10 16,0 0 1-16,15 0 1 0,2 0-8 0,-3 0-7 15,5 0 15-15,0 0-14 0,0 0 5 0,2 0 11 16,0 0-15-16,-1 0-17 0,-1 0-41 0,-5 0-75 15,2 0-61-15,-5 0-2 0</inkml:trace>
  <inkml:trace contextRef="#ctx0" brushRef="#br0" timeOffset="71042.23">13701 8922 630 0,'0'0'4'0,"0"0"5"0,0 0 3 15,0 0 9-15,0 0-6 0,0 0-11 0,0 0-8 16,0 0-13-16,0 0 12 0,9 0 3 16,5 0 12-16,-1 0 5 0,4 0-17 0,1 0 8 15,4 0-8-15,1 0-29 0,3 0-70 0,-2 0-73 16</inkml:trace>
  <inkml:trace contextRef="#ctx0" brushRef="#br0" timeOffset="71882.35">15103 8163 538 0,'9'-13'12'16,"-9"3"19"-16,0 1-3 0,10 0-2 0,-10 9-11 16,0-7-24-16,0 7 4 0,0 0 3 0,0 0-6 15,8 0 10-15,-8 0-5 0,0 10-8 16,12 5-1-16,-12 2 2 0,0 2 5 0,8 6 11 15,-8 0 12-15,0 5-18 0,0 2 10 0,0 0-25 16,0-1-48-16,0 2-64 0,0-4-32 0</inkml:trace>
  <inkml:trace contextRef="#ctx0" brushRef="#br0" timeOffset="72189.84">14722 8713 760 0,'0'0'6'0,"0"0"-4"0,0 0 12 15,0 0-2-15,0 0 2 0,14 0 0 0,2 0-3 16,3 0 12-16,3-7-20 0,4 0 0 0,5-1-18 16,4 1 3-16,4-1 7 0,2 8 12 15,7-7 6-15,-4 7-14 0,3-7 5 0,3 7-2 16,3 0-8-16,-1 0-12 0,1 0-34 0,0 0-54 16,1-7-47-16,-5 7-41 0</inkml:trace>
  <inkml:trace contextRef="#ctx0" brushRef="#br0" timeOffset="72842.28">15212 8941 601 0,'0'0'8'0,"0"0"-9"0,0 0 9 16,-8 0-3-16,8 0-13 0,0 0 17 0,0 8 0 15,0-8-6-15,0 0 3 0,0 0-5 0,-14 8-22 16,14-8 15-16,-10 11 1 0,2-4 6 0,8-7 5 15,-13 10-3-15,0-2-9 0,-1-8 10 16,2 8 0-16,1-8 1 0,-1 0 13 0,2 0-19 16,-1 8 39-16,11-8-2 0,-12 0 7 0,12 0 8 15,0 0-26-15,-8 0-4 0,8 0-11 0,0 0-9 16,0-10 4-16,0 2-5 0,0-1 11 0,0-1 11 0,0 1-15 16,0-3 14-16,8 2-18 0,-8-3-11 15,13 1 5-15,-1 1 3 0,-3 0 1 0,4 2-13 16,0 9 20-16,1-7-10 0,0 7-21 0,2 0 30 15,-2 0-24-15,3 0-6 0,-1 16 28 0,-2 1-18 16,1 1 9-16,-6 3 7 0,-9 1 1 0,0 2 4 16,0 1-6-16,0 0 12 0,0 0-25 15,0 0 18-15,-19 0 3 0,-3-1-14 0,0-1 25 16,1-2-2-16,-2-1-19 0,-3-3 0 0,1 0-11 16,0-3-13-16,2-2 35 0,2-2-9 0,-1-10 27 15,4 8-6-15,1-8-8 0,5 0 17 0,2 0-10 16,10 0-10-16,0 0-2 0,0 0-8 0,0-11-12 15,0 0 11-15,0 1-16 0,0-2 3 0,0-2 17 16,0 1-3-16,14 0-3 0,-5 3 13 0,5-2-12 16,-1 2-9-16,3 2 12 0,-3 8-11 0,-1 0-17 15,4 0 26-15,-2 0-8 0,4 0 4 16,-4 11 12-16,3 0-13 0,2 1 17 0,-3 1-13 0,1 1-8 16,-1 0 15-16,3-2-8 0,-4 1-10 15,2-1-46-15,-1 0-83 0,3-5-75 0,-5 0-25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3T03:26:45.831"/>
    </inkml:context>
    <inkml:brush xml:id="br0">
      <inkml:brushProperty name="width" value="0.05292" units="cm"/>
      <inkml:brushProperty name="height" value="0.05292" units="cm"/>
      <inkml:brushProperty name="color" value="#FF0000"/>
    </inkml:brush>
  </inkml:definitions>
  <inkml:trace contextRef="#ctx0" brushRef="#br0">4426 11911 485 0,'0'-3'2'0,"0"2"15"15,0-1 2-15,0 1 1 0,0 1-2 0,0 0-11 16,0 0-2-16,0 0 3 0,0 0-4 0,0 0-5 16,0 0 9-16,3 0-3 0,-3 0-14 15,0 0 9-15,0 0-12 0,0 0 10 0,0 3 8 0,0-2-1 16,0 3 3-16,0 0-12 0,0 4 10 15,0 2 3-15,0 3 19 0,0 4 10 0,-3 3 4 16,-1 2-15-16,1 4-15 0,-1 1-6 0,-1 1 1 16,0 0 10-16,2 0-9 0,-2-2 11 0,0-2-19 15,1-1 11-15,-1-3 4 0,1-3-21 0,0-2 9 16,1 0-10-16,0-7 10 0,3 0 8 0,-2-4-3 16,2 1-21-16,0-4-76 0,0-1-96 0,0 0-24 15</inkml:trace>
  <inkml:trace contextRef="#ctx0" brushRef="#br0" timeOffset="277.02">4413 11637 637 0,'-6'-3'15'16,"1"0"26"-16,2 0 3 0,0 0-6 0,-1 0-13 15,3 3-42-15,-1-1 20 0,1 0-20 0,-3 1-56 16,4 0-40-16,0-1-72 0,0 1 5 0</inkml:trace>
  <inkml:trace contextRef="#ctx0" brushRef="#br0" timeOffset="818.12">4432 11342 512 0,'-6'-3'30'0,"1"0"25"0,-1 0 22 0,1-1 1 15,0 3-36-15,2-1-16 0,2 2 2 0,1-1 2 16,0-1-8-16,0 1-6 0,4 0-16 0,1-1-13 15,-2 1 11-15,3-3 4 0,2 1-5 0,0-1 1 16,2 3 22-16,4-1-19 0,2 2 1 0,4 0 13 16,2 7-17-16,2 4 10 0,3 4-1 0,0 5 12 15,-1 5-10-15,2 9-7 0,-3 1 2 16,-3 10 3-16,-3 3 3 0,-3 8 13 0,-7 4 1 16,-2 5-15-16,-7 3 5 0,0 3-12 0,-8-1-10 15,-3 0 4-15,-5-2 6 0,0-3 40 0,-4-2 13 16,-2-7 15-16,-2-6 7 0,0-4-26 0,-3-5-4 15,0-4-17-15,4-6-21 0,-1-5-12 0,6-4-27 16,0-4-82-16,5-6-95 0,2-4-133 0,5-8 9 16</inkml:trace>
  <inkml:trace contextRef="#ctx0" brushRef="#br0" timeOffset="2699.1">5395 11569 811 0,'0'-7'42'16,"0"1"9"-16,-3 0 14 0,1 0 5 0,2 1-31 15,-3 2-19-15,3 0-18 0,0 0-7 0,0 2-11 16,0 1 5-16,0 0-7 0,0 0 7 0,0 0-5 16,0 8 12-16,0 1 17 0,0 3 13 0,0 2 1 15,0 7-1-15,0 3-5 0,3 5-2 0,-3 5 5 16,0 3 4-16,0 2 0 0,0 2-22 0,0 1-2 16,0 0-10-16,0-4 6 0,0-1 0 15,0-4 2-15,0-1 5 0,4-6-12 0,0-3 14 16,1-4-3-16,-1-5-8 0,1-1 4 0,0-4-4 15,-2-2 1-15,2-2 10 0,-2-2 15 0,-1-3 24 16,2 0 16-16,0 0 13 0,0-3-18 0,1-3-18 16,-2 0-17-16,2-4-13 0,0 0-8 0,3-2 2 15,-3-2-7-15,4-1-7 0,-3 1 10 0,2-3-19 16,-2 5 13-16,-1 1-10 0,0 2-20 0,-2 2-16 16,1 2-6-16,-3 5 17 0,2 0 24 0,-1 5 18 15,2 0 5-15,-1 2-12 0,2 1-8 0,2 2 10 16,-1-1-1-16,6 2 3 0,-3-1 3 0,2-2 4 15,3 1-3-15,-1-2-2 0,1-1 4 0,0-1-5 16,0-4-2-16,-1-1 1 0,2 0 2 16,-3-4-1-16,1-3 3 0,-1 0-2 0,-3-3-5 15,1-2 3-15,-1-1-9 0,-1-3 12 0,-3-4 2 16,0 1-4-16,-2-4-3 0,0 0-5 0,-1-4-5 16,-2 1 2-16,0-1 4 0,0-3 10 0,-5 1 1 15,2 0 0-15,-2 0 1 0,0 0-8 0,0 2 6 16,1 1-3-16,-4 4 0 0,3 4 2 0,2 1-12 15,0 4-31-15,0 6-38 0,-1 2-29 0,1 5-20 16,2 0 0-16,-1 0 8 0,-1 6-34 0,2 0-14 16,-1 4 3-16</inkml:trace>
  <inkml:trace contextRef="#ctx0" brushRef="#br0" timeOffset="3130.8">5893 11464 1076 0,'0'-7'2'15,"0"0"-1"-15,0 2-8 0,0 3-3 0,0-2-3 16,0 4-1-16,0 0 6 0,0 0 8 0,0 7 2 16,0 2 3-16,0 3 20 0,0 2-4 15,0 5 8-15,0 3 9 0,0 3-18 0,3 6 6 16,-1 0-3-16,-1 6 0 0,1-2-4 0,-1 1 5 0,-1 1-9 15,0 1-5-15,2-4 12 0,-2 1-26 16,2-1 5-16,-1-4 3 0,-1-4-11 0,3-2 6 16,-3-5 7-16,2-3-4 0,0-4 5 0,-1-2 11 15,1-3-8-15,-2-5 39 0,3 1 27 0,-1-3 1 16,0 0 6-16,2-4-50 0,-3-3-40 0,4-1 3 16,-2-3-11-16,2-6 5 0,0 0 10 0,1-5 1 15,3 0 3-15,0-2-8 0,-1 1-5 16,1 0-14-16,0 3-2 0,1 0-13 0,-2 6-7 15,3-1-15-15,-2 7 6 0,-2 2 11 0,2 2 11 0,-3 4 24 16,2 4-3-16,1 5 14 0,0 2 16 16,-1 1-13-16,0 5 5 0,0 1 1 0,-1 3-21 15,0 1 16-15,-3-1-7 0,0 2-4 0,-3-2 9 16,1 0-7-16,-2-3-47 0,2 0-43 0,-1-5-59 16,1 0-56-16,-1-4-20 0,4-3-17 0</inkml:trace>
  <inkml:trace contextRef="#ctx0" brushRef="#br0" timeOffset="3914.17">6410 11976 333 0,'0'8'9'0,"0"-3"27"0,0-3-2 0,0 2-12 15,3-2 10-15,-1 2-34 0,1-2 14 0,-2 1 9 16,3-1-9-16,-1-1 13 0,-1-1-5 0,4 0 5 16,-3-6-7-16,3-1-9 0,2-2-13 0,-2-2-1 15,-1 1 2-15,2-3 8 0,-2 0-3 0,2-1 2 16,-4-1-4-16,0 0-1 0,-1-3 2 0,-2 4-3 16,0-3-1-16,0 2 21 0,0-1 24 0,-3 3 33 15,-2 1 9-15,-1 0 13 0,1 2-7 16,0 3-26-16,1 0-16 0,-3 3-38 0,2 3-6 15,-2 1-8-15,-1 0 7 0,0 6-5 0,-3 3-3 16,1 2-1-16,-1 2 10 0,-1 1 14 0,1 5-4 16,-2 0-2-16,0 1-2 0,4 2-11 0,-3-1-2 15,5-1 8-15,2-3-13 0,0 1 12 0,2-2-2 16,3-2-5-16,0-2 9 0,0-2-4 0,3-3 11 16,2-1-2-16,0-2 8 0,2-2-15 0,3-1-12 15,0-1 12-15,-1 0-13 0,2-6 13 0,0-1-5 16,2-1-9-16,-2-2 9 0,0-3-4 15,0-1 15-15,-4-1-3 0,2 1-15 0,-1 1-5 0,0-2-2 16,-2 3 5-16,-3 1 2 0,2 1 17 16,-2 3-21-16,-1 2-3 0,-2 2-7 0,0 1-9 15,0 2 16-15,0 0 2 0,0 5 5 0,0 2 3 16,0 0 14-16,0 4-5 0,-2 0-2 0,2 1-2 16,0 2-5-16,0 0 5 0,0 1 2 0,0-2 7 15,0-1 4-15,2-2-14 0,4-1 1 0,-1-1-5 16,-1-1 2-16,1-4 17 0,0-1 8 0,0 0-8 15,1-2-10-15,3 0-6 0,-2 0 2 0,1-7 9 16,0 2-1-16,1-3-7 0,-1 0-4 0,0-3 3 16,-3 1-3-16,2-3 7 0,0 0-1 0,-1-3 3 15,-2 1-6-15,0-3 1 0,1-2 4 0,-2 0 2 16,0-5 14-16,-1 0-4 0,-1-2 2 16,3-2 12-16,-3-1-10 0,2-1 7 0,-1-2 4 15,3 0 16-15,-2 2 27 0,1-1 21 0,-2 1-4 16,1 3-24-16,0 5 12 0,-2 1-22 0,3 5-9 15,-4 4-8-15,2 3-39 0,-2 4-11 0,0 2 1 16,0 4-2-16,0 0 4 0,0 7 4 0,0 3 0 16,-6 2 4-16,4 4 6 0,-1 6 9 0,-1 4 3 15,0 3 4-15,2 3-3 0,-2 1 1 16,0 5-3-16,3-2 2 0,-1 0-1 0,1 0-5 0,1 0 3 16,0-3-19-16,0 1 4 0,3-3-7 15,0-4-9-15,3-1-29 0,2-2-51 0,-2-6-81 16,4-3-81-16,1-3-88 0,0-6-53 0,2-6 43 15</inkml:trace>
  <inkml:trace contextRef="#ctx0" brushRef="#br0" timeOffset="4126.14">6454 11744 1389 0,'0'0'-4'0,"0"-5"5"15,3-1 4-15,2-2 4 0,2 0 0 0,2-1-1 16,2-2-12-16,4 1-8 0,5-2-2 0,2-3-55 16,5 1-57-16,3-3-61 0,5 0-91 0,4 0-9 15</inkml:trace>
  <inkml:trace contextRef="#ctx0" brushRef="#br0" timeOffset="4867.13">7525 11893 196 0,'-2'14'13'0,"-1"-2"6"15,3 0 12-15,0 0 20 0,0-2 19 0,3-1 20 16,-1-1 19-16,4-3 9 0,-3-4-12 0,2 3-13 16,1-4-23-16,1-5-34 0,0 0-31 0,0-5-1 15,2 0 0-15,-1-4 1 0,5-3 8 0,-4-1-2 16,1-1-19-16,2-2-2 0,0-1 4 0,-3-1-1 15,4 1 0-15,-4 0 4 0,2 0-1 16,-3 2-10-16,0 1 7 0,-3 2 3 0,1 3 1 16,-1 2-5-16,-2 2 10 0,0 3-6 0,-3 3-1 15,2 3 7-15,-2 1 2 0,0 0-4 0,0 5 9 16,-4 4 9-16,0 1-11 0,-2 3 9 0,1 1-6 16,0 5 4-16,-3 2-2 0,3-1-7 0,-1 1 2 15,3 0-9-15,0 0 3 0,3-2 9 0,0-2-12 16,0-2 4-16,3-1-2 0,3-1-16 0,-1 0 13 15,1-3-12-15,2-2 9 0,0 0 23 0,1-4-1 16,1-1 4-16,0-3-10 0,1 0-2 0,-2 0 9 16,2-5-9-16,2-3 5 0,-4 1-3 0,1-3-12 15,2 0 11-15,-2-4-13 0,-2 2-2 0,3-2 2 16,-2-1 10-16,-2-2 4 0,4 0 2 16,-2-1-2-16,1 2-12 0,-2-3 0 0,4 1-4 15,-3 0 4-15,4 0-1 0,-3 3-1 0,1-2 5 16,2 5-9-16,-4-1 7 0,2 4-9 0,0 2 0 15,0 3 7-15,-1 4-5 0,1 0 20 0,-2 4-14 16,1 3 1-16,2 2 6 0,-2 5-1 0,-2 2 9 16,0 2-1-16,-4 4-2 0,0 0 4 0,-4 0 2 15,0 0-3-15,-5 1 9 0,-3-1-19 0,-1-3 9 16,-3-1-32-16,-3-2-66 0,0-3-65 0,2-3-110 16,-3-6-26-16</inkml:trace>
  <inkml:trace contextRef="#ctx0" brushRef="#br0" timeOffset="5046.06">7774 11501 1105 0,'-9'0'-1'0,"4"0"7"0,-1 0 0 16,3 0-2-16,0 0 4 0,3-1-32 0,0-2-67 15,0 2-58-15,4-2-109 0,1 1 1 0</inkml:trace>
  <inkml:trace contextRef="#ctx0" brushRef="#br0" timeOffset="5449.32">8686 11312 956 0,'-7'-15'36'16,"-1"0"46"-16,0 4 5 0,2-2 10 0,0 2-44 15,1 6-52-15,1 0-14 0,3 2-11 0,1 3 18 16,0 0-4-16,0 5 15 0,0 3-10 0,0 4-5 16,3 5 17-16,0 4 11 0,-1 7 12 15,0 5-5-15,-1 4-3 0,-1 5-5 0,0 2-6 16,0 0-1-16,-3 2-2 0,-2 0-14 0,0-3 13 0,-1-2 1 15,2 1-16-15,-3-6-42 0,2-3-65 16,0-4-77-16,2-4-69 0,0-4-23 0,0-7 44 16</inkml:trace>
  <inkml:trace contextRef="#ctx0" brushRef="#br0" timeOffset="6046.92">8845 11294 1082 0,'0'0'-13'0,"0"0"25"15,0 6 16-15,0-2 14 0,0 3 28 0,-3 1-14 16,0 2 1-16,1 7-2 0,2 1-6 0,-2 2-7 16,2 7-5-16,-1 1-12 0,1 4 1 0,-2 4-1 15,2 0-8-15,-1 2-10 0,-1 1 1 0,0 1-2 16,1 0-3-16,-1-1 10 0,-3-2 4 0,3 1-2 15,0-5-1-15,1-2 1 0,-3-5-16 0,3-2-12 16,-1-6 23-16,2-4-5 0,0-2 0 0,0-5 26 16,0-3-7-16,0-4 3 0,3 0 15 0,1 0-15 15,-3-7-20-15,1 1-4 0,0-5-11 16,3-1-4-16,-2-2 12 0,1-3-3 0,0-2-6 16,3 0 2-16,-1-1-6 0,0-1 7 0,2 2 1 15,-3 1 4-15,2 2-5 0,-1 3 1 0,1 4-5 16,-2 0 4-16,-1 6-4 0,0 3 8 0,0 0 4 15,0 0-13-15,2 6 11 0,-1 3-4 0,2 2 2 16,-1 2 12-16,2 1-6 0,0-1-1 0,1 3 8 16,-1-1-12-16,3-1 10 0,-3 0-12 0,3-2 2 15,2-2 5-15,-2 0-8 0,2-3 5 16,-1-2 3-16,1-2-11 0,1-1 10 0,-3-2 1 16,2-5-17-16,-1 0 18 0,-2-2-16 0,2-3 6 15,-3-2 11-15,0-2-10 0,-3-1-2 0,2-1-11 16,-2-2 1-16,-2-1 3 0,0 0 7 0,-2 0 13 15,0 0 1-15,-2 1-8 0,0 0 5 0,0 2-6 16,-4 1-12-16,0 4 8 0,0 0 9 0,1 3-10 16,0 2 12-16,-1 4 5 0,0 2-19 0,0 0 11 15,0 8 6-15,-3 1-17 0,2 2 20 0,-3 3 1 16,2 2-10-16,-1 2 14 0,1 2-19 0,1 0-1 16,-1-1 3-16,4 1-4 0,2-2 14 0,0 0-4 15,2-3-16-15,6-1-56 0,-2-3-71 0,4 0-48 16,2-1-49-16,2-5-12 0,0-2-11 0,2-3-5 15</inkml:trace>
  <inkml:trace contextRef="#ctx0" brushRef="#br0" timeOffset="6287.31">8372 11554 563 0,'7'-6'-2'0,"3"1"3"0,3-2 7 15,3-3-2-15,10 2 7 0,4-2-3 0,6-1-14 16,6 0-1-16,6-3-4 0,7 0-5 0,4 1-69 15,4-1-59-15</inkml:trace>
  <inkml:trace contextRef="#ctx0" brushRef="#br0" timeOffset="7314.21">10041 11650 881 0,'0'0'2'16,"0"-7"17"-16,0 7-1 0,0 0-21 0,0 0-1 15,0 0-20-15,0 0 16 0,0 0 17 0,0 0 26 16,0 0 10-16,0 0-11 0,0 0 42 0,0 13-28 15,0 1 2-15,0 0-3 0,0 3-19 0,0 0-14 16,0 4-3-16,0-2 13 0,0-1-18 0,0 3 4 16,0-2 13-16,0-2-17 0,0 0-13 0,-10-3-9 15,10-2-21-15,0-1 9 0,0-11 26 16,-13 10 42-16,13-10 51 0,0 0 27 0,0 0 4 16,0 0-21-16,0 0-48 0,0 0-40 0,0 0-15 15,0 0-14-15,0-15 12 0,0-1 8 0,0 0-2 16,0-1 1-16,0-2-11 0,0 1-3 0,14-3 4 15,-5 0 1-15,4 0 5 0,-1-1-5 0,-3 0-3 16,4 2 14-16,-1 0-12 0,0 2 6 0,-1 1-3 16,5 4-2-16,-3 3-2 0,-3 2 9 0,2 8-4 15,1 0-10-15,-1 0 17 0,-2 0-7 0,2 0 0 16,-12 13 2-16,12 0 8 0,-1 4 1 0,-11 3 0 16,11-1 3-16,-11 3-14 0,0 0 1 15,0 2 6-15,10-2 1 0,-10-1 5 0,0 0-5 16,0-2-6-16,12-2-1 0,-12-1-1 0,0-4-3 15,12-2 10-15,-12-10 0 0,0 11-5 0,12-11 4 16,-12 0 7-16,0 0-12 0,13 0 2 0,-13 0-1 16,14 0-11-16,-1 0 21 0,-13-16-8 0,14 1 3 15,0 1-5-15,-14-2-10 0,15 1 9 0,-3-4-5 16,-12 0 14-16,11-2-10 0,-11 0-2 0,16-1 8 16,-3-1-15-16,-13 0 19 0,9 1-8 0,-9 0 2 15,13 5 0-15,-13 1-7 0,0 3-4 0,0 3 2 16,0 2 0-16,0 8 6 0,0 0-1 0,0 0-2 15,0 0 5-15,0 0-2 0,0 0 19 0,0 16-6 16,0 0 0-16,0 2-2 0,0 1-6 16,0 2-1-16,0-1 2 0,0 3 4 0,0-2-10 15,0-3 10-15,0 1 4 0,0-2-6 0,0-1-2 16,0-4 0-16,0-1-3 0,14 0 1 0,-2-11 7 16,-3 8-2-16,3-8-4 0,1 0-1 0,-4 0 6 15,3 0-6-15,-2 0-5 0,-10 0 5 0,15 0-11 16,-3-10 12-16,-1 0 1 0,-11-3-9 0,12-2 3 15,-2-2-3-15,-10 1-2 0,12-2 10 0,-12-2-1 16,11 2-6-16,-11-1-4 0,11 2 6 0,-11-1-6 16,0 2 1-16,0 1 14 0,11 3-4 0,-11 1-5 15,0 5-5-15,0 6-4 0,0 0-12 16,0 0 18-16,0 0 4 0,0 0 5 0,0 0 11 16,0 0-17-16,0 13 6 0,0 2 2 0,0-1-7 15,0 4 11-15,0 0-13 0,0 3 6 0,0-1-7 16,0-1 6-16,0-1-1 0,0 0-1 0,0-4-9 15,0 0-32-15,11-2-49 0,-11-2-37 0,16-10-71 16,-4 10-15-16,2-10-6 0,-2 0-36 0,2 0 22 16</inkml:trace>
  <inkml:trace contextRef="#ctx0" brushRef="#br0" timeOffset="7946.92">10839 11576 1242 0,'0'-9'41'0,"0"9"10"0,0-9 27 0,0 9-4 16,0 0-27-16,0 0-5 0,0 0-39 0,0 0 12 16,0 0-16-16,0 0-5 0,0 0 17 0,0 0-15 15,0 0 17-15,0 0-3 0,0 0-4 0,0 13 8 16,0-1-6-16,0 1 3 0,0 2 8 0,0 0 1 16,0 2-8-16,0 0 8 0,0 2-10 0,0-1 5 15,0 1 4-15,0-2-7 0,0 1-3 0,0 0 0 16,0-2 6-16,0-1-9 0,0-3 9 15,0-2-17-15,-12-2 1 0,12-8 38 0,0 0 29 16,0 0 49-16,0 0 18 0,0 0-36 0,0 0-29 16,0 0-41-16,0 0-28 0,0 0-4 0,0-12 5 15,0 0-2-15,0-3-2 0,0-2 13 0,10-1-24 16,-10-1 3-16,11-1 13 0,0 0-14 0,-11-2 10 16,11 3-5-16,3-2-17 0,-5 0 9 0,2 3-9 15,1 0-3-15,-2 4 3 0,-1 1-27 0,0 2 10 16,3 4-1-16,-12 7 5 0,13 0 19 0,-3 0 2 15,-10 0 8-15,12 0 5 0,-12 13 5 0,9-1 9 16,-9 1 0-16,0 0 0 0,0 3 1 16,0 2-7-16,0 0-4 0,0-1 2 0,0 0-2 15,0 0-2-15,0 0 7 0,0 0 3 0,0-5-6 16,0 1 3-16,-11-2 1 0,11-1-4 0,0-10 8 16,0 7 6-16,0-7 3 0,0 0-11 0,0 0 6 15,0 0-9-15,0 0-9 0,0 0 19 0,0 0-18 16,0-10 0-16,0 0 9 0,0-1-18 0,0-2 12 15,0-1 1-15,0-1-5 0,0-2 7 0,11 1-6 16,-11-1 0-16,12 0 3 0,0 0 0 0,-12 0 2 16,14 4-10-16,-5-2 8 0,-9 5-7 0,15 2-5 15,-3 1 11-15,-12 7-20 0,13 0 11 0,-2 0-2 16,-11 0 6-16,14 0 11 0,-14 0-9 0,13 15 11 16,-13 1-8-16,12 0-2 0,-12 1 11 15,0 0-10-15,0 4 4 0,0-1 8 0,0 0-15 16,0-1 12-16,0-1 1 0,0 0-9 0,0-3-15 15,0 0-71-15,0-3-53 0,0-2-65 0,0-10-41 16,0 0-9-16,17 0-40 0,-17 0-9 0,15 0 54 16</inkml:trace>
  <inkml:trace contextRef="#ctx0" brushRef="#br0" timeOffset="8380.25">11343 11109 1404 0,'0'-8'0'0,"0"8"-6"0,0 0 12 16,0 0-4-16,0 0-7 0,0 0 5 0,0 0-7 15,0 0 1-15,0 0 17 0,0 0-8 0,0 14 9 16,0 3 13-16,0 5-6 0,0 5 36 0,0 4-3 16,0 3-11-16,0 3 7 0,0 3-28 0,0 3-6 15,0-1 14-15,0 1-3 0,0 0 5 0,0 0 2 16,0-2-11-16,-11-2-4 0,11-3-1 0,0 0-5 15,-14-3 2-15,14-4-8 0,-14-1-2 0,14-4 4 16,0-5-11-16,0-2 2 0,0-3 12 16,0-5 4-16,0-9 35 0,0 0 8 0,0 0-10 0,0 0-18 15,0 0-23-15,0 0-9 0,0 0 0 16,0-15-2-16,0-2 2 0,0-1-3 0,0-3-8 16,0-3 14-16,0 0-8 0,15-2 4 0,-4 1 4 15,-1-2-4-15,4 3-11 0,-3 1 6 0,2 2-3 16,0 4-8-16,-4 2-3 0,3 3-34 0,0 3-20 15,-1 9-3-15,1 0 14 0,-2 0 21 0,-10 0 28 16,16 0 15-16,-7 0 5 0,-9 14 6 0,12 0-7 16,-12 3-13-16,0-1 0 0,0 0 8 0,0 0-6 15,0 0 25-15,0-1-13 0,0 0-29 16,-13-1-31-16,-3-1-45 0,2-1-4 0,-4-1-43 0,-1-1-39 16,0-10-52-16,-1 8-58 0</inkml:trace>
  <inkml:trace contextRef="#ctx0" brushRef="#br0" timeOffset="9064.66">11527 11753 715 0,'0'9'15'0,"0"-9"3"0,0 0 17 16,0 0 15-16,0 0 6 0,0 0 13 16,0 0-16-16,0 0-11 0,0 0-23 0,0 0-19 15,0 0-1-15,15 0-8 0,-5-12 12 0,-10-1 3 16,15 0-4-16,-3 0 0 0,-12-1-1 0,11-1-9 16,-11-1 15-16,12 0-1 0,-12-1-11 0,0 1 13 15,0-4-17-15,0 3 0 0,0-1 15 0,0 3 12 16,0 1 28-16,0 3-3 0,0 3-9 0,0 8-10 15,0 0-33-15,0 0 14 0,0 0 0 0,0 0 4 16,0 0 15-16,0 0-12 0,-14 15 7 0,14 0-6 16,-16 2-5-16,4 0 15 0,12 2 2 0,-11 1-13 15,11 0 8-15,0 0-2 0,0 1-8 16,0-2 15-16,0 0-2 0,0-2-6 0,0 1 0 16,0-2-8-16,0-2-3 0,0-3 2 0,15-2-4 15,-2-9 8-15,0 9-7 0,3-9-12 0,1 0 7 16,-3 0-4-16,3 0 0 0,-2 0 10 0,-1-13-10 15,2 1 3-15,-3-3-6 0,-1 0-1 0,-1-1-5 16,-11-2 2-16,14-3 5 0,-2 0 6 0,-12-1 8 16,11-1-12-16,-11 0 7 0,12-1-7 0,-12 3-12 15,0 1 10-15,0 3 8 0,0 3-13 0,0 2 6 16,0 5-1-16,0 7-1 0,0 0 2 0,0 0 9 16,0 0-6-16,0 0-1 0,0 11 7 15,0 0-13-15,0-3 4 0,-12 5 4 0,12-2 15 16,0-2-4-16,0 1 6 0,0-1-17 0,0-9 5 15,0 9 8-15,0-9-12 0,0 9 19 0,0-9-25 16,0 0 11-16,14 0 1 0,-4 0-15 0,-10 0 17 16,15 0-12-16,-5 0 2 0,-10 0 14 0,12 0-12 15,-12 0-4-15,11 0-7 0,-11-9-7 0,0 9 9 16,0 0 3-16,11 0 5 0,-11 0-5 0,0 0 9 16,0 0 4-16,0 14-1 0,0 2 18 0,0-2-17 15,0 5 6-15,0 0 4 0,0 1-18 0,0 0 1 16,0-1-5-16,0 0 14 0,0 1-20 0,-11-4-34 15,11-3-32-15,0-1-8 0,0-2-16 16,0-10-59-16,0 10-77 0,16-10-73 0</inkml:trace>
  <inkml:trace contextRef="#ctx0" brushRef="#br0" timeOffset="9845.33">12540 11459 464 0,'-11'19'34'0,"1"-1"14"0,-4 4 3 16,1 0 7-16,0 5-29 0,1 0-19 0,-2 0 10 15,3-1-15-15,5 2-1 0,-1-6 2 16,4 2-4-16,3-5 14 0,0-1-4 0,6-2-4 15,2-1-12-15,4-5-3 0,3-1 6 0,1-3 2 16,1-4 16-16,2-2-14 0,-1 0-7 0,-1 0 15 16,-2-4-22-16,0-2 16 0,-2-3-4 0,-5 1-2 15,1 0 7-15,-5-4-12 0,-1 0 5 0,-3-1-11 16,0-1 2-16,-5-2 19 0,0-2-10 0,-3-2 7 16,0 0-2-16,2-2-20 0,-2-1 13 0,-1-1-4 15,-1-1 6-15,2 0-1 0,-1 0 32 0,4 2 0 16,0-2 4-16,1 4 10 0,0-1-32 0,4 1-11 15,0 3-5-15,5 1 1 0,0 1-4 0,1 2 15 16,2 1-19-16,-2 2 9 0,3 1-6 16,3 5 2-16,-1 0 23 0,0 3-22 0,3 2 9 15,-1 4-7-15,1 3-6 0,0 5 12 0,-1 4 22 16,1 3 20-16,-1 9 12 0,-2 1 37 0,-3 6-1 16,-2 5-3-16,-2 4 7 0,-4 4-27 0,-7 6-16 15,-1 3-7-15,-6 4-13 0,-4 2-14 0,-2 2-7 16,-4 1-4-16,-4 1 0 0,2 0-2 0,-4-4 0 15,0-1-2-15,0-5 0 0,3-2 0 0,-2-5-12 16,5-5 6-16,3-7-4 0,5-3 1 0,7-7-6 16,3-5-47-16,6-4-40 0,6-7-57 15,3-5-10-15,3-7 2 0,3 0 26 0,1-5 49 0,1-4 21 16,0-3 43-16,0-5 20 0,-3-2 3 16,-2-3 0-16,-2-3 6 0,-5-2 17 0,-2-1 24 15,-3-2 14-15,0-1 26 0,-8-1-14 0,0-1-23 16,-3 1-3-16,3-2 2 0,-3 6 3 0,0-1 8 15,0 2-7-15,1 4-24 0,-2 4-6 0,4 4 1 16,2 3-7-16,-1 3-19 0,4 3-4 0,0 2-8 16,0 2 2-16,3 0-55 0,6 2-84 0,0 0-90 15,4-1-89-15</inkml:trace>
  <inkml:trace contextRef="#ctx0" brushRef="#br0" timeOffset="12612.88">13422 11924 767 0,'5'0'4'0,"2"-5"28"0,0 0 5 16,-1-5 6-16,4-4 11 0,1-1-15 0,0-6-4 15,2-1-3-15,-1-2-26 0,1-1-4 0,-2-4-11 16,2 1 5-16,-4-1 10 0,1 0-9 0,2-3 3 16,-4 1-2-16,2-3-9 0,-1 2 8 0,2-4 45 15,-2 4 23-15,0 0 36 0,-1-1 9 0,-2 3-11 16,1 3-3-16,-3 4-18 0,1 4-22 16,-4 5-21-16,2 2-40 0,-3 3-10 0,0 5 3 15,0 4-4-15,0 0 13 0,0 4 6 0,-4 5 2 16,-1 3 3-16,2 6-12 0,-2 6 9 0,-3 6-4 15,2 6-3-15,-3 6 22 0,1 6-8 0,-4 4 3 16,2 3 0-16,-2 5-11 0,0 4-11 0,-4 3 18 16,1 2-5-16,-5 1-3 0,1 3 10 0,-2-2-10 15,-1 1-3-15,1-4 2 0,-2-3-6 0,0-5 9 16,2-6-4-16,5-4 13 0,0-8-7 0,5-5-12 16,6-7 9-16,1-5-19 0,4-6 12 15,4-5-4-15,3-4 7 0,2-6 6 0,1-4-18 16,2 0-24-16,0-8-14 0,2-3-11 0,-2-5 9 15,-2-5 15-15,2-2 9 0,0-4 11 0,-4-2 3 16,-1-4 12-16,-2-1 0 0,0-3 0 0,-2-3 10 16,-1-2-15-16,-1-3 5 0,-1-3-4 0,0 0-11 15,0 0 16-15,0-2-5 0,0 2 4 0,-5 3-2 16,1 4-7-16,0 4 8 0,0 7-3 0,-1 6 8 16,1 7-5-16,0 3-6 0,1 4 7 0,1 6-2 15,2 4 7-15,-3 0-13 0,3 0 11 0,-1 2-2 16,-1 1-9-16,0 3 23 0,2 1-14 0,0-1-4 15,5 0 15-15,0-2-13 0,2 2 2 16,3-4 7-16,1-2 1 0,8 0 1 0,1-2-3 16,3-5-10-16,4-2 5 0,2 1-9 0,2-6 5 15,2 1 10-15,-1-3-14 0,0 1 9 0,-4-2-1 16,0-2-7-16,-2 1 3 0,-1 0-1 0,-1-2-12 16,-4 1-9-16,1-1 8 0,-4-1-9 0,0 1 15 15,-4 1 18-15,-3 2-15 0,-1 0 5 0,-4 1 2 16,-2 3-5-16,-3 1 11 0,0 3 8 0,0 2-9 15,-5 1-3-15,2 2-5 0,-3 3-3 0,0 1-9 16,-1 0 11-16,-1 0 1 0,0 5 1 0,-2 4 17 16,-2 1-15-16,3 1-1 0,-5 3-5 0,4 1-1 15,-1 1 15-15,2 3-5 0,-1 0 20 16,5 1-23-16,-1-1 4 0,3 2 1 0,2-1-6 16,1 0 15-16,0-1-3 0,3-2-2 0,4-2-4 15,0 2 5-15,2-5-13 0,0 0 4 0,4-4-5 16,0-2 5-16,1-2 12 0,1-4 1 0,2 0 4 15,-1 0-17-15,3-6-4 0,-3-3 0 0,2-2-5 16,0-1 17-16,-2-2-12 0,-1-2 10 0,0-1-6 16,0-1-5-16,-2 0 4 0,3-3-8 0,-3 0 14 15,1-1-12-15,2-2 3 0,-4 2-14 16,6 1-28-16,-6 0-17 0,2 2 7 0,-1 2-24 16,1 5 21-16,-3 3 17 0,-1 4-4 0,-1 5 23 15,-1 0 3-15,-3 7 14 0,2 1 14 0,-3 5-5 16,1 1 2-16,-4 1 0 0,2 0-7 0,-3 2 6 15,0 0-6-15,0-2-6 0,0-2-1 0,0 0 6 16,0-1 14-16,-3-3 3 0,2-1-3 0,-4-3 5 16,5 0-12-16,0-2 3 0,0-1-10 0,0-1 1 15,0-1 8-15,0 0 1 0,0-5 3 0,5-1-10 16,-2-2 4-16,-2 2-9 0,3-5 7 0,-3 0 2 16,3-1-4-16,-3-3-1 0,-1 1-7 0,0 0 5 15,0-1-11-15,0 2 21 0,-3-2-3 0,0 4-2 16,-1 0 21-16,0 3 26 0,-2 0-7 0,3 3 9 15,-4 2-14-15,2 3-37 0,0 0 6 0,-4 6-11 16,0 1 21-16,-1 4 13 0,-2 0 5 16,-3 4 12-16,2 2-19 0,-1 2-15 0,2 0 11 15,-2 1-7-15,2 1 0 0,0 0-7 0,3 0 1 16,4-2 0-16,0-2-2 0,1 1 8 0,4-2-14 16,0-1 6-16,0-2-3 0,5 0 3 0,2-4 0 15,-1-1-5-15,3-1 4 0,1-5-6 0,0 1 11 16,0-3 2-16,2 0-11 0,-3-5 0 0,4-2 8 15,-4-3-9-15,3 0-3 0,-2-2 5 0,1-1-7 16,-1 0-1-16,-1-1 9 0,-1-1-17 0,0-1 3 16,0-2 7-16,1 1 0 0,0 2 13 0,-5-2-4 15,1 3-4-15,0 2-1 0,1 3-7 16,-3 3 2-16,0 1-6 0,-3 1 2 0,2 4 4 16,-2 0 2-16,0 0 2 0,0 6-3 0,0 0 1 15,0 3-9-15,-3 3 18 0,1 1 5 0,-1 0-10 16,1 2 7-16,2 0-7 0,0 0-11 0,0-1 13 15,0-1 4-15,0-2-6 0,7 0 11 0,-1-3-14 16,2-1-6-16,1-1 7 0,4-5 1 0,-2-1 8 16,5 0 6-16,0-5-20 0,1-2 2 0,4-2 9 15,-5 0-13-15,2-4 8 0,-1-1-3 16,0-2 0-16,-3-2 4 0,-1-1 5 0,-1 0-8 16,2-6-6-16,-5-1-10 0,3-2 9 0,1-3 2 15,-4-2 1-15,3-3 17 0,-2-2-14 0,0-1 2 16,0-2 5-16,0-2-17 0,2 2 8 0,-4-2 5 15,2 2-16-15,0 3 16 0,-3 4 0 0,0 3 3 16,1 6 15-16,-5 5 0 0,2 4-5 0,-3 5 10 16,-2 4-26-16,0 3 1 0,0-1-6 0,0 5-8 15,-4 0 10-15,0 6-2 0,0 0 21 0,-2 2-12 16,2 3 2-16,-3 4 11 0,-1 5-17 0,2 3 29 16,-3 4 31-16,2 2 14 0,-1 3 5 0,2 1-8 15,-3 4-6-15,2 2-13 0,2 3 10 0,-3-1-14 16,-1 0-11-16,1 1-5 0,2 0-13 15,-1-2-6-15,1-2-2 0,2-1 1 0,0-5-2 16,3-1 3-16,1-5-6 0,0-3 5 0,5-2-7 16,-1-4 1-16,2-3 1 0,1-3 0 0,-1-2 0 15,2-2 10-15,0-5-8 0,-2-2-15 0,0 0 15 16,3-6-19-16,0-2 7 0,0-2 1 0,1-2 2 16,1-2-1-16,0-3-2 0,0 1 6 0,3-3-19 15,-3-1 17-15,1-3-4 0,-2-2-7 0,3 2 8 16,-2-2 6-16,-1 0-6 0,-1 0-2 0,4 1 9 15,-5 5-14-15,-2 1 2 0,1 4 3 0,-3 5-4 16,1 2 5-16,-4 7 9 0,-1 0-4 0,0 4 2 16,0 5-4-16,-7 1 5 0,4 4 4 0,-2 2-6 15,1 2 5-15,0 3-5 0,0 0 8 0,1 1-10 16,-1 0 2-16,2-3-3 0,-1 1-1 16,3-3 4-16,0-1 6 0,0-3 5 0,3 1-9 15,2-4 4-15,-1 0-6 0,1-2-2 0,0-3 2 16,2-2-3-16,0 0 0 0,1-3 4 0,0 0-2 15,0-5 0-15,1 0-9 0,3-2 13 0,-3-2-8 16,2-1-4-16,0-3 14 0,-3-1-23 0,3-1 14 16,-1-1-1-16,-2-3-8 0,0 1 12 0,-1-1-8 15,1-3 5-15,-1 5 5 0,-1-1-5 0,2 0 0 16,-4 5 9-16,0 0-13 0,-1 5-8 0,-2 1 11 16,1 4-13-16,-2 0 10 0,0 3 10 0,0 0-2 15,-3 7 1-15,0 1 2 0,-2 2-7 16,0 2 0-16,-1 3 13 0,0 1-8 0,1 2-4 15,0 0 16-15,0 0-13 0,2-1-2 0,-1-1 9 16,2-2-9-16,2 1 7 0,0-2 5 0,0-1 1 16,0-2-12-16,6-3 4 0,-1 1-4 0,0-3-8 15,-1-1 4-15,5-4-8 0,-2 0 4 0,-1 0 2 16,2-3 4-16,1-1 2 0,1-4 7 0,0-1-3 16,0-1-10-16,-1-1 0 0,0-1-2 0,-1-2 3 15,-1-2-1-15,0 0 0 0,-2-2-12 0,2-1 4 16,-4-1 12-16,2-1-3 0,-4 2 4 0,2-2-6 15,-1 2 10-15,1 2 0 0,-2 3 0 16,-1 3-6-16,0 0-9 0,0 5-2 0,0 5 2 16,0-2 12-16,-6 3-10 0,2 0 14 0,-1 6 4 15,0 1-10-15,-2 1 12 0,3 0-10 0,-4 2-10 16,3 1 9-16,2-1-1 0,0 1-5 0,1-1 10 16,2 1 3-16,0 0-4 0,0 0 0 0,4 0-4 15,0 0-6-15,0 2 13 0,0-2 2 0,1 4-4 16,-1-3 12-16,0 2-19 0,1 0 1 0,-4-1 8 15,4 1-6-15,-2-1 14 0,0 0-6 0,3-2 1 16,-2-2-10-16,-1 1-3 0,2-4 7 0,-1 0-7 16,1-3 10-16,0-1-3 0,3-2 0 15,-4 0 6-15,4 0-5 0,2-7-13 0,2 2 10 16,-2-2-6-16,6-4 0 0,-5 2 17 0,2-3-22 16,1-2 10-16,-1-1-11 0,-3-1-2 0,3-2 9 15,-3-3-13-15,1 1 23 0,-2-2-10 0,1-2 10 16,-1 1-1-16,-3 1-8 0,1 3 1 0,-2 1-3 15,0 1 3-15,-2 5-1 0,-2 3-1 0,-1 3-7 16,0 1 10-16,0 5-2 0,-3 0 4 0,-3 0 4 16,-1 7-3-16,1 1 6 0,-3 2 1 0,1 3 0 15,-4-1 0-15,0 5-8 0,4 0 0 0,0 1 2 16,-2 0-2-16,4 1 4 0,2 0-5 16,-1 0-4-16,2-1 8 0,3-2-8 0,0 0 11 0,0-1-7 15,0 0-5-15,3-3 7 0,2-2-7 16,-1-3 4-16,4 0-2 0,-2-3 1 0,2-1-3 15,-1-3 4-15,0 0-13 0,1 0 2 0,2-4 1 16,-2-1-2-16,1-3 15 0,-1 0 2 0,4 0 2 16,-3-3-3-16,0-2 0 0,3 0-7 0,-2 0 3 15,1-4-1-15,-1 0-4 0,2 0 2 0,1-3 6 16,0-1 0-16,-2 3 0 0,0-3-1 0,2 2 1 16,-1 1-2-16,-2 1 2 0,3 5 3 0,-1-1-11 15,1 3 3-15,-4 5 1 0,1 1-2 0,1 4-3 16,-3 0 6-16,-4 9-5 0,1 3 4 15,0 2 3-15,-3 3 6 0,-2 1 3 0,0 2-10 16,0 1 12-16,-5 1-17 0,-2 0 2 0,1 0 11 16,-2-3-11-16,-4 0 4 0,2-1 1 0,-2-1 4 15,0-3-22-15,1-2-37 0,-3-2-56 0,3-1-66 16,-3-1-25-16,1-4-47 0,0-4-14 0,-1 0-7 16</inkml:trace>
  <inkml:trace contextRef="#ctx0" brushRef="#br0" timeOffset="12898.34">14374 11229 656 0,'8'-4'37'16,"3"-2"7"-16,5 1 9 0,3-2 3 0,3-3-53 16,4 3 11-16,7 0-31 0,5-3 24 0,6 1 9 15,6 2-22-15,3-3 5 0,3 3-111 16,3-1-102-16,3 1-2 0</inkml:trace>
  <inkml:trace contextRef="#ctx0" brushRef="#br0" timeOffset="14111.48">4547 13083 731 0,'0'1'8'0,"0"-1"20"0,0 0 1 0,0 0 6 16,0 0-9-16,0 0-29 0,0 0 6 0,0 0-8 16,0 0 6-16,2 0 10 0,-2 0-13 0,2 0-3 15,-2 0-8-15,0 0-1 0,1 0 19 0,-1 0 6 16,0 0-2-16,0 0-2 0,0 0-10 0,0 3-1 16,-3 1 17-16,-2 2-15 0,-4-1 7 15,-1 1 3-15,-2 0-9 0,-2 4 31 0,-4-1-24 16,1-1 13-16,-4 1-6 0,2-1 3 0,0-1 45 15,2-1 19-15,-2-2 45 0,3-1-5 0,5-2-36 16,0-1-26-16,4 0-54 0,0-4-3 0,5 0 0 16,-1-1-1-16,3-3 14 0,0 0-10 0,0-2 0 15,0-2-8-15,3 0-10 0,2 0 4 16,1-1-8-16,2 0 9 0,2 1-6 0,2 2 11 0,-1 1 11 16,4 2-11-16,0 4 3 0,3 3-6 15,2 0 0-15,-1 4 2 0,-3 5 6 0,1 3-11 16,-4 2 5-16,-2 5 2 0,-4 2 5 0,-7 4-3 15,0 0 0-15,-5 3 14 0,-6 0-11 0,1 0 13 16,-4 0 3-16,-2-3-25 0,-3 1 8 0,2-3-6 16,-4-4 5-16,5-1 5 0,-4-3 6 0,3-3 6 15,2-2-6-15,-2-3 11 0,7-3 1 0,1-1-6 16,-2-3-7-16,6 0-15 0,0-4 5 0,2-3-5 16,2 0 1-16,-1-3 6 0,0-4-15 0,2 0 6 15,0-1-1-15,0-1 2 0,5 0 4 0,0 0-11 16,0 3-2-16,4 1 4 0,-2 2 1 0,2 3-4 15,3 3 9-15,1 4 4 0,0 0-6 16,3 5 16-16,1 2 2 0,1 2-6 0,2 3-4 16,-1 0 3-16,0 1-3 0,0 1-1 0,-2 1-25 15,-1-1-44-15,-2 0-43 0,-1 0-54 0,-2-3-44 16,0 0-28-16,-2-4-19 0</inkml:trace>
  <inkml:trace contextRef="#ctx0" brushRef="#br0" timeOffset="14430.34">4288 12766 867 0,'-11'-7'9'0,"3"-1"34"16,-1 1 4-16,4 0-1 0,1 0 6 0,3-1-60 15,1 2 17-15,0-2-12 0,7 1-9 0,2-1 21 16,2-2-22-16,0 2 15 0,7-1 2 0,0 1-2 16,5 2-4-16,4 4-1 0,3 2-9 0,6 5 13 15,3 6 11-15,4 7 2 0,0 6-10 0,4 9-4 16,-4 7-5-16,1 7 9 0,-6 8 10 0,-6 3 3 16,-4 8 11-16,-10 2-21 0,-4 3 7 15,-9 1-3-15,-5 1-15 0,-8-2 12 0,-8-2-10 16,-2-3-4-16,-5-5-13 0,-1-5-4 0,-4-6 18 15,-2-8-29-15,0-7-5 0,1-6-42 0,4-9-92 16,1-7-47-16,7-7-12 0</inkml:trace>
  <inkml:trace contextRef="#ctx0" brushRef="#br0" timeOffset="15629.12">5575 12922 439 0,'0'-3'-3'0,"0"0"2"16,0 1 1-16,0 0 5 0,0 1-7 0,0 0 9 15,0 0-8-15,0 1-3 0,0 0 7 0,0 0-7 16,0 0 1-16,2 5 12 0,1 0 6 0,-1 3 1 16,-1 4 16-16,4 1-13 0,-1 3 13 0,-2 7-2 15,1 1-10-15,1 5 7 0,-3-1-8 0,2 5-4 16,-2 1-5-16,2-2-6 0,-2 0-8 16,-1-2 10-16,0-1 5 0,0-4-15 0,0-2 7 15,0-3-9-15,0-4 61 0,0-3 64 0,-4-4 59 16,4-2 68-16,0-4-31 0,0-3-54 0,0 0-65 15,0-3-62-15,0-4-30 0,0-3-4 0,0-2 3 16,0-4-18-16,-4-3 1 0,1-3 15 0,1-3 0 16,1-2 2-16,-1-1-8 0,2-1 5 0,0 0-13 15,0 0 5-15,0 0 17 0,3 0-11 0,2-1-4 16,-2 4 9-16,2 1-10 0,0 1-1 0,1 5 11 16,-1 3-23-16,1 3 11 0,-1 5 2 15,1 4 7-15,2 4 9 0,-1 0-6 0,5 9-5 16,1 4 6-16,-1 1-3 0,6 5 2 0,-2 2 2 15,2 4-20-15,-1 2 15 0,3 0-5 0,-4 2-1 16,4 0 11-16,-1 0-2 0,-1-2 0 0,-2-1-1 16,3-4-2-16,-1 1 3 0,0-6-7 0,-2-1 8 15,-1-3-3-15,1-2-1 0,0-5 7 0,-2-3-6 16,0-3 6-16,-2 0-5 0,0-2 9 0,-1-5-1 16,-3-2-16-16,-1-3 7 0,-1-4-15 0,0-2 12 15,-1-1 11-15,-4-3-8 0,-1-3-1 0,0 0 6 16,0-3-15-16,-3 0 1 0,-3-2 4 0,0-1-12 15,-1-5 24-15,-1 4 8 0,2 0-4 0,0 1-1 16,-2 1-14-16,2 5 2 0,1 3 2 16,0 5-6-16,2 3 2 0,-2 5-21 0,4 2-14 15,-1 7-38-15,2 0-29 0,-1 0-7 0,1 7-33 16,0 2 29-16,0 2-29 0,0 3-12 0,4 3 5 16,1 3-52-16,0 1 19 0</inkml:trace>
  <inkml:trace contextRef="#ctx0" brushRef="#br0" timeOffset="16028.87">6206 13076 833 0,'0'-8'29'0,"-3"1"25"16,-2 0-5-16,4 3-5 0,-1-1-21 0,1 4-31 15,-2-2-3-15,3 3 11 0,0 0 1 0,0 6 0 16,0 1 2-16,0 3-2 0,0 2-7 0,0 3 15 15,0 3 11-15,4 4-6 0,-1 0 8 0,3 3-5 16,-2-1-26-16,2-1 17 0,2-1-22 0,0-3-4 16,1-2 25-16,2-2-12 0,1-3 9 0,2-1-2 15,-1-5-2-15,2 0 7 0,-2-6 1 0,2 0 6 16,-2-6 2-16,0 0-12 0,0-4-3 0,-2-1-6 16,0-2-6-16,-2-2 16 0,-1 1-7 15,1-3 10-15,-1 0 2 0,-3 1-19 0,0-3 25 16,1 2 7-16,-4 2 13 0,2-1 18 0,-2 1-4 15,0 1 1-15,-1 0 10 0,-1 3-2 0,2 2-7 16,-2 2-23-16,0 4-31 0,0 0-7 0,0 3 1 16,0 0 3-16,0 4 12 0,0 3-4 0,-3 2-7 15,-1 3 6-15,2 2-5 0,0 2 8 0,0 3 1 16,2-1 2-16,-1 1-4 0,1-2-8 0,0 1-5 16,0-3-17-16,0-1-30 0,3 1-44 0,3-6-21 15,-1 0-37-15,1-3-6 0,-1-3 6 0,3-3-14 16,1 0 18-16,1-3-1 0,1-3 29 0</inkml:trace>
  <inkml:trace contextRef="#ctx0" brushRef="#br0" timeOffset="16593.93">6617 13044 876 0,'0'-5'9'0,"0"3"-3"0,0 1 4 15,0-1-5-15,0 2-16 0,0 0 0 0,0 0 5 16,0 3 8-16,0 1 6 0,0 2 21 0,0 2-13 15,0 3 1-15,0 1 5 0,0 1-8 0,0 4 20 16,0 1-7-16,0-1-10 0,0 4-10 0,0-2-19 16,0-1 13-16,0-1 1 0,-5 2 1 0,4-2 18 15,-1-2-18-15,-1-1 2 0,3-3 6 0,-2-2-13 16,2-2 19-16,0-2 39 0,0-2 27 16,0-3 30-16,0 0-12 0,0 0-41 0,4-4-31 15,-3-2-37-15,2-3 4 0,1 1 7 0,0-4 0 16,0-2-6-16,2-1 8 0,0-2-3 0,0-2 4 15,2-2 1-15,-1 0-16 0,2 1 6 0,-1-1-12 16,0-1 12-16,2 3-4 0,0 0-1 0,0 2 6 16,-2 3-5-16,1 3 8 0,-1 4-17 0,0 3 8 15,0 4 7-15,0 0-6 0,-2 9 14 0,2 3-6 16,-3 2-9-16,0 2 18 0,1 5-15 16,-3 1 11-16,-1 0 2 0,-2 4-4 0,0-2 14 15,0 1-12-15,-5-1 3 0,-1-3 1 0,1-3-8 16,0 1 0-16,2-7-5 0,0 0 13 0,1-4 21 15,1-3 21-15,-1 0 6 0,2-5-14 0,0 0-20 16,0 0-17-16,0-8-14 0,3 1 4 0,2-3 14 16,0-1-20-16,-2-2 20 0,2-2-22 0,3-2-6 15,-2-2 16-15,0 1-3 0,4-2 7 0,-1 0 0 16,-2-2-1-16,1 3-10 0,1-1 13 0,0 3-7 16,-1 0-15-16,1 3 4 0,-3 3-12 0,3 5-2 15,-1 1 2-15,-3 5 3 0,1 0 9 0,3 9 1 16,-2 2 9-16,-1 3-3 0,1 5 5 0,-1 0 7 15,-2 4 9-15,1 2-12 0,0-2 3 0,-2 1-7 16,-2-2 3-16,2 1 9 0,-2-2-27 16,1-2-67-16,-1-4-67 0,1-1-65 0,1-5-48 15,-2 1-5-15,3-4 6 0</inkml:trace>
  <inkml:trace contextRef="#ctx0" brushRef="#br0" timeOffset="17042.78">7102 12691 1412 0,'-3'-12'34'0,"-2"2"11"0,3 3 4 0,0 3-7 16,1 0-52-16,-1 2-3 0,2 2-18 0,-2 0 19 16,2 6 18-16,0-2-11 0,0 4 20 15,0 3 1-15,0 4-2 0,0 5 1 0,0 3-3 16,0 4-13-16,4 4 8 0,-1 5-8 0,-2 2 0 15,0 2 13-15,4 2-18 0,-5 1 21 0,0 0-5 16,0 1-9-16,0-3 12 0,-6-1-5 0,2-2-12 16,-1-1 1-16,0-5 12 0,0-2-5 0,-1-4 8 15,1-3-1-15,1-5-7 0,0-3-5 16,4-3 47-16,-1-5 11 0,1-4 10 0,0-3 2 0,0 0-55 16,3-5-15-16,0-5-5 0,3-2-8 15,0-2 15-15,1-5 7 0,-1-1-12 0,2-5 11 16,1-1-5-16,0-1-10 0,0 1 1 0,0-1 0 15,1 2 0-15,0 2-3 0,0-1-2 0,0 6-18 16,1 1-17-16,0 6-17 0,0 1-12 0,0 6-15 16,2 4 14-16,-2 0 21 0,-1 7 17 0,2 4 39 15,-4 3-1-15,0 1 7 0,0 4 3 0,-4-1-12 16,0 2 11-16,-4-2-1 0,0 2-14 0,-7-1 12 16,1-1-8-16,-2-1 7 0,0-4 3 0,-6-1-2 15,1-2 5-15,-1-2-3 0,-3-1-16 0,1-7-52 16,-5 0-58-16,4 0-73 0,-1-7-92 0,1-1-18 15</inkml:trace>
  <inkml:trace contextRef="#ctx0" brushRef="#br0" timeOffset="17942.48">7354 13252 300 0,'0'7'0'0,"0"0"43"0,3-1 12 0,0 1 30 0,2-2 33 15,-2-2-34-15,2-1 17 0,-2-2-15 16,2 0-26-16,-2-3-17 0,2-2-30 0,0-2-12 15,-1-1-4-15,4-2 2 0,-2-2 5 0,1-2-2 16,-2 0-9-16,0-2 6 0,-1-1 2 0,2 0 1 16,-3-1 2-16,-1-1 4 0,1 2-9 0,-3 1-5 15,2 0 12-15,-2 1-7 0,0 2 3 0,0 2 14 16,0 3-11-16,-3 0 7 0,1 5-6 0,0 1-11 16,-1 2-2-16,0 0 1 0,0 3 0 0,-1 3 4 15,0 4 4-15,-1 1-13 0,-2 1 10 0,3 4 4 16,-1 1-8-16,-1 2 11 0,2 1-2 0,0-1-15 15,3 0 23-15,1-2-9 0,0-2 4 16,3-1 10-16,0 1-8 0,6-5 15 0,-4 0-19 16,3-1-3-16,2-5-1 0,-1 2-5 0,2-4 20 15,1-2-3-15,0 0 3 0,1-4-2 0,-1-4-13 16,1 1 8-16,0-4-18 0,-1-3 3 0,-2 0 7 16,1-1-4-16,-2-2 7 0,-1-1 2 0,0-2-4 15,-1 0 4-15,0-1 2 0,-3-1-5 0,0 1-5 16,1-1-4-16,-2 2 4 0,-1 0 5 0,-1 1 0 15,-1 4-1-15,0 3-7 0,0 3-13 0,0 3 16 16,0 2-2-16,0 4-3 0,-4 0 12 0,0 6-2 16,-3 3-7-16,3-1 6 0,-1 3 1 0,-2 1-10 15,0 0 7-15,3 2-6 0,0-3-3 16,0 0 8-16,2-1 1 0,2 0 2 0,0-3 3 16,0-1-3-16,5 0-5 0,0-3 17 0,1 1-12 15,4-3-1-15,0-1 7 0,2 0-12 0,0 0 4 16,2-5 0-16,-1-1 5 0,4-1 0 0,-4 1 3 15,1-2-2-15,-1 0-7 0,1-1-3 0,-3 0 0 16,2 0-1-16,-4 1 13 0,-1 0-7 0,-1 1 2 16,0-1-3-16,-2 2-17 0,-1 0 2 0,-1 4-11 15,-2 0 19-15,1 2-11 0,-2 0-2 0,0 4 21 16,0 4-13-16,0 1 11 0,0 4 13 0,-6 2-11 16,4 4-6-16,-3 4 9 0,-1 0-2 15,1 3 0-15,0 0 8 0,1-1-5 0,0-1 7 16,1-4 3-16,2-1-9 0,-1-2-2 0,0-4 6 15,2-3-13-15,0-2 10 0,5-2-10 0,3-2-97 16,-1-4-75-16,3 0-108 0</inkml:trace>
  <inkml:trace contextRef="#ctx0" brushRef="#br0" timeOffset="18734.32">8478 12899 662 0,'-6'3'-3'0,"1"-1"2"15,0 2 4-15,2 4-2 0,-2 0 0 16,0 4-2-16,1 4-2 0,1 1 4 0,1 3 3 16,-1 1 3-16,1 2-9 0,1 0-5 0,-1 1 4 15,2-2-4-15,0 1 20 0,5-2 11 0,-2-2-21 16,2-1 6-16,4-4-18 0,-1-1-4 0,0-2 19 15,5-5-2-15,-2 0 5 0,2-6-13 0,1 0 1 16,-1 0 9-16,1-7-4 0,-5-1 13 0,-1 0-8 16,1-1-15-16,-5-1 9 0,-3-1 0 0,-1-1-1 15,0-1 1-15,-5-1 18 0,-4 1 11 0,3-3 2 16,-2 1 14-16,-3-4-37 0,3 2 4 16,-2-4-5-16,2 2-11 0,-2-2 16 0,2-1-7 15,-1-2 13-15,2 1-3 0,2 0-2 0,0-1-3 16,2 2-17-16,3-1 2 0,0-2 14 0,0 2 2 15,3 3 2-15,4-4 13 0,0 4-23 0,0 1-10 16,-1 2-1-16,2 3-6 0,5 1-1 0,-7 3 5 16,2 2 5-16,0 2 7 0,4 2-1 0,-4 4-8 15,0 0 6-15,3 9-7 0,-1 4 17 0,0 3 11 16,-1 6 9-16,-1 9-12 0,0 6-13 0,-2 7 16 16,-3 6 2-16,-3 4 6 0,0 6 21 0,-4 5 4 15,-3 3 3-15,-4 2 5 0,-1 2-8 0,-3 2-20 16,-1 0-7-16,-1 1 11 0,-4-1 28 15,-1-2 21-15,1 1 11 0,0-5-13 0,-1-4-37 0,1-6-28 16,2-4-20-16,0-7-1 0,6-5 9 16,4-9-3-16,1-4-9 0,8-8 17 0,0-5-20 15,9-5-27-15,-1-7-22 0,5-4-38 0,4-4-6 16,1-6 1-16,1-4 11 0,-1-4-8 0,0-2 16 16,-1-6 35-16,-4-2 17 0,0-1 27 0,-9-4 11 15,-4 0-8-15,0-2 5 0,0-2-7 0,-4 0 5 16,-4 0 30-16,-2-1 6 0,2 0 40 15,-1 3 13-15,-2 0-17 0,1 4 0 0,1 3-28 16,-2 4-29-16,1 5 7 0,2 4-13 0,-1 4-10 0,3 1-1 16,-1 6-12-16,2 1 12 0,2 2 0 15,0-2-3-15,3 3-20 0,-2-1-39 0,2-1-69 0,0-2-62 16,10 0-54-16,0-3-59 0,4-2 0 16</inkml:trace>
  <inkml:trace contextRef="#ctx0" brushRef="#br0" timeOffset="19361.06">9201 13209 378 0,'-5'9'-3'16,"2"-4"37"-16,1-2 42 0,2-1 40 16,0-2 31-16,0 0-25 0,6-4-55 0,1-4-29 15,3 0-24-15,2-4-4 0,1-1 9 0,5-5 8 16,-1-1-29-16,3-3 7 0,0-2 3 0,1 0-27 16,-2 0 45-16,3-1-26 0,-1-1 11 0,-2 0-3 15,-2 1-9-15,2-3 6 0,-3 3-8 0,-2 3 11 16,-1-2-12-16,-1 1 1 0,-4 4-6 0,0 4 5 15,-2 2 1-15,-2 3-3 0,-3 1 4 0,-1 3-16 16,2 4 13-16,-2 2 2 0,0 0-5 0,0 5 23 16,0 2-25-16,-5-1 9 0,-1 4 1 0,1-1-5 15,0 0 17-15,1 2-4 0,0 0 2 16,1 1-4-16,3 1-11 0,0 1 2 0,5 0-5 16,0 2 2-16,1 3 5 0,5-1 2 0,-1 4 16 15,1-2-21-15,1 1-2 0,-1-1 2 0,1 2-2 16,0-3 17-16,-4-2-7 0,-1 1 0 0,0-3-8 15,-4-1-4-15,-3-2 11 0,0 0-2 0,-6-3 17 16,0-3-18-16,-2-1 2 0,-2 0 4 0,0-4-28 16,-2-1 16-16,1 0-10 0,-3-2-11 0,1-5-27 15,2 0-30-15,2-2-34 0,-1 1-26 0,5-3-6 16,-1-2 4-16,6 1 17 0</inkml:trace>
  <inkml:trace contextRef="#ctx0" brushRef="#br0" timeOffset="19910.03">9906 13061 432 0,'2'-3'4'0,"5"-2"-6"16,-2-1 8-16,0-4 7 0,3 0-6 16,-2-2 4-16,0-2-15 0,3-1 4 0,-2-5-6 15,-1 4 11-15,1-3 14 0,-2-1-18 0,0 0 12 16,-1 4-14-16,1-3-6 0,-4 2 14 0,1 0 13 16,-2 3 27-16,0 2 6 0,0 1 3 0,-7 2-27 15,2 4-25-15,-2 0-9 0,1 5-15 0,-2 0 19 16,-1 9 8-16,-3-1 5 0,-1 6 24 0,-1 1-6 15,0 6 13-15,-2 2 5 0,0 4-5 0,-1 0 16 16,3 2-10-16,0 1-13 0,2-2-24 0,3 2-9 16,1-5-13-16,3-2 9 0,2-3 7 0,3-3-3 15,0-1 4-15,0-3 6 0,5-1 13 16,2-3-7-16,2-2 14 0,-3-1-8 0,2-4-25 16,2-2 12-16,2 0-13 0,-2-5-6 0,-1-2 21 15,5-1-7-15,-4-3-8 0,1-1 13 0,-2 0-9 16,3-2-11-16,-2-3 13 0,-2 1-14 0,-1-3 5 15,1 2 9-15,-2-1-5 0,0-2 6 0,1 2-1 16,-3-1-14-16,1 2 9 0,-1 3-5 0,-3 2-4 16,2 1 8-16,-3 3-17 0,1 3 3 0,-1 2 8 15,0 3 1-15,0 0 9 0,0 6 15 0,0 2-13 16,-2 3 1-16,-1 3-8 0,-1 1-15 0,3 3 22 16,-1 2-3-16,0-3 2 0,2 3 5 15,0-3-18-15,0-1-9 0,0-1-18 0,4-3-50 16,1-1-43-16,0-3-45 0,3-2-20 0,1-5-2 15,-3-1 34-15</inkml:trace>
  <inkml:trace contextRef="#ctx0" brushRef="#br0" timeOffset="20909.16">10187 12825 1041 0,'0'0'2'0,"0"0"13"0,0 0-17 0,0 0 15 15,0 0-15-15,0 0 18 0,0 3 40 0,-3 2 11 16,1 1 27-16,-1 2-20 0,-2 3-20 16,4 3-18-16,-3 1-13 0,0 2-3 0,1 3-4 15,-2 1 4-15,2-1-2 0,-2 2-6 0,2 0 6 16,-3-1-11-16,3 1-6 0,-2-2 12 0,0-1-9 16,1-1-5-16,0-5 8 0,3-1-7 0,-3-3 17 15,2-1 27-15,2-4 31 0,0-2 8 0,0-2-10 16,0 0-28-16,0-4-33 0,6-3-9 0,-3 0-11 15,-1-4 16-15,5-3-9 0,0 0 4 0,-1-4 2 16,2-2-17-16,0-1 19 0,0 1-16 0,3-4 17 16,-2 2-3-16,1 0-11 0,2 0 8 15,0 1-18-15,-3 1-10 0,3 2-18 0,1 4 5 16,0-1 3-16,-2 7 9 0,0 1 22 0,-2 4-13 16,-1 3-7-16,0 0 14 0,1 6-7 0,-2 4 16 15,-2 2 6-15,-2 5-8 0,-1 2 8 0,-1 3-11 16,-1 1 13-16,0 1-3 0,-3 1 4 0,-2-2 0 15,-1-2-3-15,3-4 0 0,-2 0-3 0,0-6-8 16,2 0 4-16,2-3 6 0,-2-3 11 0,3-1 35 16,-1-2 1-16,1-2-8 0,0 0-13 0,0-5-29 15,5-1-8-15,-2-1 11 0,6-2-7 16,-2-4 14-16,1 0-2 0,0-3-9 0,3-2 10 0,0-1-7 16,-1 0-6-16,2-3 6 0,-1 1 0 15,-1 1-19-15,2-3 9 0,1 4-18 0,0-1 2 16,-1 3-7-16,0 1 0 0,0 5-1 0,-5 0-13 15,5 4 19-15,-5 4-6 0,0 3 16 0,-2 4 7 16,-2 5 13-16,0 3-1 0,-1 4 11 0,-2 3-6 16,0 5-20-16,0 1 21 0,0 0-16 0,0 1 1 15,-2 1 18-15,2-5-13 0,0 0 3 0,0-4 9 16,0-3-12-16,4-4-1 0,1-2 8 0,-1-2-6 16,2-3 2-16,-1-4 4 0,1 0-8 0,1 0 1 15,-1-6-4-15,5-2-3 0,-3-1 5 16,2-1 9-16,0-2-6 0,-1-2 10 0,-1-1-11 0,1 0-7 15,-3-3 14-15,2 1-8 0,0-5 4 0,-3 2 3 16,3 1-7-16,-3-1-2 0,1 1 14 16,-1 0-15-16,-1 1 0 0,0 3 2 0,0 3-11 15,-2 1 9-15,-1 4 2 0,1 2-2 0,-2 5-1 16,0 0 10-16,0 9-4 0,0 2 9 0,0 7 4 16,-5 6-3-16,-1 3-2 0,1 6-6 0,-1 5 13 15,-1 3-8-15,-1 3 3 0,-1 2 9 0,1 1-21 16,-1-1 4-16,-4 1 0 0,4-2 0 0,-3-1 12 15,2-1 2-15,0 1 0 0,0-3-15 0,-2-2 2 16,2-3 0-16,2-4-1 0,-1-4 22 16,1-4 15-16,3-5 61 0,2-5 17 0,0-4-14 0,1-4-17 15,1-6-71-15,1-6-14 0,0-4-1 16,0-5-15-16,3-6 9 0,0-4-4 0,2-9-6 16,0 1 4-16,1-7 4 0,3-3 2 0,-1-3 3 15,4 0-1-15,0-4 3 0,1 0-3 0,2-3-6 16,2 0 0-16,4 2-4 0,1 3 0 0,1 3 7 15,-3 6-14-15,2 4-18 0,-2 9-1 0,0 3-15 16,-4 7-16-16,1 5 20 0,-4 5-3 0,-1 6 10 16,0 0 37-16,-2 0-5 0,-3 7 1 0,-2 4 11 15,-1 3-2-15,-2 2 3 0,-2 2-4 16,0 3 7-16,-5 1-6 0,0 1 1 0,-1 1 12 0,-5 1-16 16,2-2 0-16,-4-2 6 0,-3 2-1 0,-1-5-3 15,1 1-5-15,-4-4-41 0,2-1-93 16,-3-2-72-16,1-6-109 0,3-1-64 0</inkml:trace>
  <inkml:trace contextRef="#ctx0" brushRef="#br0" timeOffset="21525.99">11032 12478 1743 0,'0'-7'30'0,"0"7"-4"0,0 0 1 0,0-6-2 16,0 6-27-16,0 0 1 0,0 0-8 16,0 0 2-16,0 0 6 0,0 15 11 0,0 1 12 15,-15 3 1-15,15 5 3 0,-14 3-11 0,14 7-4 16,-12 1 10-16,12 5-4 0,0 1-2 0,-13 2-6 16,13-2 0-16,0 0-6 0,0 1-3 0,0-6 8 15,0-3-9-15,0-2-2 0,0-5 6 0,0-2 0 16,14-5 2-16,-3-5-6 0,3-2 5 15,-1-12 4-15,1 0-7 0,1 0 4 0,0 0-10 0,-2 0 5 16,3 0 0-16,-2-20-1 0,2 1 3 0,-4 0-22 16,1-1-2-16,-13-2 14 0,18-3-4 15,-7 0 5-15,-11-1 0 0,0 1-4 0,12-2-5 16,-12 2 5-16,0 0 12 0,0 2-25 0,0 2 20 16,0 4-12-16,0 3-8 0,0 5 21 0,0 9-9 15,0 0 13-15,0 0 17 0,0 0-3 0,0 0-2 16,-14 18 5-16,0 1-15 0,-2 0 3 0,0 5 9 15,2 0-10-15,1 2-6 0,13-1-1 0,-14 0-11 16,14 0 10-16,0 0 3 0,0-2 7 0,0-1 1 16,0-2 10-16,0-2-6 0,0-3-10 0,21-1-4 15,-3-4-4-15,-1-10 3 0,1 0-2 0,-2 0 10 16,3 0-5-16,-3 0-9 0,-2 0 11 16,3 0 3-16,-2 0-3 0,2-13 12 0,-1-1-7 15,1 0-2-15,1-3-9 0,1 0 9 0,-2-5-7 16,2 1-3-16,-2-3 5 0,1 0-15 0,-1 0 0 15,1-1-2-15,-1 5 16 0,-1-2-3 0,1 5 1 16,-1 1 20-16,-2 6-38 0,-2 10 17 0,-12 0 8 16,13 0-19-16,-13 0 26 0,0 0 12 0,10 0-17 15,-10 15 0-15,0 2 13 0,0 5-20 0,0 3 16 16,0 0-6-16,0 5 1 0,-17-4 1 0,4 4-15 16,-5-5 22-16,3 0-27 0,-4-3-18 0,1-2-61 15,-4-2-108-15,-3-3-92 0,0-1-111 0,-1-3-11 16</inkml:trace>
  <inkml:trace contextRef="#ctx0" brushRef="#br0" timeOffset="22575.88">4274 14346 368 0,'-5'0'-5'0,"0"6"0"0,-2 0 18 0,0 0-4 15,-1 1 7-15,0 0 3 0,-1-1-14 0,1 1 14 0,2-1 17 16,-1 0 9-16,-2-1 24 0,4-2-6 16,-1 0-2-16,3-1 18 0,-1-2-21 0,3 0-12 15,-1 0-7-15,1 0-36 0,1 0-16 0,0-2-1 16,0-3-17-16,0 0 6 0,4 0 13 0,1-1 15 15,2 0 6-15,-1-3-2 0,3 2 1 0,1 0-21 16,3 1 8-16,2 1-11 0,0 1 7 0,2 2 27 16,3 1-23-16,0 1 13 0,0 0-7 0,2 6-22 15,-4 0 30-15,-3 4 0 0,-2 1-8 0,-2 3 12 16,-3 2-26-16,-3 2-2 0,-5 3 20 16,0 1-14-16,-7 1 20 0,0 2-8 0,-3-2-10 15,0 1 7-15,-3-2-11 0,-2-1 21 0,3-5-10 16,-1-1 16-16,0-3-3 0,1-2 0 0,1-3 29 15,4-1-20-15,1-1 11 0,3-3-4 0,1 0-25 16,2-2 3-16,0 0-3 0,0 0-7 0,0-4-4 16,5-1 1-16,-1 1 5 0,3-1-9 0,-1 1 6 15,2-2 6-15,1 2-13 0,1-1-10 0,3 5-9 16,1-3-4-16,0 3 4 0,-1 0 17 0,-2 6 17 16,2 2-10-16,-4 1 6 0,-1 0 1 0,-3 3-9 15,-4 0 11-15,-1 3 7 0,0-2-16 0,-4 1 7 16,-3 0-1-16,-4-1-15 0,0 1 22 0,-2-5 8 15,-1 2-11-15,-2-2 7 0,-3-4 7 0,1 0-42 16,-1-3-18-16,1-2-54 0,2 0-65 16,-3-3-26-16,5-3 14 0</inkml:trace>
  <inkml:trace contextRef="#ctx0" brushRef="#br0" timeOffset="22926.85">4102 13983 870 0,'-2'-5'10'15,"-1"1"27"-15,1 1 11 0,1 0 3 0,-1 0-8 16,2 2-24-16,0-2-23 0,5 0-5 0,0-1-2 15,2 2 5-15,2-3-1 0,5 3 13 0,1-2-12 16,5 4 13-16,3 0-2 0,3 6-8 0,5 1 18 16,2 5-31-16,2 8 22 0,3 2-15 0,3 7 7 15,0 8 13-15,-1 8 9 0,-1 8 3 0,-4 8-18 16,-2 6 5-16,-6 10-11 0,-8 1 4 16,-5 4 3-16,-6 1-5 0,-8 1 1 0,-4-5 7 15,-6-5 4-15,-6-4-12 0,-3-6 8 0,-5-3-1 16,-2-7-8-16,-1-5 1 0,-2-5-17 0,-1-5-70 15,5-5-31-15,4-9-53 0,1-7-106 0,10-9 64 16</inkml:trace>
  <inkml:trace contextRef="#ctx0" brushRef="#br0" timeOffset="23758.23">5924 14149 887 0,'-4'-2'5'0,"-1"0"1"15,0 0-16-15,2 2 22 0,-2 0-7 0,-1 4-8 16,0 1 4-16,-2 5-17 0,-1 4 24 0,0 3 1 16,-1 8 43-16,-2 4 21 0,0 7-26 0,1 5 17 15,-2 6-25-15,2 3-18 0,3 3 5 16,0 1-9-16,-1 1 0 0,4-4-15 0,2 1 3 15,3-5 5-15,0-3-4 0,5-6 0 0,2-4-4 16,1-3-2-16,4-3-7 0,0-7 9 0,4-4 9 16,0-1 3-16,1-6-4 0,1-2-1 0,2-2-6 15,-1-6 1-15,1 0 17 0,-2-3-7 0,1-5 1 16,-3-1 0-16,1-2-10 0,-4-3-4 0,-1 0-1 16,-2-4 2-16,0 0 0 0,-1-1 5 0,-3-1-1 15,1 1-5-15,-1-2-2 0,-3 2 0 0,3 0 14 16,-3 3-6-16,-1-1-7 0,-2 5 10 0,2-1-18 15,-2 5-13-15,0 1 5 0,0 3 1 16,0 2 2-16,0 2 6 0,0 0 17 0,0 7-12 16,-4 1-1-16,3 3 7 0,-1 1-6 0,1 4-2 15,-1 0 4-15,2 2-5 0,-3-2 7 0,3 1 7 16,0 0-6-16,8-4 7 0,-2 0-14 0,-1-3 1 16,3 0 2-16,3-5-1 0,-2 0 4 0,3-1 0 15,0-4 1-15,1 0 6 0,-1-4-1 0,1-1 0 16,0 0 3-16,-1-6-12 0,-2 1 3 0,-2-1-6 15,-2-2 6-15,0 1-2 0,-5-2 5 0,-1-1 6 16,0-1-8-16,0-2 7 0,-2 0-9 16,-5-2 5-16,1 0 0 0,-2-1-9 0,-3-1-2 15,0 3-18-15,0-1-15 0,0 3-4 0,-1 4-36 0,-1 4-10 16,-3 3 9-16,2 6-23 0,-2 8 15 16,0 3-28-16,-1 4-33 0,-1 3-20 0,-1 2-26 15</inkml:trace>
  <inkml:trace contextRef="#ctx0" brushRef="#br0" timeOffset="24375.97">6440 14962 1108 0,'-3'4'13'0,"3"-4"18"15,0 0 4-15,0 0-7 0,0-4-4 0,0-3-24 16,5 0 8-16,-2-1 29 0,3-3-4 0,-1-3 4 16,1-2-11-16,1 1-22 0,2-1 2 0,0-3-5 15,1 1 5-15,-2-1 2 0,4-2-12 0,-2 1 18 16,0-2-6-16,0-1-8 0,2-1 12 0,-3 1-15 15,0-2-4-15,0 0 14 0,0 4 1 0,-1 0-6 16,-2 3 6-16,-3 4-26 0,2 3-10 0,-3 4 11 16,-1 3 0-16,-1 1 8 0,0 3 11 0,0 0-12 15,-4 9 11-15,0-1-3 0,0 2-4 16,0 1 13-16,-2 1-10 0,2 1 9 0,0-1-9 16,0-1-1-16,2 2 9 0,2-1-1 0,0 1-6 15,0-3 1-15,5 0-11 0,0 2 9 0,1-1 8 16,0 2-3-16,2 0 6 0,-2 1-11 0,4 1 9 15,-2-1-7-15,-3 3 4 0,2-3-6 0,-3 3 1 16,-1-2 5-16,-1-1-18 0,-2 1 20 0,0-2-1 16,-4-1-7-16,-1 1 22 0,-2-1-31 0,0-5 4 15,-1 0 12-15,-3 0-7 0,3-3-14 0,-3 0-32 16,3-4-38-16,-3 0-55 0,2 0-35 0,4-7-44 16,0 1-15-16,2-3 35 0</inkml:trace>
  <inkml:trace contextRef="#ctx0" brushRef="#br0" timeOffset="24589.15">6782 14598 530 0,'0'0'-7'0,"1"0"12"0,-1 0 34 15,0 0 14-15,2 6 17 0,-2-1-9 0,3 2-8 16,-2 6 9-16,1-1-11 0,-2 5 14 0,2 2-24 15,-1 1-21-15,-1 4-6 0,0-2-4 0,0 3 1 16,0-2 6-16,0 2-12 0,0-3-8 16,0-1 6-16,0-1-15 0,0-6 11 0,0 1-34 15,0-4-70-15,0-3-75 0,5-5-86 0</inkml:trace>
  <inkml:trace contextRef="#ctx0" brushRef="#br0" timeOffset="24770.65">6867 14430 787 0,'-5'3'18'0,"0"0"0"0,-1-3-7 0,-1 1-24 15,2 1-49-15,1-1-31 0,1 2-55 0,-1 1-25 16,4 1 19-16</inkml:trace>
  <inkml:trace contextRef="#ctx0" brushRef="#br0" timeOffset="25392.99">6987 14622 1053 0,'0'4'-1'16,"0"-1"3"-16,0 1 9 0,0 2 27 0,-3 1 12 16,3 4 1-16,-2 2-4 0,1 1-6 0,-1 4-5 15,1 1-1-15,-1 1 8 0,0 1-21 0,-2 1-7 16,2-1-2-16,1-1-19 0,-1-1 7 0,-2-2 8 16,3 1-8-16,0-6 12 0,-2 1-13 0,1-4 10 15,0 0 16-15,1-4 16 0,-1 0 38 0,2-4 3 16,0-1-16-16,0 0-19 0,3 0-30 0,-1-4-12 15,4-3 12-15,-2 0-10 0,0-4-1 0,1 0-8 16,0-3-3-16,1-2-11 0,0 0 3 16,2-2 17-16,2 0-13 0,-2-2 18 0,1 1-5 15,4 1-8-15,-1 0 11 0,0-2-12 0,2 3 0 16,-3 1-8-16,1 1-2 0,0 5-6 0,-3 1-7 16,3 6-1-16,-3 3 8 0,-1 0 13 0,-2 8 14 15,1 2-2-15,0 3-1 0,-2 1-5 0,-2 6 2 16,3-1 1-16,-1 1 2 0,-2 0 4 0,0 1-13 15,0-3-1-15,-2 0-7 0,3-2 14 0,1-1 4 16,0-2 2-16,2-2-8 0,-2-3-3 0,3-1 13 16,0-2-8-16,3-2 6 0,0-3 5 0,-1 0-19 15,4-3 9-15,-1-3-2 0,1-3-4 16,-3 1 7-16,3-5-5 0,-1-1 4 0,-4-1-12 16,4-1-5-16,-5-1-5 0,0-2-12 0,-2 0 11 15,-1 0 6-15,1-1-11 0,-3 1 20 0,0-2-3 16,-2 0 8-16,2 4 12 0,-3 0-9 0,0 1-9 15,0 8-10-15,0-2 11 0,-4 5-5 0,1 5 12 16,-2 0-3-16,-1 4 1 0,0 3 7 0,0 4 3 16,-2 1 9-16,-2 7-6 0,1-1 10 0,-1 2-9 15,1 4 4-15,3-2 5 0,-1 0-2 0,2-2-14 16,2 1-3-16,1 0-11 0,2-4 0 0,0 1 21 16,5-4-10-16,3 2-9 0,2-6-59 0,2 0-74 15,1-1-82-15,4-2-74 0,-1-6-48 16,6-1 42-16</inkml:trace>
  <inkml:trace contextRef="#ctx0" brushRef="#br0" timeOffset="26106.96">8832 14362 672 0,'5'-9'16'0,"0"2"-7"0,-2-3 19 16,-1 0 4-16,-1-1-16 0,2-1 41 0,-1 2 6 16,-1-1-3-16,-1 0-3 0,0-1-31 0,0 0-23 15,0 2-4-15,-6 3 17 0,2-1-19 0,-3 4-2 16,-1 0 8-16,-3 2 6 0,0 2-4 0,-3 0 2 16,-4 6-3-16,0 1-23 0,-2 4 24 15,-2 2-12-15,-1 2 14 0,2 1 3 0,-3 3-5 16,2-2 7-16,0 6-13 0,1-4-3 0,1 2 7 15,6-1-7-15,0-3-1 0,4 1 12 0,2-2-17 16,2-1 20-16,3-3-4 0,3 2-10 0,6-2 18 16,0 0-18-16,1 0 0 0,2 0 6 0,4 1-7 15,-1 0 5-15,2 1-5 0,-1 2 5 0,2 0 8 16,0 0-1-16,-2 3-4 0,1 1-6 0,-4 0-3 16,-1 2-5-16,-3-1 15 0,-6 2-5 0,0-3-3 15,-9 4-3-15,0-4 10 0,-3 2 8 16,-5-2-4-16,-2-2 8 0,2-3 3 0,-4-2-18 0,0-4 0 15,3-2-1-15,-3-3-3 0,5-4 4 0,1 0 2 16,0-9 0-16,4 2-29 0,3-6-31 16,0-2-33-16,5-2-17 0,3-1-23 0,0-2 16 15,5-1-2-15,1 0-11 0,2 0 7 0,3 2 13 16</inkml:trace>
  <inkml:trace contextRef="#ctx0" brushRef="#br0" timeOffset="26332.98">8827 14614 281 0,'0'2'24'0,"0"-2"33"0,0 6 19 15,0-1 14-15,2 4-3 0,-2 1-29 0,2 5-16 16,-2-1-14-16,0 6-2 0,1 0-18 0,1 1 11 15,-1 1 7-15,1-1-36 0,-2-1 26 0,3-1-14 16,1-3-8-16,-3-1 14 0,2-1-10 0,2-4 0 16,-2-1-56-16,0-5-66 0,4-4-82 0,-3 0-1 15</inkml:trace>
  <inkml:trace contextRef="#ctx0" brushRef="#br0" timeOffset="26497.38">8962 14409 919 0,'-3'0'-16'0,"0"0"-27"0,-1 0-52 16,1 0-59-16,2 0-38 0,1 0 6 0</inkml:trace>
  <inkml:trace contextRef="#ctx0" brushRef="#br0" timeOffset="27390.14">9069 14605 1322 0,'-1'0'-1'0,"-2"0"-7"0,3 3 6 16,-2-3-4-16,2 1 7 0,0 4 4 15,0 0-15-15,-3 3 17 0,3 1-3 0,0 1 3 16,0 5 10-16,0 3-19 0,0-1-7 0,-1 2 14 16,-1 2-14-16,2-1 5 0,-2 1 9 0,1-2-14 15,-2-1 19-15,-1-1-7 0,1-2 6 0,1-3-3 16,-1-2 3-16,2-2 62 0,-1-1 16 0,2-4 32 15,0-1 23-15,0-1-29 0,0-1-33 0,0 0-24 16,0-3-39-16,0-1-25 0,3-3 14 0,0 0-14 16,-1-3 10-16,1-2-4 0,1-1 5 0,0-2-3 15,4 1-3-15,-2-3 7 0,2 0-5 16,-1 1 9-16,1-2-8 0,3-2-4 0,-3 3-8 0,1 1-1 16,4-2 11-16,-4 2-1 0,2 1-3 15,0 1-2-15,0 3-3 0,-1 4-1 0,-1 2 5 16,-1 1-7-16,2 4 6 0,-4 0 3 0,3 5-13 15,-4 2 18-15,0 4-3 0,0 0-14 0,-2 3 21 16,0 0-10-16,-3 3 1 0,0 2 14 0,0 1-14 16,0-1 11-16,-4 3 3 0,0-4-16 0,1 1 19 15,-2-3-15-15,2 0 2 0,-2-3-2 0,0-2 0 16,3-2 12-16,0-2 0 0,1-2 29 0,-1-2-4 16,2-1 9-16,0-2-1 0,0 0-18 0,3-3 2 15,0-2-16-15,2 0-10 0,-1-4 11 0,1 0-22 16,0-2 13-16,0-2 0 0,3 1-13 0,1-3 22 15,-1-2-17-15,0 3 6 0,4-3 10 16,-3 2-9-16,0-2 4 0,4-1-6 0,-2 1-5 16,0 1-15-16,0 1-1 0,0 4-12 0,-1-2-15 15,0 3-14-15,-2 3 0 0,1 3 15 0,-4 4 11 16,3 0 30-16,-3 6-3 0,0 1 11 0,0 2-5 16,-2 5-1-16,0 1 8 0,0 2-4 0,-3 1-5 15,0 2 9-15,0 0-5 0,0-1-4 0,0 0 8 16,0-1-3-16,0-2 3 0,3-1 12 0,2-3-10 15,-2-2 3-15,2-2 6 0,-1 0-12 0,2-3 19 16,0-1-10-16,0-2 1 0,1-2-14 16,-1 0 5-16,2-3-1 0,1-2-2 0,1-2 11 0,-1-1-6 15,1 0 2-15,-1-5-7 0,1 2 5 16,-1-1 0-16,-3-1-9 0,2-1 5 0,2 0-2 16,-2-2 0-16,-2 1-1 0,0-2 6 0,-1 0 8 15,0 1-10-15,1 0 4 0,-3 2-2 0,0 0-8 16,-1 3 7-16,-2 4 3 0,2 0-11 0,-2 4 2 15,0 3 4-15,0 0-13 0,0 5 18 0,0 2-6 16,-4 2-11-16,0 5 17 0,-2 1-5 0,1 2 7 16,0 1 4-16,0 2-7 0,2 1 8 0,1-1-10 15,1 0 3-15,1-3-1 0,0-3-10 16,0 1-1-16,5-4 11 0,-1 0-26 0,1-3-27 0,3 0-77 16,0-3-76-16,0-1-60 0,2-4-54 15,2 0-18-15,-1-6 56 0</inkml:trace>
  <inkml:trace contextRef="#ctx0" brushRef="#br0" timeOffset="27552.98">9697 14377 1098 0,'-5'1'-2'0,"1"-1"2"0,0 0 1 15,0 0-35-15,2 0-56 0,1 0-69 0,-1-1-66 16,2-2-16-16</inkml:trace>
  <inkml:trace contextRef="#ctx0" brushRef="#br0" timeOffset="27810.17">9977 14074 1336 0,'-2'0'-4'0,"1"0"5"0,-1 3 24 0,-1 1 39 0,1 2 30 15,-2 2-5-15,-1 5-14 0,-1 2-7 16,-1 5-12-16,-1 6 36 0,0 6 22 0,-2 6-18 16,-2 5 9-16,3 3-39 0,-4 5-19 0,2 3-15 15,-3-1-20-15,1 1 2 0,-1-1-14 0,3 0 4 16,0-8-11-16,-1 1 3 0,3-6-4 0,3-3-46 15,1-8-71-15,1-4-85 0,2-5-87 0,2-4-32 16,0-7-17-16,5-3-31 0,-1-6 86 0</inkml:trace>
  <inkml:trace contextRef="#ctx0" brushRef="#br0" timeOffset="29189.06">10099 14811 455 0,'0'1'15'0,"0"1"18"0,0-2 9 0,0 0-2 0,1 0-9 15,-1-6-12-15,2 0-17 0,-2 0 3 16,3-3-6-16,-1-1 3 0,1-2 7 0,1-1-11 16,-2-3-1-16,0 1-13 0,-1-2 12 0,1 0 3 15,-1-2 9-15,-1 2 7 0,0-1-1 0,0 0 28 16,0 0-9-16,-4 1 16 0,0 1 3 0,-2 1-30 15,0 5 6-15,0 0-23 0,-1 5-3 0,1 3 2 16,-3 2-2-16,1 5-2 0,-2 2-15 0,-1 3 14 16,2 4-1-16,-3 4 40 0,-2 3 13 0,1 4-14 15,-2 1 7-15,2 0-26 0,1 4-8 0,0-4-2 16,1 2-13-16,2-3 1 0,4-4 5 0,0-1 17 16,4-3-7-16,1-1 7 0,0-5 7 0,5 0 11 15,1-4 14-15,2-2-10 0,0-1-1 16,3-4-20-16,1 0-2 0,-1-5-17 0,3-1 1 15,1 1-5-15,-1-6 3 0,2 1 15 0,-2-3-17 16,0 1 10-16,-1-3-4 0,0 1-15 0,-2 1 19 16,-2-1-13-16,1-1 12 0,-5 2 11 0,2 1-20 15,0 2 8-15,-4 1-14 0,0 1-4 0,2 2 10 16,-4 1-2-16,1 3-7 0,-2 2 4 0,0 0-1 16,0 0 4-16,0 4 7 0,0-1-3 0,0 4-2 15,-3 0 5-15,-2 4-3 0,2 1 10 0,2 1-6 16,-1-1 0-16,0 1-2 0,2-1-6 0,0 1 4 15,0-2 3-15,4-1-3 0,-1-2 6 16,1-1 5-16,2-1-10 0,-1 0 15 0,0-3-10 16,2 0 6-16,-2-1 9 0,3-2-4 0,2 0 4 15,-2-2-17-15,4-2-2 0,-2-1-4 0,1-3 3 16,3 1 4-16,-2 0 9 0,0-2-4 0,-1-1-5 16,-1-1 12-16,1-1-24 0,-3-1 3 0,1 0 6 15,-2-3-5-15,0 2 10 0,-2-3 5 0,0 0-7 16,-2-1 5-16,-1-1-1 0,-1 0-6 0,1 0-5 15,-2 1 2-15,0 0-6 0,0 2 5 0,0 2 6 16,0 1-4-16,-3 5 8 0,-1-2 6 0,3 5-11 16,-1 2-20-16,-1 3 7 0,1 0-7 0,1 0 8 15,-2 7 20-15,-2-2-3 0,2 5 4 16,-2 0-11-16,-1 2-2 0,0 2-9 0,4 0 3 16,-1 1 5-16,-1-1-7 0,4 2 20 0,0-5-15 15,0 1 14-15,4-3 1 0,0-1-10 0,1-3 15 16,3-1-15-16,0-2 11 0,1-2-3 0,1 0-3 15,3-4 0-15,-1-4 0 0,1 1-3 0,4-2-2 16,-4 0-6-16,4-3 9 0,-4 0 2 0,1-1-10 16,-1 1 8-16,-1 1-10 0,-3-2-4 0,3 2 5 15,-3 0 9-15,-2 0-8 0,-2 4 9 0,-1-1-4 16,0 4-4-16,-3-1 4 0,1 5-12 0,-2 0 11 16,0 0-2-16,0 6-1 0,-5 5 2 15,2-3-3-15,-2 8 5 0,0 0-4 0,-2 4 10 16,0-1 8-16,1 2-7 0,-1 0-1 0,3-3 4 15,-2 0-12-15,2 0 1 0,1-5 6 0,2 2-17 16,-1-4 9-16,2 1-6 0,0-2 10 0,6 0 3 16,0-3 0-16,-1 0 7 0,2-1-4 0,1-1-2 15,-2 0 0-15,2-2 10 0,-2 0 1 0,0-2 2 16,3-1-6-16,-3 0-14 0,3 0 5 0,-3-4 5 16,3 0-6-16,-2-3 2 0,1 2-9 0,0-2-3 15,-1-3 17-15,-1 1-10 0,5-2-6 0,-5-1 15 16,2 1-13-16,-3-2 16 0,3-1-12 0,-2-1-8 15,0 0 14-15,-1 0-5 0,0-1 7 0,3 0 5 16,-5 0 2-16,-1 0-5 0,2 3 21 16,-1 0 6-16,1 1-8 0,-3 3 4 0,1 3-21 15,-1 0-11-15,-1 2 0 0,0 3-8 0,0 1 2 16,0 0 8-16,-3 4-2 0,3 3 7 0,-5 3-1 16,4 1-14-16,-1 3 1 0,-2 2 1 0,3 2 4 15,1 2 5-15,-1-1-1 0,1 0-3 0,0-2 1 16,0 3-12-16,2-4-23 0,4-2-75 0,0-1-60 15,-1-2-47-15,1-4-58 0,0 0 6 0,1-3-19 16,1-4 45-16</inkml:trace>
  <inkml:trace contextRef="#ctx0" brushRef="#br0" timeOffset="29346.91">10801 14300 994 0,'-7'3'8'0,"1"2"5"0,2-4-15 0,-1 1-1 15,2-1-67-15,-1 3-69 0,1-4-49 0,1 4-57 16</inkml:trace>
  <inkml:trace contextRef="#ctx0" brushRef="#br0" timeOffset="29605.5">11014 14118 1073 0,'-2'5'23'15,"-1"0"26"-15,-1 6 20 0,-1 0 27 0,1 5-10 16,-1 5 2-16,-2 4 0 0,-1 4-13 0,1 8-10 15,-2 1-33-15,1 1-17 0,-1 3-16 16,3 2-1-16,-1-1 7 0,-1 0-6 0,4-4 4 0,-5 0 0 16,2-3-34-16,1-3-74 0,-1 0-84 15,2-7-86-15,1 0-53 0,-1-5-1 0,4-3 79 16</inkml:trace>
  <inkml:trace contextRef="#ctx0" brushRef="#br0" timeOffset="30273.65">10874 14593 1060 0,'-4'3'3'0,"4"-2"8"0,-1-1 6 0,-1 2 1 0,2-1 2 16,0 1-24-16,0-2 22 0,0 0 5 15,0 0 2-15,5 0 19 0,1 0-24 0,0-4-9 16,2 2-10-16,2-3 3 0,6 1 0 0,-4-1 5 15,2-1 3-15,4-2-6 0,-1 1-3 0,-1-2-5 16,1-2-4-16,-2 3 4 0,-1-3 12 0,-3 1-15 16,2 1 8-16,-4 0-9 0,-1 2-14 0,-1 2 19 15,-1 0-4-15,-3 5 14 0,2 0-3 0,-5 5-6 16,0 2 0-16,0 3-11 0,-5 5 10 0,1 0 1 16,-1 5 9-16,1-1-3 0,0 3-4 15,-1 0 1-15,2-2-2 0,-3 0-4 0,2-4-1 16,4 0 14-16,0-1-12 0,0-3 8 0,0-2 0 15,4-1-15-15,2 0 19 0,-1-5-1 0,2 0-5 16,3-1 3-16,-1-3-10 0,2 0-4 0,1 0 15 16,3-5-9-16,-2 0-4 0,1-2 6 0,1-1-12 15,-3-1 9-15,-1 0 11 0,-1-4-11 0,1 0 7 16,-3-2 6-16,0-2-5 0,-2 0 11 0,2-3 32 16,-3-1 15-16,4 1 12 0,-1-2 27 0,0 0-8 15,-2 3 22-15,-3 2-18 0,0 4-24 0,-1 3-31 16,0 1-33-16,-2 6-6 0,0 3 8 15,0 6 54-15,-5 3 34 0,-2 5 28 0,3 4-11 0,-6 6-50 16,2 7-47-16,0 4-23 0,-4 5 7 16,1 6-3-16,0 1 6 0,-2 4 0 0,-1 2-10 15,-2 3 6-15,3 1 6 0,-4 2-1 0,1 1-2 16,1 2-3-16,-2-2-9 0,2-1 2 0,0 0-9 16,1-3 1-16,2-7-1 0,0-2 5 0,0-8 10 15,1-2-11-15,0-6 6 0,2-7-6 0,4-5-4 16,-2-5-20-16,1-3 10 0,-2-7 3 0,3-4 3 15,0-4 28-15,-1-4-16 0,0-3-6 0,-3-4 3 16,0-3 2-16,1-5 7 0,-1-2 3 0,1-5 3 16,0-3 1-16,2-3-3 0,-1-3 6 0,3 0-9 15,2-2 5-15,2-2 16 0,0-1-4 16,6 4 3-16,2 0-9 0,4 4-13 0,3 0-6 16,1 5 11-16,3 1-5 0,5 3-50 0,1 2-73 15,5 3-110-15,2 0-151 0,6 3-85 0,1-2-53 16,4 3 94-16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2T10:01:04.508"/>
    </inkml:context>
    <inkml:brush xml:id="br0">
      <inkml:brushProperty name="width" value="0.05292" units="cm"/>
      <inkml:brushProperty name="height" value="0.05292" units="cm"/>
      <inkml:brushProperty name="color" value="#FF0000"/>
    </inkml:brush>
  </inkml:definitions>
  <inkml:trace contextRef="#ctx0" brushRef="#br0">4359 3053 823 0,'-12'0'20'0,"12"0"21"15,0-7 15-15,0 7 20 0,0 0-12 0,0 0-5 16,0 0-21-16,0 0-30 0,0 0-6 0,0 0-8 16,0 0-3-16,0 0 21 0,0 0-19 0,0 0 10 15,0 0 8-15,0 0-14 0,0 0 8 0,0 0-22 16,0 0 6-16,0 0 6 0,0 0 2 0,0 0 4 15,0 0-16-15,0 0 17 0,0 10 9 0,0 3-5 16,0 3 28-16,0 1-32 0,12 5-3 0,1 2 23 16,-13 5-28-16,17 1 15 0,-1 2-19 15,0 2-14-15,-1-2 19 0,3 2 11 0,-2 0 4 16,3 0-4-16,-1-3-9 0,2-1-13 0,-1-2 22 16,-1-3 1-16,-3-1 3 0,1-4 0 0,-4-1-10 15,-2-5 10-15,-10-1-19 0,11-4 8 0,-11-2 9 16,0-7-17-16,0 7 13 0,0-7-1 0,0 0-9 15,0 0-27-15,0 0-84 0,0 0-76 0,0 0-81 16,0 0 4-16</inkml:trace>
  <inkml:trace contextRef="#ctx0" brushRef="#br0" timeOffset="345.56">4789 3079 868 0,'0'0'18'0,"0"0"28"0,0 0 9 15,0 0-2-15,0 0-31 0,0 0-22 0,0 0-16 16,0 0 7-16,0 0 14 0,0 0-18 0,0 9 31 16,-14 2 1-16,1 3-14 0,-2 1 16 0,0 3-23 15,-3 6-8-15,-2 2 22 0,0 1-23 0,-4 4 2 16,-1 2 14-16,4-1-19 0,-4 1 30 0,-2 3-2 16,4-3-2-16,-1 0 7 0,3 0-15 0,-1-4-20 15,0-3-72-15,3-1-63 0,0-3-69 0,6-2-43 16</inkml:trace>
  <inkml:trace contextRef="#ctx0" brushRef="#br0" timeOffset="1428.96">6391 3034 553 0,'0'0'13'15,"0"0"-20"-15,0 0-4 0,0 0 9 0,0 0-19 16,0 0 20-16,0 0 9 0,0 0-12 0,0 10 13 16,0-2-1-16,0 3-14 0,0 2 6 0,0 2-6 15,0 1 11-15,0 3 14 0,0-1-4 16,0 1-4-16,0 0-10 0,0-3-16 0,0 0 10 16,11-1 3-16,-1-2 0 0,-10 1 9 0,12-1-15 15,-4-5 9-15,3 2 23 0,-3-3 5 0,0-7 23 16,2 8-4-16,-1-8-12 0,2 0 8 0,0 0-11 15,-2 0 0-15,6 0 15 0,-4 0-2 0,1-14 5 16,0 2 2-16,-1-1-22 0,1 0-6 0,1-1-7 16,-2-1 15-16,0-2-1 0,0-2 1 0,0 1-17 15,-3-1 6-15,-8 0-1 0,12 0 9 0,-2 1 13 16,-10 2-6-16,10-2 6 0,-10 5 3 0,0 0 21 16,0 2-2-16,8 3-7 0,-8-2-10 0,0 3-17 15,0 2-2-15,0-1 36 0,0 6-20 16,0 0-3-16,0 0-11 0,0 0-46 0,0 0 16 0,0 0-16 15,0 0-6-15,0 0 9 0,0 0 7 16,0 0 10-16,0 10 8 0,0-2-12 0,0 3 1 16,0 1 10-16,-8 3-3 0,8 2 6 0,0 2-10 15,-10 0-1-15,10 5-3 0,0-2 6 0,-12 3-9 16,12 0-2-16,0 2-1 0,0-2 3 0,-7 1 2 16,7 0-4-16,0 3 0 0,0-2 5 0,-9 3 6 15,9-2-7-15,0 0 2 0,-11 0-2 0,11-3-10 16,-11 0 16-16,11-2-7 0,-11-2-7 0,1-2-5 15,2-2-20-15,8 1-7 0,-13-3 4 0,1-2 9 16,1-4 14-16,0 0 5 0,-2-3-2 0,2-6-6 16,-4 0-18-16,0 0-9 0,0 0-30 15,0 0-56-15,1 0-12 0,0-9-42 0,2-2-40 16,0-1-31-16,2-1-18 0</inkml:trace>
  <inkml:trace contextRef="#ctx0" brushRef="#br0" timeOffset="5893.45">4449 4401 457 0,'0'0'2'0,"0"0"26"0,0 0-8 16,0 0 13-16,0 0-12 0,0 0-19 0,0 0 5 16,0 0-7-16,0 0 14 0,0 0-16 0,0 0 6 15,0 0-2-15,0 0-16 0,0 0 24 16,0 0-8-16,0 0 2 0,0 0 2 0,0 0-12 16,0 0 1-16,0 0-3 0,0 0 11 0,0 0-10 15,0 0 16-15,0 0-9 0,0 0 3 0,0 0 7 16,0 0-17-16,0 0 8 0,0 0-7 0,0 0 5 15,0 0-7-15,0 0 13 0,0 0-3 0,0 0-4 16,0 0 21-16,0 0-16 0,0 0 3 0,0 0 10 16,0 0-18-16,0 0 9 0,0 0-2 0,0 0-9 15,0 0 0-15,0 0 0 0,0 0 7 0,0 0-1 16,0 0 6-16,0 0 9 0,0 0-20 0,0 0-3 16,0 0 2-16,0 0-21 0,0 0 25 0,0 0 3 15,0 0 4-15,0 0 9 0,0 0-13 0,0 0 6 16,0 0-9-16,0 0-3 0,0 0-5 15,0 0 3-15,0 0 2 0,0 0 8 0,0 0 1 16,0 0-3-16,0 0 4 0,0 0-21 0,0 0 6 16,0 0 2-16,0 0-8 0,0 0 18 0,0 0-6 15,0 0-4-15,0 0 10 0,0 0-6 0,0 0 14 16,0 0-7-16,0 0-7 0,0 0 1 0,0 0-1 16,0 0-3-16,0 0 10 0,0 0-10 0,0 8-4 15,0-8 7-15,0 0 5 0,0 5 5 0,0-5 7 16,0 7 3-16,0-7-16 0,0 7 1 0,0-7-5 15,0 8-2-15,0-2 14 0,0-6-7 0,0 8-2 16,0-1 6-16,-13-1-12 0,13-6 16 16,-12 9-3-16,0-1-5 0,-1-2-3 0,-2-6 10 15,0 9-16-15,2-9-4 0,-1 7 14 0,-2-7-5 16,4 0 8-16,0 0 5 0,0 0-15 0,12 0 3 16,-13 0 24-16,13 0-7 0,-13 0 18 0,13 0-16 15,-14 0 1-15,14 0 14 0,0 0-22 0,-9 0 16 16,9-7-3-16,0 7-9 0,0-7 20 0,0 7-17 15,0-7-19-15,0 7 1 0,0-8-6 0,0 1 9 16,0 7-7-16,0-9 4 0,0 0-7 0,0 3 2 16,0-2 5-16,0 0-8 0,10 1 8 0,5-1-7 15,-5 2 5-15,-1-1 0 0,2 7-9 0,2-8 6 16,-2 8 3-16,1 0 13 0,1 0-3 16,1 0-12-16,1 0 9 0,-5 0-7 0,5 14-2 15,-2-2 5-15,-1 0-8 0,-12 2-3 0,12 1 10 16,-12 1-13-16,0-1 34 0,0 2-24 0,0 0 15 15,0 0-5-15,0 1-15 0,0 1 21 0,0-3-12 16,0 2 19-16,-15 0-17 0,-2-2 3 0,2 1-4 16,-2 0 7-16,-2-3-1 0,3-2-11 0,-4 0 15 15,5 0-13-15,-3-2 6 0,3-10 8 0,-3 10-12 16,6-10 1-16,-2 11-12 0,3-11-4 0,1 0 0 16,10 10 8-16,-10-10 3 0,10 0 6 0,0 0 10 15,-12 0-7-15,12 0 7 0,0 0 0 16,0 0-19-16,0 0-3 0,0 0 2 0,0-12-3 15,0 3 12-15,0 1 3 0,0-3-1 0,0 1 0 16,0 1-15-16,0 0-1 0,0 0 6 0,12 9-7 16,-12-8 11-16,13 8 0 0,-1 0-10 0,-1 0 12 15,1 0 6-15,1 0-11 0,1 0 10 0,-1 0-5 16,1 12 3-16,2-1 7 0,0 1-19 0,1 3 14 16,0-2-6-16,-2 0 2 0,-1 0 13 0,-3 0-28 15,-11-2 12-15,19 1-2 0,-8-4-1 0,-11-8 14 16,16 12-13-16,-7-1 1 0,3-2 11 0,0-9-17 15,-1 12-20-15,0-3-30 0,2-9-61 16,0 10-22-16,-1-10-35 0,1 8-30 0</inkml:trace>
  <inkml:trace contextRef="#ctx0" brushRef="#br0" timeOffset="7493.09">6470 4436 385 0,'0'0'-1'16,"0"0"1"-16,11 0 0 0,-11 0 13 0,0 0-10 15,0 0 5-15,0 0-2 0,0 0-18 0,0 0 17 16,0 0-4-16,8 0-7 0,-8 0 5 0,0 0 5 16,0 0-9-16,10 0 12 0,-10 0 1 0,0 0-12 15,0 0 0-15,0 0-4 0,0 0-4 16,0 0 1-16,0 0 8 0,0 0 5 0,0 0 2 15,0 0 13-15,0 0 5 0,0 0 7 0,0 7 4 16,0-7-10-16,0 9-16 0,0-4-4 0,0 1 4 16,-12 0-2-16,0-6 11 0,2 7-7 0,-1-1-3 15,0-6-6-15,0 6 9 0,2-6-7 0,-2 0 4 16,1 6 2-16,10-6 20 0,-13 0 21 0,13 0 15 16,-13 0 19-16,13 0-23 0,-12 0 16 0,12 0-4 15,0 0-6-15,0 0 5 0,0 0-23 0,0 0-36 16,0 0-10-16,0-8-6 0,0 1-1 0,0 0 11 15,0 0 0-15,0-1-7 0,0-1 3 16,0 1 2-16,0-2-10 0,16-1-2 0,-2 2-6 16,-1-2 11-16,4 2 0 0,-2 1 3 0,2 2 3 15,-1 6-22-15,4 0 7 0,-3 0 8 0,4 0-21 16,-2 0 8-16,0 14 5 0,-1 1-15 0,0 1 21 16,-5 4-5-16,0 0-12 0,-13 3-2 0,0 2-15 15,0 0 23-15,0 2-8 0,0 0 25 0,0 1 13 16,-22 1-19-16,0 0 6 0,0 0-8 0,-4-4-6 15,2 0 3-15,-1-5 24 0,-2-1-16 0,0-2-3 16,2-3 11-16,0-5-12 0,2-9 12 0,3 10 14 16,1-10-17-16,5 0 6 0,0 0-4 0,14 0-10 15,-11 0 10-15,11 0-1 0,0 0-13 0,0-13 13 16,0 1-1-16,0 0-4 0,0-1 3 16,0 0-18-16,0-3 13 0,0 0-13 0,0 1 11 15,0-1 4-15,11 1-7 0,0 2 2 0,-2 3 10 16,-9 2 0-16,13 8-5 0,-2-7 15 0,-3 7-13 15,3 0-7-15,-2 0 4 0,0 0 1 0,4 11 5 16,-3 1 7-16,4 3-15 0,0 0 16 0,-1 1-11 16,1-1 1-16,1-1 16 0,0 1-23 0,-2 0 2 15,-1-3 6-15,3-2-4 0,-4 0-5 0,3-10 9 16,-2 11 4-16,3-11-5 0,-1 8 11 0,0-8 12 16,-1 0-19-16,4 0 11 0,-4 0 11 0,3 0-7 15,-2 0-7-15,1-10 4 0,0-2-8 16,-2 1-6-16,1 0 20 0,-2-1-25 0,1-1 3 15,-1-1 9-15,-1 0 9 0,-11-2 17 0,12 1 5 16,-1 0-13-16,-11 1-9 0,0 1 3 0,12-2-14 16,-12 2-7-16,0 3 6 0,0-1-12 0,10 3-4 15,-10 2-4-15,0 6 19 0,0 0 6 0,0 0 1 16,0 0 10-16,0 0-27 0,0 0 10 0,0 11-30 16,0 0 25-16,0 3 11 0,0 2-37 0,0 2 59 15,0 2-48-15,0 0 10 0,0 1 31 0,0-4-56 16,0 0 49-16,0-2-39 0,0 1-13 0,0-4 37 15,0-1-29-15,17-5 23 0,-2-6 15 0,0 11-16 16,0-11 15-16,1 0-4 0,-2 0-5 16,1 0 7-16,-2 0-10 0,0-13-8 0,1-2 5 15,-1 1-4-15,0-3-6 0,-1 1 8 0,-2-3-6 16,2 0 8-16,-12-2 5 0,13 0 1 0,-13 1 3 16,0-3-7-16,0 2-10 0,0-1 8 0,0 2-8 15,0-3 12-15,0 4 8 0,0 2-47 0,-17 1-26 16,4 2-52-16,-2 3-31 0,-1 1 12 0,0 3-13 15,-2 7 9-15,0 0-11 0,-3 0 11 0</inkml:trace>
  <inkml:trace contextRef="#ctx0" brushRef="#br0" timeOffset="8546.56">4174 5448 721 0,'0'0'14'0,"0"0"7"0,0 0 6 0,0 0 14 15,0 0-4-15,0 0 3 0,0 0 0 0,0 0-4 16,0 0 6-16,0 0 0 0,0 0-18 0,0 0-7 16,0 0 0-16,0 0-10 0,0 0 10 0,0 0-9 15,0 0-4-15,0 0 3 0,0 0 0 0,0 0 3 16,0 0-3-16,0 0-15 0,0 0 10 0,0 0 0 15,0 0-2-15,0 0 1 0,0 0 2 16,0 0-17-16,0 0 5 0,0 0 9 0,0 0-3 16,0 0 19-16,0 0-9 0,0 0 0 0,0 0 5 15,0 0-5-15,0 0-3 0,0 0-10 0,0 0-16 16,0 9 16-16,0-9 4 0,0 15 15 0,0-1 3 16,0 3 1-16,0 2-6 0,0 3 4 0,0 4 11 15,0 3-22-15,0 3 15 0,0 2-21 0,0-1-9 16,0 1 25-16,0 0-20 0,-10-1 23 0,10-3-12 15,0-2-12-15,0-3 10 0,0-2-11 0,-10-3 15 16,10-3-26-16,0 0 21 0,0-4 2 0,0 0-17 16,0-3 4-16,0-2-4 0,0 0-44 0,0-1-50 15,0-7-46-15,0 10-99 0,0-4-22 0</inkml:trace>
  <inkml:trace contextRef="#ctx0" brushRef="#br0" timeOffset="10159.7">6642 5515 246 0,'0'0'0'15,"0"-6"1"-15,0 6-7 0,-8 0 2 0,8 0 10 16,0 0-10-16,0 0 7 0,0 0-6 0,0 0-6 15,0 0 5-15,0 0-3 0,0 0 15 0,0 0-9 16,0 0 11-16,0 0-6 0,0 0-4 0,0 0 3 16,0 0-11-16,0 0 3 0,0 0-9 0,0 0 4 15,0 0 0-15,0 0 10 0,0 0 9 0,0 0-1 16,0 0-5-16,0 0 9 0,0 0-12 16,0 0 2-16,0 0 4 0,0 0-18 0,0 0 4 15,0 0 6-15,0 0 10 0,0 0-3 0,0 0-1 16,0 0-10-16,0 0 7 0,0 0 8 0,0 0 15 15,0 0 0-15,0 0-15 0,0 0 7 0,0 0-10 16,0 0 5-16,0 0-4 0,0 0-6 0,0 0-3 16,0 0 2-16,0 0-3 0,0 0 1 0,0 0 10 15,0 0-20-15,0 0 16 0,0 0 5 0,0 0-8 16,0 0 5-16,0 0-10 0,0 0 0 0,0 0-10 16,0 0 7-16,0 0 17 0,0 0-19 0,0 0 12 15,0 0 4-15,0 0-13 0,0 0 11 16,0 0 2-16,0 0-10 0,0 0 0 0,0 0 3 0,0 0-12 15,0 0 9-15,0 0 8 0,0 0-5 16,0 0 3-16,0 0 3 0,0 0-9 0,0 0 11 16,0 0-5-16,0 0-8 0,0 0 15 0,0 0-18 15,0 0 13-15,0 0-8 0,0 0-8 0,0 0 11 16,0 0 3-16,0 0 4 0,0 0-4 0,0 0-4 16,0 0-5-16,0 0 8 0,0 0 5 0,0 0 7 15,0 0-10-15,0 0-2 0,0 0-10 0,0 0 5 16,0 0 6-16,0 0-12 0,0 0 5 0,0 0-4 15,0 0 9-15,0 0 0 0,0 0 9 0,0 0-2 16,0 0-11-16,0 0 12 0,0 0-15 16,0 0-6-16,0 0 15 0,0 0-4 0,0 0 7 15,0 0 4-15,0 0-17 0,0 0 4 0,0 0 6 16,0 0-10-16,0 0 9 0,0 0-2 0,0 0-5 16,0 0 8-16,0 0-2 0,0 0-5 0,0 0 5 15,0 0-2-15,0 0-5 0,0 0 14 0,0 0-13 16,0 0-5-16,0 0 20 0,0 0-15 0,0 0 7 15,0 0 12-15,0 0-20 0,0 0 11 0,0 0-5 16,0 0 1-16,0 0-2 0,0 0-7 0,0 0 10 16,0 13-6-16,0-3 15 0,0 2 8 0,0 0-24 15,0 2 22-15,0 1-22 0,0 1-5 16,0 0 21-16,0 1-19 0,0-1 47 0,0 0 27 0,0 2-12 16,0 0-2-16,0-2-34 0,0 2-29 15,-10 0 3-15,10-1 18 0,0 0-6 0,0-2 2 16,0-1 10-16,-10 1-19 0,10-4 8 0,0 1-2 15,0 0-5-15,-8-3 7 0,8 0-6 0,0 1 1 16,0-2 1-16,0-1 1 0,0-1-1 0,0-6 0 16,0 7 12-16,0-7-52 0,0 7-45 0,0-7-59 15,0 0-25-15</inkml:trace>
  <inkml:trace contextRef="#ctx0" brushRef="#br0" timeOffset="10561.08">6887 5704 541 0,'0'0'-1'16,"0"0"-1"-16,0 0-5 0,0 9 3 0,0 1-4 15,0 1 0-15,0 2 12 0,0-1-7 0,-12 2 9 16,12 2 4-16,0-1-10 0,-10 1 11 0,10-2-11 15,0-1 0-15,0-1-4 0,0 1-3 0,0-3 21 16,0 0 0-16,0-2 6 0,15 1 3 16,2-2-16-16,-3-1 5 0,1-6 3 0,-1 0-7 0,2 0 16 15,1 0-10-15,-1 0 4 0,1 0 11 16,-1 0-9-16,3 0-1 0,-3-11 1 0,1 1-1 16,-1-1-4-16,-2 0 27 0,-1-1-4 0,-2-1-13 15,-2 0 14-15,-9-3-38 0,9 1 5 0,-9 0 20 16,0 0-17-16,0 1 24 0,0-3 1 0,0 2-24 15,0-2 6-15,0 2-17 0,0 1-17 0,-12 1 12 16,-2 2 7-16,3 1-9 0,-5 10 6 0,3-7-6 16,-1 7-17-16,0 0-19 0,0 0-21 0,-2 0-23 15,0 0-25-15,-3 0-17 0,2 7-3 0,1 2-21 16,0 0 17-16</inkml:trace>
  <inkml:trace contextRef="#ctx0" brushRef="#br0" timeOffset="10940.95">7305 5694 817 0,'0'0'30'0,"0"-8"-5"0,0 8 7 15,0 0-7-15,0 0-38 0,0 0-1 0,0 0-5 16,0 0 8-16,0 0 5 0,0 0 24 15,0 0-11-15,0 0 2 0,0 12-7 0,0-1-21 16,0-2 11-16,-9 2-8 0,9 2 16 0,0-1 10 16,0 0-8-16,0-1 12 0,0 0-3 0,0-2-9 15,0 0-9-15,11-2 12 0,1 1-9 0,0-3 3 16,3-5 19-16,-1 8-23 0,4-8 7 0,-2 0 6 16,2 0-7-16,0 0 11 0,2 0 14 0,-2 0 13 15,-2 0 22-15,-2-13 13 0,-3 1-19 16,0 1-8-16,-11-1 0 0,11-1-15 0,-11 1 22 0,0-2-12 15,0 1-17-15,0-3-2 0,0 0-21 0,0 0 6 16,0 0 2-16,-17 0-12 0,2 1-4 0,-2-1-10 16,-2 3-8-16,3 0-18 0,-6 1-14 15,3 5-44-15,-5-1-22 0,2 8-29 0,-1 0-24 16,0 0-4-16,1 0-33 0,2 0 38 0</inkml:trace>
  <inkml:trace contextRef="#ctx0" brushRef="#br0" timeOffset="12058.15">4165 6604 588 0,'0'0'-8'16,"0"0"4"-16,0 0 16 0,0 0-18 0,0 0 16 15,0 0-9-15,0 0-11 0,0 0 25 0,0 0-11 16,0 0 10-16,0 0-13 0,0 0-5 16,0 0-2-16,0 0-3 0,0 0-1 0,0 0 4 15,0 0 4-15,0 10 3 0,0-10 11 0,0 0-7 16,0 8-4-16,0 1 3 0,-10-4-7 0,2-5 2 15,8 11 4-15,-14-4-8 0,5 0 14 0,1-7-3 16,-3 8 7-16,11-8 9 0,-10 0-12 0,1 6 13 16,9-6 11-16,-13 0 3 0,13 0 19 0,-8 0 12 15,8 0 1-15,0 0 19 0,0 0-5 0,0 0 2 16,0 0-28-16,0 0-35 0,0 0 6 0,0 0-37 16,0 0 9-16,0 0 8 0,0 0-11 0,0-8 5 15,0 2 6-15,0-2-12 0,10-1-8 0,2 1 3 16,-2 1 3-16,2 7-2 0,1-10 0 15,0 10 19-15,1 0-12 0,2 0 3 0,1 0 10 16,0 0-22-16,1 0 11 0,-1 0-10 0,-4 0 0 16,0 13-11-16,-1-1-1 0,-12 1 12 0,0-1-3 15,0 3 12-15,0-2 2 0,0 0 1 0,0 2 5 16,0 1-1-16,-15-1-9 0,2 1-4 0,-1-3-1 16,1 2 9-16,0-1 16 0,-1-1-2 0,0-2-12 15,0 1-5-15,1-2-5 0,3-1 12 0,-2 0 6 16,2-1-7-16,-2-8-16 0,4 9-11 0,8-9 14 15,-10 8 4-15,10-8 13 0,-8 0 0 16,8 0-3-16,0 8-1 0,0-8-2 0,0 0-4 16,0 0 6-16,0 0-3 0,0 0-2 0,0 0 17 15,0 0-23-15,0 0 8 0,0 0-4 0,0 0-4 16,0 0 1-16,0 0 12 0,10 0-7 0,1 0 0 16,3 0 0-16,-1 0-12 0,1 0 19 0,2 0-9 15,1 0 7-15,-1 0-13 0,-2 0-7 0,-1 11 6 16,-2 1-10-16,0-4 9 0,-11 4 10 0,0 0 5 15,0-1 4-15,0 0 12 0,0 2-25 0,0-1 7 16,0 2 5-16,0 0-13 0,-17-1 13 0,4 0-6 16,-2 1-8-16,-2-3 15 0,0 0-8 0,0-3-7 15,-1-8-21-15,0 0-46 0,2 10-27 16,-2-10-59-16,2 0-38 0,2 0-45 0,0 0 30 16</inkml:trace>
  <inkml:trace contextRef="#ctx0" brushRef="#br0" timeOffset="13086.96">7055 6613 535 0,'0'-9'13'0,"-11"1"29"0,11 0 13 0,0-1 6 15,0 2-3-15,0 0-30 0,0 2-5 0,0-1 36 16,0 1-9-16,0 5 22 0,0-6-12 0,0 6-40 16,0 0 1-16,0 0-29 0,0 0 10 0,0 0-15 15,0 0-3-15,0 0 3 0,0 0 10 0,0 0 10 16,0 0-10-16,0 0 20 0,0 0-20 0,0 10 0 15,0 1 10-15,0 3-26 0,-14 2 8 0,14 4 4 16,-13 1 9-16,13 3 14 0,-11 1-9 16,11 1 6-16,-16 0-17 0,4 1 3 0,-1 1-2 15,0-1-3-15,1 0 21 0,1-3-11 0,-1 0 11 16,0 0-7-16,2-5-8 0,10 2 13 0,-15-3-9 16,15-1 4-16,-10-3 0 0,10-1-3 0,0-2-11 15,0 0 4-15,0-2 1 0,0-3-2 0,0-6 27 16,0 9 0-16,0-9 9 0,0 9 10 0,0-9-1 15,13 0-37-15,1 5-22 0,0-5-4 0,4 0-17 16,0 0 36-16,3 0 12 0,1 0-9 0,5 0 6 16,0 0-1-16,1 0-6 0,-1 0 4 15,3 0-12-15,-4 0 7 0,1 0 5 0,-5 0-10 0,-2 0 3 16,-4 0 11-16,0 0 4 0,-5 0-33 16,-3 0-19-16,-8 0-55 0,0 0-45 0,0 0 8 15,0 0-41-15,0 0 3 0,0 0-4 0,0 0 20 16</inkml:trace>
  <inkml:trace contextRef="#ctx0" brushRef="#br0" timeOffset="13308.6">7183 6948 580 0,'0'-9'34'0,"0"1"21"0,-12 0 5 0,12 2 0 0,0 2-33 15,0 4-15-15,0 0-14 0,-10 0-6 16,10 0 0-16,0 0 6 0,0 0-1 0,0 13 19 16,-12 3-5-16,12 5 9 0,-13 4-3 0,13 4-13 15,-16 4 17-15,3 2-18 0,-1 5 9 0,1 0-5 16,-4-1-76-16,4 1-75 0,-1-2-77 0,-2-3-4 16</inkml:trace>
  <inkml:trace contextRef="#ctx0" brushRef="#br0" timeOffset="14956.95">4065 7807 664 0,'0'0'20'0,"0"0"6"16,0 0 16-16,0 0-4 0,0 0-7 0,0 0 3 16,0 0-8-16,0 0 10 0,0 0-14 0,0 0 1 15,0 0-25-15,0 0 5 0,0 0-1 0,0 0-16 16,0 0 19-16,0 0-19 0,0 0 6 16,0 0 17-16,0 0-12 0,0 0 22 0,0 0-12 15,0 0-16-15,0 0 14 0,0 0-19 0,0 0 18 16,0 0-4-16,0 0 8 0,0 0-5 0,0 0-3 15,0 0 6-15,0 0-5 0,0 0 1 0,0 0 3 16,0 0 6-16,0 0-14 0,0 0 0 0,0 0-5 16,0 0-16-16,0 0 6 0,0 0 17 0,0 0 1 15,0 0 7-15,0 0-1 0,0 12-8 0,0 0 2 16,0 0-1-16,0 2 9 0,-9 4 9 0,1 4-5 16,8-1 12-16,-13 2-17 0,5-1-5 0,8 1 13 15,-11 1-14-15,2-2 13 0,9 2 3 0,-11-5-22 16,11 0 23-16,-11-2-7 0,11-2-7 15,0-1 1-15,0-4-18 0,-8 0 11 0,8-10 2 16,0 9 8-16,0-9-2 0,0 0 1 0,0 0 13 16,0 0 25-16,0 0 29 0,0 0-35 0,0 0 5 15,0 0-19-15,0 0-13 0,0 0 52 0,0 0-7 16,0 0-7-16,8 0 4 0,-1 0-38 0,3 0 4 16,1 0-15-16,2-10-16 0,0 10 20 0,2-10-15 15,1 10-1-15,1 0 15 0,-2-9-20 0,1 9-2 16,1 0 10-16,0 0-6 0,-2 0-2 0,0 0-6 15,-2 15-12-15,1-4-10 0,-3 1 14 0,-1 2 9 16,-10-1 14-16,11 1 4 0,-11 1-3 16,0 0 0-16,0 1 1 0,0 0 4 0,0 0 2 15,-13 1-23-15,-1 1-16 0,-2-1-16 0,0-4 2 16,-1 1 14-16,-2-2-4 0,0-3-13 0,-1-9-37 16,2 9-60-16,1-9-30 0,2 0-36 0,3 0-11 15</inkml:trace>
  <inkml:trace contextRef="#ctx0" brushRef="#br0" timeOffset="15228.02">4057 7847 1257 0,'0'0'25'0,"0"0"-31"0,0 0 7 0,0 0-2 15,0 0-10-15,0 0 29 0,0-9-5 0,12 0 14 16,3 2-10-16,-2 0-6 0,4-1-5 0,1 2-7 16,4-1 3-16,1 1 8 0,3 6-3 0,-1-8-9 15,4 0-1-15,1 1-14 0,0 7 0 16,0-8-65-16,0 2-93 0,-2 0-68 0,2 1-83 15</inkml:trace>
  <inkml:trace contextRef="#ctx0" brushRef="#br0" timeOffset="16207.22">7090 7972 690 0,'0'0'23'15,"0"0"22"-15,0 0 22 0,0 0 15 0,0 0-23 16,0-4-13-16,0 4-5 0,0-2-6 0,0-1 1 16,0 1 2-16,0 0 7 0,0 0-10 15,0-1 11-15,0 2-18 0,0 0-14 0,-3 0 10 16,3-1-14-16,-2 2 10 0,2 0-16 0,0 0-11 16,-3 0 6-16,3 0-9 0,-2 0 6 0,1 0 11 15,-1 4-18-15,-1 0 7 0,0 2-6 0,-5 1 1 16,2 3 7-16,-2 0 11 0,-2 4-7 0,-1 3-13 15,0 3 18-15,2-1-13 0,-1 3 17 0,1 0-6 16,2 2-9-16,1-2 9 0,0 2-1 0,4-4 16 16,2-1-5-16,0 0-6 0,0-2-11 0,0-3 4 15,6 1 12-15,-1-4-16 0,3-1 10 16,3-2-6-16,3 1-14 0,-1-1 14 0,6-3 13 16,-1-2-10-16,4 0 10 0,1-2-8 0,-1-1-9 15,2 0 12-15,-2-5-2 0,0-2 5 0,0-1 35 16,-2-1 6-16,-2-1 23 0,-3-4 13 0,0 1-28 15,-2-3-17-15,-3 0-13 0,-1-3-10 0,-2 1 11 16,-2-2 8-16,-1 0 1 0,-1-1-3 0,-3 0-22 16,0-1 9-16,-4 1-15 0,-1 1-4 0,-3-2-7 15,0 2-20-15,-3 0-1 0,0 2-9 0,-3 3-30 16,-1 3-55-16,-2 1-44 0,1 5-50 0,-4 6-13 16,0 0-24-16,-5 4-23 0,0 6-23 0,0 1 47 15</inkml:trace>
  <inkml:trace contextRef="#ctx0" brushRef="#br0" timeOffset="17940.89">4035 9837 923 0,'-11'0'-6'0,"11"0"2"16,0 0 7-16,0 0-12 0,0 0 19 0,0 0-12 15,0 0-5-15,0 0 10 0,0 0-19 0,0 8 17 16,0-8-8-16,0 10 2 0,0-2 7 0,0 3-1 15,0 2 4-15,0 3-2 0,0 5 8 0,0 1-8 16,0 1 3-16,-11 2 9 0,11 2-13 16,-13 1-3-16,13-3 6 0,-11 0 2 0,11 0 7 15,-12-3-10-15,12-2 8 0,-10-2-9 0,10-1-51 16,0-1-33-16,-8-4-107 0,8-3-59 0</inkml:trace>
  <inkml:trace contextRef="#ctx0" brushRef="#br0" timeOffset="18132.06">4021 9649 671 0,'-9'0'-3'0,"9"0"-21"16,0 0-69-16,0 0-55 0,0 0-17 0</inkml:trace>
  <inkml:trace contextRef="#ctx0" brushRef="#br0" timeOffset="18539.59">4070 9422 787 0,'0'-6'11'0,"0"-2"7"0,0 3 1 0,0-2-5 16,0 1-11-16,0 1-7 0,0 5-9 0,0-7 10 16,0 7 7-16,11-6 1 0,0 6 8 15,-1-4-10-15,2 4-11 0,1 0 13 0,-1 0-5 16,3 0 5-16,-1 11 7 0,2 6-14 0,-1 3 15 16,3 5-7-16,-1 4 1 0,-2 5-6 0,0 6-3 15,-5 5 4-15,-10 6-8 0,11 2 20 0,-11 3-16 16,0 2 13-16,0 3 7 0,0-1-6 0,-13 0 19 15,-4-1-11-15,1-1-10 0,-4-3 2 0,-1 0-5 16,-1-3 2-16,-2-6 7 0,-1-3-12 0,1-5-4 16,4-4 5-16,-1-5-20 0,2-6-22 0,5-4-36 15,1-7-61-15,4-2-50 0,9-10-40 0</inkml:trace>
  <inkml:trace contextRef="#ctx0" brushRef="#br0" timeOffset="19139.16">5147 9741 254 0,'0'-9'7'0,"15"1"-7"0,-3 0 5 16,0-1 18-16,-1 2 9 0,1 0 16 15,0-2 2-15,-1 9 6 0,-11-9 10 0,13 0 19 16,-13 9 19-16,12-9-9 0,-12 9-19 0,0-10-23 16,0 10-2-16,0-7-20 0,0 7-5 0,0-8-1 15,0 8-20-15,0-8-5 0,0 8 4 0,-14-11 0 16,3 2 0-16,0 1 23 0,0 8-16 0,0-9-5 15,0 9-1-15,-3-7-22 0,2 7 20 0,0 0-15 16,-1 0-2-16,2 0 19 0,0 0-7 0,-2 0 8 16,1 10-7-16,2 1-4 0,-2 1 0 0,-1 1 5 15,2 4 9-15,-3-1-7 0,4 3-11 16,-1 6 10-16,-3 2-13 0,5 2 19 0,-1 2-6 16,-1 3-5-16,0-1 9 0,3 3-8 0,-3-1 15 15,11-1 0-15,-13 1 10 0,5-2-2 0,8 0-4 16,-12-3-18-16,2-1 2 0,10-2-5 0,-11-2-27 15,11-2-25-15,-11-2-40 0,11-1-44 0,0-3-32 16,-8-2-2-16,8-2-22 0,0-4 43 0</inkml:trace>
  <inkml:trace contextRef="#ctx0" brushRef="#br0" timeOffset="19330.04">4824 10082 469 0,'0'0'3'0,"10"0"-1"0,-2 0 13 0,1 0-9 16,2 0-7-16,2-7 9 0,3 7-20 0,0-7 19 16,4 7 7-16,0-6-45 0,1 0-13 0,3 6-69 15,1-5-21-15</inkml:trace>
  <inkml:trace contextRef="#ctx0" brushRef="#br0" timeOffset="19555.58">5322 9975 498 0,'0'0'6'0,"0"0"2"0,0 0-6 16,0 0 9-16,0 0-10 0,0 0-12 0,-11 0 3 15,11 0 1-15,0 8 1 0,0-1 17 0,-11 0-2 16,11 1-12-16,0-1 9 0,0 0-5 0,0 0 0 15,0 3 17-15,0-3-17 0,0 1 0 0,0-1 11 16,0 2-20-16,0-1 16 0,0-1-13 0,0 2 0 16,0-1 15-16,0 0-10 0,0-1 13 0,11 1-4 15,-11-2-12-15,13 2-15 0,-2-8-38 16,-11 7-53-16,14-7-33 0</inkml:trace>
  <inkml:trace contextRef="#ctx0" brushRef="#br0" timeOffset="19870.07">4907 10199 334 0,'0'0'-1'16,"0"0"10"-16,0 0-14 0,12 0-1 0,-1 0 2 15,3 0-1-15,-1 0 12 0,4 0 11 0,1 0-2 16,2 0-11-16,-2 0 5 0,4 0-2 0,3 0 9 15,-3 0-7-15,5 0-58 0,-3 0-56 0</inkml:trace>
  <inkml:trace contextRef="#ctx0" brushRef="#br0" timeOffset="21440.37">5351 10026 531 0,'0'-5'17'0,"0"-1"10"15,0-1 5-15,0 7 13 0,0-7-5 0,0 7-10 16,0-6-3-16,0 6-12 0,0 0-18 15,0 0 11-15,0 0-11 0,0 0-8 0,0 0 11 16,0 0-7-16,0 0 16 0,0 0 6 0,0 0-10 16,0 12 6-16,0 2-12 0,0 1 0 0,0 2 2 15,0 1-3-15,0 4 9 0,0-1-3 0,0 2 0 16,0-2 4-16,0 2-1 0,0-3 5 0,0 1 8 16,0-3-14-16,0-2-8 0,0-1 8 0,13-2-8 15,0-1 1-15,-1-4 7 0,-1-8 0 0,1 9-2 16,-3-9 12-16,4 0-9 0,0 0-13 0,-2 0 14 15,0 0-15-15,-1 0 10 0,1-10 14 16,1-3-19-16,-2 1 8 0,1-1-2 0,0-1-13 16,-3-2 13-16,-8-1-6 0,14 0-12 0,-3 0 8 15,-3 1-3-15,-8-1 15 0,13 1 6 0,-4 0 3 16,-9-2 18-16,9 5-23 0,-9 1 15 0,12 1-3 16,-12 2-24-16,0 2 22 0,0 1-17 0,0 6-7 15,0 0 10-15,0 0-19 0,0 0 13 0,0 0 4 16,0 0-1-16,0 0-5 0,0 10-3 0,0 2-3 15,0 2-2-15,0 1 22 0,0 0-2 0,0 4-4 16,0-1 13-16,0-1-14 0,0 0-5 0,0-1 13 16,0-1-21-16,0-1 9 0,0-2 5 0,0-2-1 15,0-1 3-15,14-1-5 0,-3-8-7 0,0 0 11 16,-1 0 10-16,1 0-12 0,1 0 0 16,0 0-6-16,0 0-7 0,1-11 8 0,-2 1-2 15,1-3 1-15,0-2-3 0,-1 1 4 0,1-3-10 16,-4 1 2-16,2-1 7 0,-1-1-3 0,2-3 15 15,-11 2-7-15,14-3-6 0,-4 2 1 0,-10-2 2 16,13 1-1-16,-4 1-2 0,-9 0 5 0,11 1-11 16,-11 4 9-16,0 2-8 0,10 2 1 0,-10 2 9 15,0 4-18-15,0 5 5 0,0 0-8 0,0 0-1 16,0 0-2-16,0 0 7 0,0 0 9 0,0 0-3 16,0 8 9-16,0 1-27 0,0 0-11 0,0 2-11 15,0 2 5-15,0-2 2 0,12 3 5 0,-12-2 16 16,0 1-7-16,0-1 9 0,10 1-7 15,-10-2-10-15,0 0 5 0,8-3 22 0,-8 0 3 16,0 0 11-16,0-8 0 0,0 7-7 0,0-7 7 16,0 0-5-16,0 0-2 0,0 0-1 0,0 0 2 15,0 0-6-15,12 0 3 0,-12 0 2 0,0-9 3 16,0 2 1-16,0-1 6 0,0-2-6 0,0 0-10 16,0 2 9-16,0-2-3 0,0 1 0 0,0-1 9 15,0 1 1-15,0 0 22 0,0 2 16 0,0-2 8 16,0 1-2-16,0 1-24 0,0 1 16 0,0 6-17 15,0-6 4-15,0 6-11 0,0 0-28 0,0 0 10 16,0 0-9-16,0 0 9 0,-14 0 0 16,14 0-8-16,-13 11 6 0,3-3 3 0,10 3-6 15,-15 2 0-15,4 0 7 0,2 0-9 0,9 4 12 16,-13-3 4-16,13 4-12 0,-11 0 1 0,11-1 1 16,-11 2 4-16,11-1 6 0,0 0 0 0,0-1-14 15,0 0 8-15,0-2-4 0,0 0 14 0,0-2 0 16,0-1-10-16,12-3-1 0,1-1-7 0,0-8-1 15,0 0-1-15,4 0 7 0,0 0 0 0,-1 0-3 16,2 0 0-16,-3 0 1 0,1 0-4 0,1-9 5 16,-2-3 12-16,-1 0-12 0,-3 0 8 0,2-2-10 15,-13-1-9-15,15-1 8 0,-3-2-14 16,0 1 19-16,-12-3-4 0,14 1-11 0,-14-4 18 16,18 1-1-16,-6 0-9 0,-12-1 2 0,13-2-16 15,1 1 3-15,-14-2 10 0,12 1 14 0,-12 1 12 16,13-1 1-16,-13 3 21 0,13 1 7 0,-13 2 18 15,0 3-40-15,0 2 8 0,0 2-13 0,0 5-18 16,0 7 27-16,0-8-34 0,0 8-9 0,0 0 5 16,0 0-6-16,0 0 14 0,0 0-3 0,0 14-11 15,0 1 16-15,0 2-7 0,-13 2 4 0,13 4 11 16,-17 0-13-16,4 4 9 0,13 0 6 0,-17 2-18 16,6 2 5-16,11 1 0 0,-14-3 2 0,14 1 13 15,0-1-1-15,-11-1-4 0,11 0 9 0,0-3-23 16,0-1 13-16,0-3-9 0,0-1-4 0,0-3 18 15,20-2-15-15,-5-3 2 0,-1 0-4 16,0-2 5-16,-1-10-5 0,1 0 4 0,-1 0 5 16,-1 0-18-16,-1 0 30 0,-1 0-17 0,2 0-4 15,-2-12 0-15,2 0-18 0,-2-1 13 0,0-2-7 16,1-1 21-16,0 0-4 0,-2-2-4 0,-9-1-1 16,16 2-3-16,-6-1-5 0,-10 0 5 0,11 1 11 15,-11 1 15-15,10 0 23 0,-10 5 1 0,0 1 0 16,12 2-23-16,-12 1-19 0,0 7-3 0,0 0-14 15,0 0 0-15,0 0 0 0,0 0 14 16,0 0 6-16,0 14 0 0,0-1 5 0,0 1-9 16,0 3 6-16,-15 0 1 0,15-1-4 0,-10 2-1 15,10 0-11-15,0-2-19 0,0-1-42 0,0-1-22 16,0-2-71-16,0-3-35 0,0 0-31 0,0-9-48 16,17 0 29-16</inkml:trace>
  <inkml:trace contextRef="#ctx0" brushRef="#br0" timeOffset="21608.15">6457 9880 768 0,'-12'0'-12'0,"12"0"22"16,0 0-10-16,0 0 7 0,-11 0-19 0,11 0-111 15,0 0-69-15</inkml:trace>
  <inkml:trace contextRef="#ctx0" brushRef="#br0" timeOffset="23607.78">6810 10224 362 0,'0'0'38'0,"0"0"30"16,0 0 16-16,0 0 13 0,0 0-29 0,0 0-21 16,0 0-22-16,0 0-20 0,0-9 1 0,0 0 4 15,13 0 12-15,-13-1-1 0,11-2-12 0,-11 1-7 16,0-2-8-16,0 0 6 0,11-1-2 0,-11-1-15 15,0 3 11-15,0-2 0 0,0 2 7 0,0-1 4 16,0 1-5-16,0 0 2 0,0 2 18 0,0 1-6 16,-13 1-1-16,2 1-3 0,11 1-19 0,-14 6-3 15,4 0 3-15,10 0-1 0,-14 0 9 0,2 0 13 16,0 0-9-16,-1 0-2 0,-1 11-7 16,-1-1-4-16,2 4 16 0,-6 1-1 0,3 3-1 15,-1 2 12-15,1-1-16 0,-1 4 15 0,2-1-7 16,3 0-16-16,1-3 20 0,11 3-5 0,-11-3 18 15,11-3 12-15,0-1-7 0,0 0 0 0,0-4 14 16,0-2-3-16,12-9 2 0,1 0 5 0,3 0-21 16,1 0-5-16,1 0 4 0,2 0-26 0,1-16 8 15,2 0 7-15,-1-2-19 0,-1 0 11 0,1-1-7 16,0-2-15-16,-2-1-3 0,-2-2-2 0,1 2 9 16,-3-3 15-16,3-3 9 0,-3 1 6 0,1-1-16 15,-2 0-3-15,-1-3-9 0,-14 1-3 16,17-1 4-16,-4-1 7 0,-13 3 11 0,11-1 4 15,-11 2 4-15,0 3-21 0,14 1 0 0,-14 6-4 16,0 2-5-16,0 4 8 0,0 2-2 0,0 10-6 16,0 0 5-16,0 0 13 0,0 0-12 0,0 0-2 15,0 0-8-15,0 12 4 0,0 2 18 0,0 2-3 16,0 5 10-16,-16 3-22 0,4 2 3 0,-1 2 13 16,13 3-5-16,-16 2 7 0,2 0-7 0,1 0-3 15,2-1 2-15,11 0 10 0,0-1 10 0,-14-1-6 16,14-1-1-16,0-2-2 0,0-3 2 0,0-2-6 15,0-2 8-15,17-3-11 0,-2-3-7 16,0-1 15-16,1-4-7 0,2-9 2 0,-4 0 3 16,3 0-13-16,-1 0 8 0,1 0-7 0,-2 0 4 15,2 0 7-15,-2-11-15 0,-2-2 3 0,0 0-7 16,1-3-5-16,-2 0 13 0,0-3-5 0,-1-1-4 16,-11 0 15-16,13-2-14 0,-1 3 20 0,-12 0-8 15,12-1-5-15,-12 3 11 0,0 0 2 0,0 4 21 16,0 3-2-16,0 2 5 0,0 3-16 0,0 5-19 15,0 0-13-15,0 0-3 0,0 0 7 0,0 0 2 16,0 8 14-16,0 1-8 0,-18 3 9 0,4 3 8 16,-2 0-5-16,2 1 3 0,0 3-6 0,1-1-7 15,2 2 4-15,11-2-3 0,-14-1 2 16,14 0 0-16,0 0-4 0,0-2 6 0,0-1-12 16,0 1 6-16,0-4-3 0,0 0-8 0,0 0 4 15,14-4-1-15,-1-7 0 0,2 0 4 0,0 0 8 16,0 0-11-16,1 0 6 0,0 0 0 0,0 0-7 15,0 0 13-15,-2-13-11 0,0 0-7 0,0 2 6 16,-4-2-19-16,2 0 12 0,1-2 9 0,-3 0-5 16,2-1 4-16,1-1 3 0,-1-1-19 0,-2 0 3 15,3 1 15-15,-1-1-20 0,0 0-14 0,0 2 25 16,-1 2-28-16,-1 1 6 0,-10 2 19 0,15 4-29 16,-15 7 9-16,13 0 5 0,-13 0 25 0,13 0 1 15,-13 0 0-15,12 13 2 0,-12-1-11 16,0 2-25-16,10 1 16 0,-10 0-1 0,0 2-4 15,0 0 23-15,0 0-7 0,0 1 11 0,0-2 7 16,0-2 4-16,0-1 7 0,0-2-13 0,0 0-21 16,0-3 11-16,0-8 0 0,0 8 6 0,0-8 21 15,0 0-11-15,0 0-8 0,0 0 8 0,0 0-10 16,0 0 10-16,0 0-3 0,0 0-12 0,0 0 11 16,0 0-6-16,0 0 3 0,0-11-10 0,0 1-5 15,0-2 6-15,0 0 9 0,0-2 33 0,0 3 14 16,0-5-1-16,0 2-9 0,0 2 16 0,0-1-34 15,0 1 16-15,0 0 21 0,-10 3-26 16,10-1 17-16,-11 3-15 0,11 2-29 0,-12 5-5 16,12 0-11-16,-10 0-1 0,10 0 16 0,-14 0-11 15,5 0 15-15,-3 11 0 0,0-3-16 0,-1 5 18 16,2 1-13-16,-3 2 1 0,1 0 9 0,-1 0-11 16,1 3 7-16,1-2 4 0,12 0-3 0,-10-2 6 15,10 0-6-15,0 0 2 0,0-4 6 0,0 1-2 16,0-2 10-16,0-1-9 0,0-9-13 0,0 10-10 15,0-10 8-15,14 0 3 0,-4 0 14 0,3 0 4 16,-3 0-11-16,0 0-11 0,3 0-2 0,-2 0 12 16,-2-11-19-16,3 1 9 0,-12-2 3 0,15 2-12 15,-3-2 14-15,-2-2 4 0,-10 1-1 0,15 0-7 16,-4-1 2-16,-11 0 5 0,15-1-21 16,-15 1 9-16,12 2 9 0,-12 1-14 0,0 2 22 15,12 0-1-15,-12 9-15 0,0-7 1 0,0 7-6 16,0 0-6-16,0 0 0 0,0 0 12 0,0 0-8 15,0 0 9-15,0 8 16 0,0 1-15 0,0 3 9 16,0 1 5-16,-14 1-9 0,14 1 11 0,-10 0 1 16,10-1-6-16,0 1 1 0,0-2 1 0,0 1-10 15,0-3 0-15,0 0-1 0,0-1-3 0,0-2 5 16,0 2 5-16,0-10-3 0,0 8 1 0,13-8 0 16,-2 0-4-16,-11 0-1 0,16 0 6 0,-2 0-10 15,-2 0 5-15,1 0-2 0,-1 0-4 16,-1-8 14-16,1-2-10 0,-12 1 12 0,13-2-8 15,1 1-9-15,-14-1 5 0,14-2-10 0,-2 0 9 16,-12-2 8-16,15 2-4 0,-3-1-2 0,-12-1 6 16,13 0-12-16,-13 3 6 0,12-1 9 0,-12 3-12 15,0 2 18-15,11 1-11 0,-11 7-10 0,0-7 11 16,0 7-18-16,0 0 14 0,0 0 3 0,0 0-4 16,0 0 14-16,0 0-15 0,0 12 7 0,0-3-6 15,0 4 3-15,0 0 20 0,0 2-1 0,0 3-6 16,0-4-3-16,-13 4-15 0,13-4 9 0,0-1 9 15,0 0-9-15,0-1 3 0,-13 0-10 16,13-1-3-16,0-3 7 0,0 0 11 0,0-8 2 16,0 7 2-16,0-7-1 0,0 0 8 0,0 0 0 15,0 0-2-15,0 0 6 0,0 0-30 0,13 0 1 16,-13 0 3-16,13-9-7 0,-13-1 21 0,16 0-7 16,-4-1-2-16,2-1 3 0,-4-1-16 0,-10-1-3 15,19-1 4-15,-6-1 0 0,2 0 11 0,-4 0 1 16,2 1-9-16,1 0-9 0,-2 2-4 0,-12 2 4 15,17 2-2-15,-4 1 7 0,-13 8 8 0,13 0-9 16,-13 0 10-16,12 0-7 0,-12 0-4 0,0 0 7 16,11 15 4-16,-11-3 3 0,0 3 0 0,0 2-3 15,0-1-3-15,0 1 13 0,0 3-8 16,0-3 2-16,0 1-2 0,0 0-4 0,0-4 10 16,0 2-3-16,0-2-19 0,0-1-28 0,0 0-42 15,0-1-38-15,0-5-32 0,0-7-41 0,16 11-47 16,-16-11-43-16,14 0 13 0</inkml:trace>
  <inkml:trace contextRef="#ctx0" brushRef="#br0" timeOffset="24571">3643 11212 890 0,'2'-4'10'0,"-2"-1"2"0,0 3 10 0,0-2-15 16,0 3 6-16,0-2-14 0,3 3-13 0,-3 0 19 15,0 0-22-15,0 0 22 0,0 3-3 0,0 2 11 16,0 1 2-16,0 5-3 0,-5 3 24 0,2 2-25 16,0 7 0-16,-2 2-8 0,2 4-6 0,-2 2 7 15,0 0 4-15,-1 3 4 0,0-5-5 0,-1 0 0 16,1-2-2-16,3-4-8 0,0-2-24 16,-2-3-64-16,4-3-47 0,-1-2-64 0,2-3-42 15</inkml:trace>
  <inkml:trace contextRef="#ctx0" brushRef="#br0" timeOffset="24781.05">3681 11024 785 0,'0'0'-5'0,"0"0"7"0,0 0-5 0,0 0-5 16,0 0 7-16,0 0-53 0,0-7-60 0,0 7-60 15,0 0-17-15</inkml:trace>
  <inkml:trace contextRef="#ctx0" brushRef="#br0" timeOffset="25384.26">3814 11179 505 0,'0'10'0'0,"0"-10"10"0,0 0 45 16,0 11-1-16,-10-3 22 0,10 3-1 0,0 1-36 16,-12 2 13-16,12 2-29 0,0 1-13 0,-15 5-1 15,15-1-1-15,0 1-3 0,-13 3 0 0,13-1-3 16,0 0-16-16,-13-1 22 0,13-3-6 0,-12 2 0 15,12-3-6-15,0-1-53 0,0-4-38 0,-12-2-72 16,12-2-45-16,0-2 33 0</inkml:trace>
  <inkml:trace contextRef="#ctx0" brushRef="#br0" timeOffset="25550.03">3872 11065 199 0,'0'0'-33'0,"0"0"-17"0</inkml:trace>
  <inkml:trace contextRef="#ctx0" brushRef="#br0" timeOffset="25920.06">3864 10794 1068 0,'0'0'7'0,"0"0"19"0,0 0 3 0,0 0 6 16,0-7-13-16,0 7-14 0,0 0-7 0,0-7-14 15,0 2 12-15,0 5-15 0,12-7 13 0,-1 7 10 16,1-6-20-16,1 6 25 0,1 0-10 0,0 0 4 16,2 0 13-16,0 14-18 0,1 4 0 0,1 2 4 15,-1 5 4-15,1 4 16 0,-1 4-10 0,-3 9-4 16,0 4 12-16,-2 5-15 0,-12 5-14 0,0 2-7 15,0 4-11-15,0-2-7 0,0 3 35 16,0-5 3-16,-16-4-13 0,-3-2 24 0,0-4-18 0,-2-3-8 16,1-6-33-16,-4-3-70 0,0-4-55 15,1-4-51-15,0-3-26 0,1-5 36 0</inkml:trace>
  <inkml:trace contextRef="#ctx0" brushRef="#br0" timeOffset="26986.9">4875 11039 906 0,'0'-8'3'0,"0"1"9"16,0 7 14-16,0-7-24 0,0 7 10 0,0 0-16 15,0 0-23-15,0 0 22 0,0 0 4 0,0 0 11 16,0 9 14-16,0 4 12 0,0 6-10 0,0 5 8 15,0 3 0-15,0 7-14 0,-10 1-3 0,10 6-15 16,-14 0-4-16,2 0-3 0,12 1 11 16,-15-3-4-16,3 0 4 0,12-2 5 0,-13-3-3 15,13-4-4-15,-11-4-4 0,11-3 15 0,0-4-23 16,0-4 43-16,-13-3-3 0,13-6 29 0,0-6 58 16,0 0-18-16,0 0 2 0,0 0-41 0,0 0-42 15,0 0-14-15,0-9 1 0,0-5-8 0,0-2-1 16,0-3-8-16,13-3 11 0,-13-3 1 0,11-2-8 15,-11-2 7-15,13-2-9 0,-3-2 20 0,-10 0-15 16,13-1 1-16,-3-1-3 0,-10-1-8 0,14-2 16 16,-3 3 0-16,-2-1-9 0,-9 6-3 15,13 1 2-15,-13 5-10 0,11 3 0 0,-11 6-13 0,0 5-2 16,11 10 9-16,-11 0 15 0,0 0 11 16,0 0-6-16,0 13 3 0,11 1 8 0,-11 5-17 15,0-3 24-15,10 6 3 0,-10-2-19 0,9 1 11 16,-9-1-6-16,10-1-10 0,-10-2 1 0,13-2 8 15,-3-2-10-15,0-2-5 0,1-11 7 0,2 11-2 16,-3-11 3-16,3 0 8 0,0 0-2 0,0 0 7 16,3 0-9-16,-4 0-2 0,4 0-12 0,-1-16 3 15,-2 1 10-15,2-1-6 0,0 0 15 0,-2-2-21 16,1 0 18-16,-4 1-3 0,-10-2-4 0,14 1 9 16,-14 0-17-16,16 4 0 0,-16-1 2 15,13 1-5-15,-13 3-1 0,0 2 21 0,0 2-13 16,12 7 0-16,-12 0 9 0,0 0-12 0,0 0 3 15,0 0 17-15,0 0-11 0,0 13 2 0,0 5 24 16,-14 7-6-16,14 0 3 0,-16 7-6 0,-2 5-22 16,6 2-4-16,0-1 3 0,1 3 2 0,11-2 6 15,-12-3 1-15,12-1-6 0,0-4 13 0,0-2-4 16,0-4-1-16,0-3 2 0,0-1-10 0,0-5 11 16,0-2-16-16,16-1 6 0,3-5-1 0,-4-8-5 15,2 0 20-15,-3 0-7 0,3 0-1 16,1 0 5-16,-2 0-10 0,0 0 2 0,-1-11 4 0,-2-1-8 15,3-1 12-15,-5-2-8 0,3 0 1 0,-14-1-2 16,14 0-8-16,-4-2 18 0,-10 0-18 16,12 1 22-16,-12 0-10 0,0 3-6 0,12-1 12 15,-12 7-28-15,0-1 10 0,0 9-12 0,0 0 4 16,0 0 15-16,0 0 1 0,0 0 6 0,0 14 1 16,0 1 1-16,0 2-5 0,-12 3 9 0,12-2-11 15,-15 2-9-15,15-1-1 0,0-1-42 0,0 0-14 16,0-3-67-16,0-4-57 0,0 0-45 0,0-3-63 15,0-8 42-15</inkml:trace>
  <inkml:trace contextRef="#ctx0" brushRef="#br0" timeOffset="27164.18">5561 11157 855 0,'0'0'-2'0,"-14"0"-9"0,14 0-43 15,-11 0-60-15,11 0-61 0,0 0-28 0</inkml:trace>
  <inkml:trace contextRef="#ctx0" brushRef="#br0" timeOffset="28371.35">5602 11595 470 0,'0'6'25'0,"0"-6"26"16,0 0 10-16,0 0 25 0,0 0-15 0,0 0-22 16,0 0-9-16,0-14-26 0,17 2-10 0,-4-4 4 15,0 0-6-15,3-4 14 0,-2 0-11 16,3-2-6-16,-1-1 8 0,0-2-9 0,-1 0 7 15,3-4-1-15,-2 1-2 0,0 0-9 0,-1-1 17 16,1-1-3-16,0-2-10 0,0 0 3 0,-2 0-16 16,-3 1 1-16,2-2 7 0,-1 4 5 0,-12 0-11 15,13 1 6-15,-13 3 4 0,14 3-2 0,-14 1 8 16,0 3 2-16,0 4-13 0,0 3 16 0,0 3 1 16,0 1 6-16,0 7 7 0,0 0-11 0,0 0-4 15,0 0-7-15,0 0-3 0,0 0 9 0,-17 14-10 16,7-1 7-16,-2 4 4 0,12 1-9 0,-14 4 14 15,4 2-9-15,10 2 11 0,-14 5-3 0,14 2 5 16,-14 2 2-16,14 2-12 0,-14 2 2 16,14-1-14-16,-15 1-9 0,4 1 13 0,11-5-3 15,-12 2 23-15,12-5 4 0,-13 0-22 0,13-3-1 16,-13-4-6-16,13-4-4 0,0-4 16 0,0-4-1 16,-11-1-3-16,11-5 38 0,0-7 22 0,0 0-6 15,0 0-7-15,0 0-18 0,0 0-8 0,0 0-16 16,0 0 32-16,0-10-41 0,0 0-22 0,0-2 51 15,0-2-21-15,13-3 16 0,-1-1-4 0,-12 0-13 16,15-3-10-16,-1 2 7 0,-1-3 22 0,-1 1-23 16,-1 0-8-16,2 1 13 0,1 2-12 0,-1 2-1 15,0 2 13-15,-1 4-8 0,-1 0-34 16,2 10-16-16,-2 0-8 0,-11 0 8 0,14 0 10 0,0 0 15 16,-14 0-2-16,13 0-9 0,-13 0 24 15,0 10 4-15,0 0-4 0,0 3 5 0,0 0-24 16,0 0-8-16,0 3 2 0,-13-2-8 0,-2 3 19 15,0-2 5-15,-3-1 9 0,1 3 10 0,-1-5-2 16,0 2 6-16,1-3 3 0,1 0 0 0,0-2 6 16,-1-9 0-16,3 10 6 0,1-10-13 0,0 0 4 15,4 0 11-15,9 0-28 0,-13 0 27 0,13 0-25 16,0 0-4-16,0 0 22 0,0 0-17 0,0 0 20 16,0 0-5-16,0-10 1 0,0 3-10 0,0 7 3 15,0-8 2-15,0 8-13 0,0-8 16 0,0 8-13 16,0 0 9-16,11 0-18 0,-11 0 18 15,0 0 4-15,0 0-13 0,0 0 22 0,0 0-21 16,0 0 9-16,11 0 8 0,-11 0 0 0,0 0 9 16,10 0-13-16,-10 10 7 0,0 0-4 0,12-2-8 15,-12 1 7-15,9 1-24 0,-9-1 14 0,0 1 1 16,13 1-3-16,-13-2 25 0,0 1-24 0,13-1 13 16,-13 0 1-16,11 1-21 0,-11-2 16 0,0-8-8 15,11 9-11-15,-11-9 23 0,0 9-3 0,10-9-5 16,-10 0 15-16,0 0-6 0,0 0-13 0,11 0-37 15,-11 0-28-15,0 0-49 0,12 0-39 0,-12 0 16 16</inkml:trace>
  <inkml:trace contextRef="#ctx0" brushRef="#br0" timeOffset="28921.54">5623 11422 702 0,'0'0'-7'0,"0"0"0"16,0-8-4-16,0 8-8 0,0 0 13 0,0 0 9 16,0 0-7-16,0 0 14 0,0 0-12 0,0 0-8 15,0 0 25-15,0 0 3 0,0 0 1 0,0 8-1 16,0 3 1-16,0 1-10 0,0 0 12 0,0 2-9 16,0-1-7-16,0 3 3 0,0-2-2 0,0-2 12 15,0 1 1-15,0-2-18 0,0-3-4 0,0 1 3 16,0-9 2-16,0 8 39 0,0-8 27 0,-11 0 16 15,11 0 1-15,0 0 6 0,0 0 17 16,0 0-11-16,0 0-13 0,0 0-35 0,0 0-43 16,0 0-11-16,0 0 7 0,0-8 6 0,0-1-2 15,0-2-5-15,0 1-12 0,0-2 3 0,0-1 8 16,0-2-3-16,9 2 10 0,-9 0-21 0,14-1-6 16,-6 0 11-16,3-1 1 0,-11 1 15 0,13 1-4 15,-1 2-4-15,-12 2-15 0,12 9-5 0,-12-9-3 16,11 9-3-16,-11 0 6 0,12 0 7 0,-12 0 8 15,0 15 5-15,10 4 2 0,-10-3-4 0,0 5-1 16,0 0 3-16,0-1 3 0,0 2-1 16,0-3 2-16,0-1-34 0,0-2-22 0,0 0-57 15,0-4-70-15,0-2-44 0,0 0-56 0,0-10 50 16</inkml:trace>
  <inkml:trace contextRef="#ctx0" brushRef="#br0" timeOffset="29519.12">6272 11406 587 0,'-15'0'23'0,"15"-9"8"16,-15 9-8-16,15 0 0 0,-14 0-19 0,14 0-19 16,-16 0 10-16,16 0 2 0,-15 0-6 0,15 0 10 15,-16 11-3-15,16 0 7 0,-16 3 6 0,16 0-10 16,-13 3 9-16,13 2-14 0,0-1-1 0,0 2 12 15,0-2 8-15,0-1 9 0,0-1-8 16,0-1 15-16,0-2-7 0,0-1-1 0,0-2 9 16,0-1-17-16,0-9-10 0,0 8 0 0,0-8 2 15,16 0 6-15,0 0 10 0,-2 0-5 0,0 0 1 16,-1 0 4-16,-2-11-13 0,-11 0 6 0,13-1-20 16,-13 0 5-16,13-3-1 0,-13-1 5 0,12 1 6 15,-12-3-13-15,0 1 9 0,11-2 0 0,-11 1 1 16,0-3-2-16,0 2-12 0,0 1-6 0,0-2-8 15,0 2-16-15,0 3-2 0,0 1-28 0,0 3-28 16,0 11-9-16,0-10-19 0,0 10-3 0,-13 0 13 16,1 0-8-16</inkml:trace>
  <inkml:trace contextRef="#ctx0" brushRef="#br0" timeOffset="30335.26">6484 11387 793 0,'0'0'8'0,"0"0"-7"0,0 0 1 0,0 0 2 15,0 0-9-15,0 10 9 0,0 1-9 0,0 0 6 16,-12 3 0-16,12-1 3 0,0 3 7 15,-11 0-13-15,11 0 8 0,0 0-8 0,0 0 12 16,0 0 5-16,0-2-5 0,0 1-3 0,0-3-1 16,0 0-8-16,0-2 2 0,11-1 0 0,1-9 6 15,-1 8-4-15,2-8 10 0,1 0 3 0,-4 0-10 16,2 0 3-16,0 0-12 0,-12 0 13 0,12 0-12 16,-1 0 4-16,-11-10 10 0,13-1-14 0,-13 3 0 15,14-2 14-15,-4-2-17 0,-10 0 0 0,12 0 5 16,-12 1-4-16,11-2 5 0,-11 2-3 0,11-1 11 15,-11 4-14-15,0-1 3 0,10 9-6 0,-10-7-2 16,0 7 11-16,0 0-4 0,0 0 12 16,0 0-4-16,0 0-3 0,0 0 0 0,0 13-8 15,0-2 9-15,0 4-2 0,0-1-3 0,0 3 12 16,0-1-16-16,0 2 12 0,0-1-4 0,0-2 11 16,0-1 8-16,0-1-25 0,0-3 7 0,0 1-8 15,0-2-6-15,14-9 15 0,-3 0-1 0,3 0 3 16,-1 0-7-16,-2 0 13 0,3 0-9 0,-1 0 1 15,-1 0 2-15,0-11-18 0,-12-1 14 0,15 0-5 16,-5 0 17-16,-10-1 7 0,14 0-7 0,-14-1-3 16,14-1-16-16,-14-1-1 0,12 1 8 0,-12-3-6 15,12 1 14-15,-12-1 7 0,0 0-18 0,14 1 7 16,-14 2-8-16,0 0-8 0,13 3 28 16,-13 2-20-16,0 10 10 0,0-9-5 0,13 9-31 15,-13 0 35-15,0 0-10 0,0 0 11 0,0 0 7 16,0 0-22-16,0-11 6 0,13 11-1 0,-13 0 4 15,13 0-3-15,-13-8 5 0,17 8-5 0,-4 0 7 16,-13-10 13-16,13 10-13 0,-13 0-6 0,0 0 4 16,13-9-20-16,-13 9 15 0,0 0 12 0,0 0-15 15,0 0 11-15,0 0-11 0,0 0 6 0,0 0 7 16,0 0-13-16,0 0 12 0,0 0-14 0,0 0 7 16,0 0 0-16,0 0 6 0,0 0-4 0,0 9-7 15,0-1 8-15,0 1-11 0,0-2 23 16,0 4-14-16,0-3-3 0,0 1-3 0,0 0-14 15,0 0 14-15,0 2 16 0,0 0-5 0,0-2 4 16,0 3-7-16,0 0-7 0,0-2-1 0,0 3 9 16,0-1 4-16,0-1-3 0,0 0 5 0,0 0-8 15,0 0 10-15,0-1-6 0,0 1-2 0,0 0-1 16,0-1-2-16,0 0 5 0,0-2 13 0,-17 1-7 16,1-9-20-16,3 10-39 0,0-10-57 0,-1 0-62 15,14 0-73-15,-13 0 18 0</inkml:trace>
  <inkml:trace contextRef="#ctx0" brushRef="#br0" timeOffset="31485.21">7197 11637 973 0,'0'0'14'0,"0"0"12"0,0 0 11 0,0 0 0 16,0 0-1-16,0 0-16 0,0-11 3 0,13-1 9 15,1-2-5-15,-1-2 3 0,4-1-8 0,-2-3-18 16,0-1-4-16,3 1 17 0,-1-5-6 0,-1 1-9 16,1-5 15-16,1 2-21 0,-2-2-4 0,-2-2 6 15,2-1-16-15,-3-1 8 0,-1 0 7 16,-12-1 5-16,13 1-10 0,-13 0 5 0,0 1 3 15,9 0-5-15,-9 2 10 0,0 1-8 0,0 2-8 16,0-1 12-16,0 6 3 0,0-2-6 0,0 5 1 16,-13 2 5-16,13 3-21 0,-14 2 17 0,14 2-3 15,-12 3-22-15,12 7 24 0,-12 0-28 0,12 0 14 16,0 0 15-16,-14 0-11 0,14 0 19 0,0 14-12 16,-12 1 11-16,12 2 0 0,-12 3 0 0,12 2 2 15,0 4-3-15,-14 3 4 0,14 6-7 0,-13 0 6 16,13 2 2-16,0 5-13 0,-13-1 2 0,13 4 3 15,-15-3-10-15,15-2 18 0,-14 1-15 0,14-3-7 16,-14-3 9-16,14-3-3 0,-16-3 13 16,16-4 8-16,-13-3-19 0,13-2 13 0,0-6-13 15,-11-2-4-15,11-2 13 0,0-10-30 0,0 7 44 16,0-7 24-16,0 0 7 0,0 0 16 0,0 0-33 16,0 0-40-16,0 0 0 0,0 0-4 0,0-13-3 15,0 2 21-15,0-3-15 0,0-3 7 0,14 1 3 16,-1-4-5-16,1 1 5 0,-1-1-12 0,1 0 11 15,1 2-4-15,0-2 6 0,-2 2 4 0,4 3-12 16,-4 0-6-16,1 2-13 0,-1 3-15 0,-2 10 6 16,1 0 5-16,-12 0 5 0,13 0 8 0,-3 0 6 15,-10 0 1-15,0 0-20 0,14 0 12 0,-14 15 6 16,0 0-11-16,0 0 17 0,0 1-11 0,0 0-20 16,0 0-7-16,-22 0-3 0,6 0 0 15,-3 0-4-15,3-2 20 0,-1 1 10 0,1-3 6 16,-3 2 13-16,3-3-1 0,2-2 2 0,0-9 6 15,3 9 2-15,11-9-7 0,-15 0 8 0,15 0-1 16,0 0-4-16,-12 0-2 0,12 0 2 0,0 0-2 16,0 0-16-16,0 0 13 0,0-12-20 0,0 2-1 15,0 2 28-15,0-1-7 0,0 9-3 0,0-9 8 16,0 9 0-16,0-7-25 0,12 7 15 0,-12 0 14 16,0 0-6-16,0 0 21 0,0 0-8 15,0 0-21-15,13 0 4 0,-13 0 0 0,0 13 10 0,11-1 1 16,-11-3-3-16,0 1 2 0,13 0 20 15,-13-2 5-15,10-8-15 0,-10 10 21 0,13-10-7 16,-13 10-2-16,10-10 23 0,-10 0-36 0,13 7-24 16,-13-7 11-16,14 0-3 0,-5 0 19 0,3 0-5 15,-1 0 5-15,1 0-15 0,-1 0-8 0,2 0 11 16,-2 0-8-16,1 0-12 0,1-9 8 0,0 1 3 16,-2 1-7-16,0-1 16 0,-11-1-2 0,17 1-9 15,-4-3 1-15,-13 1 0 0,14-2-6 0,-14 0 29 16,15-3 23-16,-15 1 10 0,15 2 24 0,-15-3-14 15,0 2-34-15,11 3 3 0,-11-1-4 16,0 4-5-16,0 7 11 0,0-7-7 0,0 7-24 16,0 0-8-16,0 0-3 0,0 0 3 0,0 0 7 15,0 0-9-15,0 0 8 0,0 0-12 0,0 9 1 16,0 1 17-16,0 1-4 0,0 0 0 0,0 4-5 16,0-4 5-16,0 2-9 0,0-2 11 0,0 2 1 15,0-3-20-15,0 1-15 0,0-2-57 0,0-1-65 16,0-8-29-16,0 11-49 0,16-3-28 0,-2-8-23 15,1 0 11-15</inkml:trace>
  <inkml:trace contextRef="#ctx0" brushRef="#br0" timeOffset="31694.12">7726 11150 1236 0,'-16'0'-6'16,"16"0"11"-16,-11 0 4 0,11 0-61 0,0 0-82 16,0-7-110-16,0 7-73 0</inkml:trace>
  <inkml:trace contextRef="#ctx0" brushRef="#br0" timeOffset="32562.05">3533 12294 825 0,'0'0'-2'0,"0"0"4"16,-13 8-7-16,13-8 3 0,0 6 1 0,0-6-3 15,-13 10 22-15,13 0-1 0,-11 2 12 0,11 0 23 16,-16 2-14-16,16 4-7 0,-13 0 4 0,13 1-31 16,-12 1 6-16,12 0 7 0,-13 2-13 0,13-2 4 15,0 1 15-15,-14-1-10 0,14 0-3 0,0-1 0 16,0-2-103-16,-11-1-49 0,11-4-65 0,0 0-73 16</inkml:trace>
  <inkml:trace contextRef="#ctx0" brushRef="#br0" timeOffset="32764.14">3575 12120 754 0,'0'-8'-14'16,"0"8"-39"-16,0 0-30 0,0 0-36 0,0 0-37 16,0 0 21-16</inkml:trace>
  <inkml:trace contextRef="#ctx0" brushRef="#br0" timeOffset="33075.81">3613 12401 839 0,'0'0'-1'0,"0"0"6"16,0 0-1-16,0 0 6 0,0 7 1 0,0-7-6 15,0 0 24-15,0 8-2 0,0-8 32 0,0 11 21 16,0-1-17-16,0 3 9 0,0 1-22 0,0 2-22 16,0 1-3-16,0 4-21 0,-13 0-9 0,13-1-6 15,0 1 19-15,0-1-12 0,0-1-2 0,0-1 2 16,0-1-21-16,0-2 18 0,0-3-16 16,0 0-61-16,0-12-61 0,0 10-71 0,0-10-70 15,0 0 57-15</inkml:trace>
  <inkml:trace contextRef="#ctx0" brushRef="#br0" timeOffset="33268.4">3733 12253 1089 0,'0'0'5'0,"-11"0"-9"16,11 0 0-16,0 0-30 0,0 0-48 0,0 0-45 16,0 0-62-16,0 0-49 0</inkml:trace>
  <inkml:trace contextRef="#ctx0" brushRef="#br0" timeOffset="33915.18">3771 11982 672 0,'-4'0'-13'0,"1"0"14"0,-1 0-4 16,3 0 9-16,-1 0 2 0,0 0-16 0,-1 0 23 15,3 0-24-15,-1-2 21 0,1 2-8 0,0-1-24 16,0 1 18-16,0 0-5 0,0 0 0 0,0 0 11 16,0 0-2-16,0 0-17 0,0 0 14 0,0 0-2 15,0 0 4-15,0 0 5 0,0 0-2 0,0 0-12 16,0 0 13-16,0 0-7 0,0 0-1 0,0 0-2 15,0 0-6-15,0 0 4 0,0 0 15 0,0 0-1 16,0 0-8-16,0 0 16 0,0 0-15 16,0 0 10-16,0 0-7 0,0 0-2 0,0 3-23 15,0-3-70-15,0 2-45 0,1-2-28 0</inkml:trace>
  <inkml:trace contextRef="#ctx0" brushRef="#br0" timeOffset="34317.01">3798 12361 960 0,'0'0'4'0,"0"0"8"0,0 0-1 0,0 0-4 16,0 0-8-16,0 0 2 0,0 0-4 0,0 0-2 15,0 9 9-15,0-9-19 0,0 0 22 16,0 0-1-16,0 8-7 0,-11-8 12 0,11 12-22 15,0-2 14-15,0-2 5 0,-13 4-3 0,13 1 6 16,0 1-14-16,-14 1 4 0,14 0-5 0,-12-1 4 16,12 3 17-16,0-3-2 0,-13 3 2 0,13-3-13 15,0-2-3-15,0 0-2 0,0 0-6 0,-10-2 18 16,10-10-16-16,0 12-50 0,0-12-48 0,0 10-51 16,0-10-46-16,0 0-12 0</inkml:trace>
  <inkml:trace contextRef="#ctx0" brushRef="#br0" timeOffset="34519.82">3798 12277 961 0,'0'0'-13'0,"0"0"18"0,0 0-19 0,0 0 6 16,0 0 0-16,0 0-31 0,0 0-48 0,0 0-72 16,0 0-46-16,0-7-2 0</inkml:trace>
  <inkml:trace contextRef="#ctx0" brushRef="#br0" timeOffset="35051.35">3846 11971 902 0,'-13'-9'32'0,"13"9"25"0,0 0 16 16,-13-9 13-16,13 9-21 0,0 0-15 0,0 0-19 15,0 0-5-15,0 0-11 0,0 0-8 0,0 0-3 16,0 0-6-16,0 0 4 0,0-9-10 0,0 9 0 16,0 0-4-16,0 0 5 0,0 0 1 0,14 0 6 15,-4 0 6-15,3 0 4 0,-1 0 7 0,3 15-10 16,2 2-4-16,-3 7-7 0,4 2-5 0,-1 4 10 15,-3 4 1-15,1 3-5 0,-3 2 2 0,-12 4 4 16,13 1 9-16,-13 2 0 0,0 0 7 16,0 0-1-16,0 2-5 0,0 2-5 0,-15-4-24 0,0 2-18 15,-3-3-64-15,1-1-44 0,-4-4-47 16,4-5-23-16,-4-2-26 0,4-5 25 0</inkml:trace>
  <inkml:trace contextRef="#ctx0" brushRef="#br0" timeOffset="37132.96">4857 12026 653 0,'0'-4'-1'0,"0"3"15"0,0-4-3 16,0 3 0-16,0-2 4 0,2 2-19 0,-2 0 10 16,0 0 1-16,0 1-9 0,0 1-7 0,0 0 2 15,0 0 10-15,0 0 0 0,0 6 19 0,0 1-16 16,-2 2-14-16,-4 3 11 0,0 4-6 0,1 3 7 16,-1 6 0-16,-1 3-6 0,-1 1 10 0,-4 2-5 15,4 0 2-15,-2 3 1 0,0-4-8 0,0 1 9 16,0-3-5-16,1-3-4 0,3 0-1 0,-2-2 1 15,1-2-13-15,1-2-46 0,3-3-51 16,0-1-34-16,3-1-25 0</inkml:trace>
  <inkml:trace contextRef="#ctx0" brushRef="#br0" timeOffset="37582.01">4836 12062 519 0,'0'0'-4'0,"0"0"-4"0,0 0 0 0,0 0 8 0,0 0-6 16,0 0 5-16,0 0-2 0,0 13-2 16,0 1 8-16,0 0-2 0,0 1-5 0,0 1-1 15,0 2 0-15,0-2-3 0,0-1 11 0,0 0 9 16,0-1-8-16,0-1-3 0,0-2-3 0,15-1-3 15,-15-3 10-15,16 0 15 0,-5-7 1 0,-11 0-11 16,14 0 9-16,-3 0 19 0,0 0 9 0,0 0-9 16,1 0-8-16,0 0-19 0,-1-10-10 0,3-1-3 15,-1 0 17-15,3-2-10 0,-3 0 5 0,-1-2 8 16,2-1-15-16,-4-1 5 0,-10 0-3 0,17-1 10 16,-6 1-17-16,-11 1 0 0,14-1-4 0,-14 1 17 15,13 2 36-15,-13-1 3 0,0 5-13 16,13-1-28-16,-13 11-22 0,0-9 1 0,0 9 5 15,0 0 15-15,0 0 6 0,0 0-16 0,0 10 14 16,0 4-21-16,0 3-5 0,-16 6 9 0,2 2-3 16,3 2 14-16,-2 2-7 0,1 1 0 0,0 1 8 15,12 0-3-15,-18-2 3 0,6 0-4 0,12 0-5 16,-12-4 0-16,12-2 9 0,0 0-18 0,0-4-28 16,0-2-57-16,0-3-56 0,0-1-39 0,0-4 0 15</inkml:trace>
  <inkml:trace contextRef="#ctx0" brushRef="#br0" timeOffset="38149.11">5304 12481 379 0,'13'0'18'0,"-13"0"-5"15,0 0 16-15,13 0 3 0,-13 0-16 0,16 0 15 16,-16-10-26-16,14-1-1 0,-14 1-5 16,14-1 3-16,-14-1 5 0,13-1 0 0,-13 0 15 15,0-1 5-15,11-1-1 0,-11 2 7 0,0 1 14 16,0-2 8-16,0 2 17 0,0 2-5 0,0 0-17 15,0 0-32-15,0 5-5 0,0 5-9 0,0-7-17 16,0 7 4-16,0 0-2 0,-16 0 5 0,2 0 7 16,0 0 1-16,14 11 9 0,-19 2-17 0,1 2 13 15,1 0-5-15,0 2 5 0,1-1 16 0,0 5-12 16,2-5-3-16,1 1-24 0,13-1-3 16,-15-1 6-16,15-1 17 0,0-1 16 0,0-2-16 0,0 0 3 15,0-3-2-15,0-8-23 0,0 7 20 16,0-7-2-16,15 0-16 0,-15 0 32 0,19 0-9 15,-3 0 1-15,0 0 10 0,-3 0-23 0,1-9 7 16,0 0-10-16,-3 1 11 0,-11-3-1 0,20 1-7 16,-7 0 5-16,-13-1-1 0,17 1-7 0,-17 0 21 15,13 1-13-15,-13 1-9 0,0 0 6 0,0 8-2 16,0-6 8-16,0 6-7 0,0 0 15 0,0 0-15 16,0 0-4-16,0 0 5 0,0 0-10 0,0 9 5 15,0 1 17-15,0 2-4 0,0 0 3 0,0 2 11 16,-13-2-16-16,13 0-2 0,0 0-3 0,0-1-19 15,0-2 13-15,0 1 9 0,0-2-16 0,0-8-10 16,0 7-31-16,0-7-41 0,18 0-11 16,1 0-34-16,0 0-8 0,-2 0-1 0</inkml:trace>
  <inkml:trace contextRef="#ctx0" brushRef="#br0" timeOffset="39132.25">5730 12116 1030 0,'0'-8'38'0,"0"-1"19"0,0 9-2 15,0-8 0-15,0 8-40 0,0 0-8 0,0 0-15 16,0 0 15-16,0 0-12 0,0 0-16 16,0 0 31-16,0 0-20 0,0 0 12 0,0 15 2 15,0 1 1-15,0 2 16 0,-11 2-16 0,11 3 15 16,-17 2-38-16,4 0-14 0,3 1 22 0,-2 2-5 15,-1 1 24-15,2 0 10 0,0-2-13 0,11 1 7 16,-17-3-17-16,6-3 9 0,11-1 7 0,0-2-21 16,-12-4 14-16,12-2-19 0,0-3 11 0,0-10 15 15,0 9 0-15,0-9 7 0,0 0-12 0,0 0 2 16,0 0 6-16,0 0-12 0,0 0 5 0,0 0-17 16,10-12 1-16,-10 4 11 0,17-2-2 0,-4-1 10 15,-2-1-3-15,-11-1-12 0,15 1-1 16,-1-1-8-16,-2 0-7 0,-12-1-14 0,16 1 28 15,-2 1-38-15,-14 2-3 0,13 1-2 0,-1 3-12 16,-12 6 35-16,13 0 14 0,-13 0 12 0,0 0-12 16,13 0 17-16,-13 12-3 0,0 0 6 0,0 1-10 15,0 3-8-15,0 1 2 0,0 0 13 0,0 1 2 16,0-2 4-16,0 0-14 0,0-1 7 0,0 0-3 16,0-4 4-16,0-2 8 0,0 2-10 0,0-11-8 15,0 8 0-15,0-8-4 0,0 0 9 0,14 0 13 16,-14 0-13-16,15 0 10 0,-2 0-7 0,0 0-12 15,1 0 16-15,-2-10-5 0,0 1-8 16,-1-1 12-16,0 0-4 0,-11-1-4 0,19 1 11 16,-6 0-14-16,-13-1-6 0,17 1 3 0,-4 0-6 15,-13 0 11-15,17 1-10 0,-4 1-6 0,-13 1-2 16,13 7-10-16,-13 0 9 0,16 0 5 0,-16 0 12 16,0 0 13-16,12 0-26 0,-12 0 13 0,0 0-13 15,0 0 6-15,14 12 30 0,-14-2-14 0,0-1 6 16,0 1-11-16,0 1-8 0,13-3 13 0,-13 1 13 15,0 0-25-15,0-2 16 0,0-7-10 0,14 11-15 16,-14-11 27-16,0 8-10 0,0-8-3 0,11 0 11 16,-11 0-1-16,0 0-11 0,16 0-1 0,-16 0-13 15,0 0-2-15,14 0 6 0,-14-10 6 0,0 1 10 16,15 1 1-16,-15 0 1 0,0-2-8 16,0 0 11-16,0-1-5 0,0 0-7 0,15 0 4 15,-15-1-9-15,0 0 4 0,0 1 16 0,0 0-9 16,0 0 15-16,0 2 10 0,0 0-12 0,0 3 15 15,0 6-16-15,0 0-18 0,0 0 19 0,0 0-17 16,0 0 5-16,0 0 10 0,-15 0-22 0,0 0 25 16,1 15-10-16,-2-3-6 0,2 3 14 0,0-1-17 15,-2 1 0-15,2 0 12 0,1-1 0 0,13 3-9 16,-15-4 10-16,15 0-11 0,-12-1-12 0,12 0 22 16,0-4-6-16,0 1 11 0,0-1 8 15,0-8-8-15,0 9-4 0,0-9-6 0,0 0-4 16,0 0 9-16,16 0-1 0,0 0-7 0,-16 0-3 15,20 0-11-15,-4 0 5 0,-2 0 15 0,-1-11 2 16,-13 2-1-16,19-3 0 0,-6 4-13 0,-13-3 0 16,16 1 4-16,-16 2 8 0,15-1-2 0,-15 3-5 15,0 6-10-15,16-9-9 0,-16 9 10 0,0 0-3 16,0 0 15-16,0 0-6 0,0 0 10 0,0 0-10 16,0 0-1-16,0 0 1 0,0 13-9 0,0-2 16 15,0 0 0-15,0-1-3 0,0 0 5 0,0-1-39 16,0 0-11-16,0-1-17 0,0-8-23 0,0 10 8 15,0-10-19-15,0 8-15 0,0-8-19 0,16 0-4 16</inkml:trace>
  <inkml:trace contextRef="#ctx0" brushRef="#br0" timeOffset="39882.18">6344 12408 690 0,'0'0'23'0,"0"0"22"16,0 0 23-16,0 0 15 0,0 0 0 0,0 12-18 15,0-2-24-15,0-1-15 0,0 3-8 0,0-1-14 16,0-1 29-16,0 1-21 0,0 1 6 16,-15 1 4-16,15-3-27 0,-14 3 18 0,14-3-22 15,0 0 16-15,-13-1-7 0,13-9 10 0,0 11 1 16,0-11-1-16,0 8 11 0,0-8 7 0,0 0 17 15,0 0-12-15,0 0 3 0,0 0-22 0,0 0-7 16,0 0-12-16,0 0-1 0,0 0 11 0,12-9-7 16,-2-1 8-16,5 0 1 0,-4-1-19 0,3 0 3 15,-2-1 5-15,1 1 1 0,-3-1-2 0,3 0-6 16,-1-1 0-16,-1 1 3 0,3 0 8 0,-4 1-1 16,-10 0 8-16,16 3-18 0,-2 1 13 0,-14 7 1 15,11-7-17-15,-11 7 13 0,0 0-9 16,0 0 5-16,0 0 8 0,0 0-3 0,0 8 1 15,0 3 4-15,0 1 0 0,0 1 1 0,0 2 2 16,0 0-7-16,0 1 11 0,0 0-2 0,0 0-7 16,0-1-1-16,0-1-5 0,0-1-1 0,0 0 10 15,0-3-6-15,0 0 5 0,0-1-3 0,0-9-12 16,0 12 24-16,0-12-11 0,0 8 5 0,0-8 2 16,16 0-9-16,-16 0 4 0,14 0 1 0,-14 0-5 15,14 0 6-15,-1 0-9 0,-13-12 5 0,13 1 2 16,-1 1-5-16,-12 0 4 0,16 0-9 0,-3-2 1 15,-13 0-3-15,14 0-3 0,0-1 6 0,-14-2 2 16,13 3-6-16,-13-2 7 0,11 3 13 16,-11 0 14-16,0 2 0 0,14 2-8 0,-14 7-26 15,0 0-16-15,0 0 11 0,0 0 2 0,0 0 10 16,0 0 3-16,0 0 5 0,0 0 3 0,0 11 0 16,0-1 8-16,0 2-10 0,0 1-2 0,0 1 3 15,0-3-9-15,0 2-1 0,-14-1 7 0,14 0-18 16,0-4 24-16,0 2-11 0,0-10 8 0,0 9 3 15,0-9-16-15,0 9 6 0,0-9-3 0,0 0-2 16,16 0 5-16,-5 0 9 0,3 0-14 0,-14 0 13 16,15 0-17-16,-2 0 5 0,-13 0 6 0,14-11-6 15,1 1 14-15,-15 0-18 0,14 1 7 0,-14-1 1 16,16-2-7-16,-16 0 8 0,16 0-9 0,-16-1 8 16,17 0-6-16,-17 0-2 0,11 0 1 15,-11 1-15-15,0 0-11 0,0 1-40 0,0 2 0 16,0 1-39-16,0 0-14 0,0 8 14 0,0 0-45 15,-16 0 22-15,-1 0-30 0,0 0-21 0,1 0 25 16</inkml:trace>
  <inkml:trace contextRef="#ctx0" brushRef="#br0" timeOffset="41583.6">6383 12033 280 0,'0'0'18'0,"0"0"14"16,0 0 16-16,0 0-6 0,0 0-8 15,0 0-20-15,0 0-10 0,0 0 15 0,0 0-19 0,0 0 11 16,0 0-14-16,0 0-1 0,0 2 5 0,0 2 9 15,0 1 0-15,-3 3-9 0,-2 2 16 16,-1 7 4-16,-4 3 12 0,-2 3 6 0,-1 7-13 16,-4 1-13-16,1 4 14 0,-5 3-4 0,-1 0-13 15,0 0-3-15,0-1-10 0,3-1-7 0,0-2 15 16,3-2 6-16,2-6-18 0,0-1 11 16,6-1-59-16,1-6-57 0,4-2-52 0,-1-5-19 0</inkml:trace>
  <inkml:trace contextRef="#ctx0" brushRef="#br0" timeOffset="42219.85">6434 12541 287 0,'11'0'6'0,"-11"0"-5"16,12-8-7-16,-12 0-1 0,13 1-4 0,-13 1 15 15,14-3 16-15,-3 1 5 0,-11 2 20 0,12-3 9 16,-12 1-5-16,12 2 26 0,-12-1-27 0,0 7 8 16,0-8-6-16,11 1-22 0,-11 7 12 0,0-8-11 15,0 8 10-15,0-6-9 0,0 6-2 0,0 0-24 16,0-5-12-16,0 5 5 0,0 0 4 0,0 0-7 16,0 0 11-16,-11 0-3 0,11 0-4 0,-19 0 5 15,6 9-1-15,-2 0 9 0,2 1-20 16,-1 1 11-16,1 0 0 0,0 3-8 0,1-1 12 15,12-1 6-15,-18 2-5 0,5-1-4 0,13 2 11 16,-12 0-17-16,12-2 6 0,0 0 15 0,0 1-10 16,0-3 10-16,0 0-13 0,0-3-13 0,0 1 3 15,12-9-4-15,-12 9 14 0,18-9 14 0,-3 0-8 16,-3 0 6-16,-1 0-14 0,-11 0-1 0,17 0 1 16,-7 0-3-16,-10 0 8 0,15-11-11 0,-2 2 0 15,-13-2-12-15,13 1 17 0,-4 0-12 0,-9-2 8 16,17 3 9-16,-17-3-22 0,12 2 18 0,-12 1-11 15,14-1 12-15,-14 3 3 0,0-1-8 0,12 8 10 16,-12-9-15-16,0 9-5 0,0 0-5 16,0 0 7-16,0 0 7 0,0 0 7 0,0 0-1 15,0 0-4-15,0 0 1 0,0 14-1 0,0-1 16 16,0 0-12-16,0 2 8 0,0-2-9 0,0 1 1 16,0 0 3-16,0-1-5 0,0-1-1 0,0-1-27 15,0-1-25-15,0-2-46 0,0-8-55 0,0 9-44 16,0-9-5-16</inkml:trace>
  <inkml:trace contextRef="#ctx0" brushRef="#br0" timeOffset="43379.83">6802 12403 849 0,'0'0'25'0,"0"0"-5"16,0 0 7-16,0 0-4 0,0-7-17 0,0 7-8 15,0 0-11-15,0 0 10 0,0 0-6 0,-13 0 18 16,13 0-14-16,0 0 2 0,0 0 5 0,-12 0 0 15,12 12 9-15,-15 0-9 0,15 1 2 0,-13-2-11 16,13 3 22-16,-15 0 4 0,15 1-11 0,-17 1 16 16,7 0-12-16,10-1-6 0,-15 1 1 0,15-1-10 15,-12-1-6-15,12-2 11 0,0-1 2 0,-12-2-4 16,12-9 24-16,0 8 15 0,0-8 10 16,0 0 7-16,0 0 4 0,0 0 16 0,0 0-6 15,0 0 6-15,0 0-13 0,0 0-40 0,0 0-14 16,0 0 8-16,0-8-24 0,0-1 8 0,11-2 6 15,-11 3-14-15,14-4 12 0,0 1-13 0,-14-2 2 16,16 3-5-16,-2-2 11 0,-1-1 4 0,1 1-5 16,-1-1 1-16,1 1-19 0,-1 1-1 0,2 0 17 15,-2 1-11-15,0 1 13 0,-13 9-3 0,19-7-22 16,-6 7 2-16,-13 0-5 0,15 0 17 0,-15 0-7 16,0 0 9-16,12 0 9 0,-12 10-23 0,0 3 26 15,0 1 0-15,0 0 3 0,0 1 11 16,0 1-11-16,0 2 6 0,0-2-16 0,0 0 8 15,0 0-6-15,0-4-5 0,0 1 5 0,0-4-8 16,0 0 17-16,0-9 4 0,0 8 6 0,0-8-6 16,0 0-8-16,0 8-6 0,0-8-4 0,0 0 7 15,0 0 0-15,15 0-3 0,-15 0 14 0,18 0-8 16,-3 0-1-16,-2-9 5 0,-13 0-21 0,17-1 15 16,-2 0 5-16,-15 1-2 0,15-1 2 0,-2-2-8 15,-13 0-4-15,19 2 0 0,-6-2 2 0,-13 0-3 16,15 1 4-16,-15 0 3 0,13 1 4 0,-13 1 1 15,0 2 0-15,0 7 2 0,0-7 1 0,0 7-11 16,0 0 2-16,0 0 2 0,0 0-13 16,0 0 12-16,0 0 3 0,0 0-12 0,0 10 13 15,0-1-1-15,0 1-2 0,0 0 15 0,-13-1-7 16,13 3-5-16,0-2-2 0,0 0-9 0,0-1 9 16,0-1 5-16,0 1-1 0,0-9 3 0,0 9-14 15,0-9 7-15,0 10-1 0,0-10 1 0,13 0 11 16,0 0-6-16,1 0-1 0,-1 0-3 0,-1 0 1 15,3 0-10-15,-3 0-4 0,1 0 11 0,1 0-6 16,-14-12 14-16,14 1-8 0,0 3-2 0,-14-1-1 16,13-1 2-16,-13 0 4 0,12-3-7 0,-12 3 8 15,0-2-7-15,13 1 7 0,-13 0-7 0,0 0 2 16,0 0 2-16,0 0-2 0,0 3 0 16,0 2-6-16,0-1-3 0,0 7-27 0,0 0 2 15,0 0-8-15,-20 0-19 0,4 0 1 0,-3 0-30 16,2 0-7-16,-1 0-12 0,0 10-9 0,0-1-8 15,2-1-15-15,3-1-3 0,13-1 6 0</inkml:trace>
  <inkml:trace contextRef="#ctx0" brushRef="#br0" timeOffset="43848.56">7424 12247 855 0,'15'-14'9'0,"-15"-1"34"16,13 0 49-16,-13 1 5 0,11 1 8 0,-11 1-6 16,0 1-40-16,14 2 6 0,-14 2-28 0,0 7-22 15,0-7-15-15,0 7-11 0,0 0 4 0,0 0 0 16,0 0 2-16,0 0 1 0,0 0 12 0,0 13-10 16,0 2 9-16,0 2-6 0,0 3-1 0,0 1 14 15,-14 4-5-15,14 0 11 0,-16 3-7 0,-1-1-4 16,4 0-1-16,0 3 14 0,-1-2-6 15,3 0 4-15,11-1 1 0,-19-1-20 0,6-1 4 16,13-4-4-16,-16-1 0 0,16-2-11 0,0-2 14 16,0-4-6-16,0-3 6 0,0-9 14 0,0 0-8 15,0 8 20-15,0-8-16 0,0 0-7 0,0 0 15 16,0 0-35-16,0 0 16 0,0-8 3 0,0-1-9 16,0-1 11-16,18-1-8 0,-5-1 2 0,1-1-13 15,-3 1 20-15,2-2-19 0,0-1 13 0,-1 3-1 16,4 1-19-16,-3-2 11 0,1 2-14 0,0 2 12 15,-3 2 2-15,3 7-22 0,-14 0-15 0,16 0-9 16,-3 0-24-16,-13 0 30 0,14 0 16 0,-14 0 0 16,0 13 24-16,0-1-3 0,0 1 1 0,0 0-4 15,0 1 15-15,0 0 8 0,0-1-9 16,0 2 15-16,-16 0-9 0,-1-2-16 0,2 0 9 16,-2-1-20-16,0 0 5 0,-1-2-14 0,1-10-47 15,3 9-26-15,1-9-75 0,13 0-36 0,-16 0-41 16,16 0 33-16</inkml:trace>
  <inkml:trace contextRef="#ctx0" brushRef="#br0" timeOffset="44044.13">7691 12407 1010 0,'0'8'1'0,"0"-1"1"15,0 4 5-15,0-1 9 0,0 1 5 0,0 3 20 16,-16 1-9-16,3 4 1 0,13-3 6 0,-18 2-25 16,18-1 8-16,-15 1-6 0,15 0-8 0,0-3-10 15,-16-1-73-15,16 0-56 0,0-3-86 0,0-2-92 16</inkml:trace>
  <inkml:trace contextRef="#ctx0" brushRef="#br0" timeOffset="44223.05">7893 12272 838 0,'0'0'1'0,"-14"0"-11"0,14 0-46 0,-15 0-73 16,15 0-77-16,0 0 5 0</inkml:trace>
  <inkml:trace contextRef="#ctx0" brushRef="#br0" timeOffset="44697.24">7939 12514 822 0,'0'0'11'0,"0"0"6"0,0 0 7 0,0 0-11 15,0 0-19-15,0 0-3 0,0 0-7 0,0 0 14 16,0 0 13-16,0-8 21 0,0-1 11 0,16 3-1 16,-16-2 9-16,16 1 5 0,-16-1-11 0,12 1 13 15,-12-1-18-15,0 2 0 0,0 6 6 16,0-8-17-16,0 8 5 0,0-6-34 0,0 6 0 15,0 0 7-15,0 0-7 0,0 0 6 0,0 0-4 16,0 0-15-16,-16 0 14 0,-1 0-9 0,1 0 7 16,-3 0 12-16,3 11-3 0,-1-1 3 0,-2 1-11 15,6-2-5-15,13 0 4 0,-20-1 5 0,20 1 9 16,0-1-6-16,-13 0-9 0,13-2-1 0,0-6 3 16,0 12 2-16,0-5-1 0,0 2 6 0,22-1-15 15,-1 0 6-15,-2-8 12 0,0 11-8 0,-2-1 10 16,0-3 0-16,-4 2-24 0,-13-9 14 0,18 11-3 15,-18 0-12-15,0-3 20 0,11 2-9 0,-11-1-1 16,0-9 7-16,0 13 6 0,0-1 1 16,0-2 9-16,0-1 13 0,-16-9-25 0,-3 12-5 15,0-12-23-15,-2 12-47 0,-4-12 3 0,-2 0-64 16,0 0-26-16,-1 0-22 0,1 0-63 0,0 0-9 16</inkml:trace>
  <inkml:trace contextRef="#ctx0" brushRef="#br0" timeOffset="62607.03">3542 13372 949 0,'0'0'36'0,"0"0"17"16,0 0 12-16,0 0 20 0,0 0-15 0,0 0 18 0,0 0-4 15,0 0-8-15,0 0-8 0,0 0-38 16,0 0-6-16,0 0-16 0,0 0-16 0,0 0 4 16,0 0-7-16,0 0 13 0,0 6 0 0,0-1 4 15,-2 2 0-15,1 5-1 0,-1 1 14 0,-2 5-16 16,0 4 6-16,-1 3-9 0,-4 1-9 0,4 3 14 16,-1-2 3-16,-2 2-7 0,0-4 4 0,0 2-54 15,2-4-78-15,1-2-55 0,0-2-88 0,-1-1-20 16,3-5 6-16,2-1 50 0</inkml:trace>
  <inkml:trace contextRef="#ctx0" brushRef="#br0" timeOffset="62783.35">3536 13160 478 0,'0'-7'9'16,"0"7"-18"-16,0-7-26 0,0 7-24 0,0 0-49 15,0 0-2-15</inkml:trace>
  <inkml:trace contextRef="#ctx0" brushRef="#br0" timeOffset="63186.04">3691 13479 833 0,'0'0'5'16,"0"0"-9"-16,0 8 19 0,0-8-7 0,0 10-12 15,0-10 9-15,-13 12-12 0,13 0 15 0,0 0 2 16,-16 1-3-16,16 0 0 0,0 2-4 0,-13 0-3 16,13-3-5-16,0 1-6 0,0-5 6 0,0-8 8 15,0 15 17-15,0-15-4 0,0 10-5 0,0-10 5 16,0 11-11-16,0-11 14 0,0 0 1 0,0 0 8 16,0 10 33-16,0-10 34 0,0 0-5 0,0 0 19 15,0 0 2-15,0 0-41 0,0 0 10 0,0 0-32 16,0 0-25-16,0 0-13 0,0-14-5 0,13 1-14 15,-2 0 10-15,-11-1 10 0,18-2-1 0,-7 0 6 16,3-4-16-16,-14 3-2 0,14-1 0 16,0 0 3-16,-14 0 2 0,13 6 0 0,-13-1-4 15,14 2-2-15,-14 2-44 0,0 9-71 0,0 0-33 16,0 0-75-16,0 0-21 0,11-7 14 0,-11 7-22 16,0 0 50-16</inkml:trace>
  <inkml:trace contextRef="#ctx0" brushRef="#br0" timeOffset="63540.68">3725 13084 1222 0,'-14'-8'5'0,"14"8"9"0,0-8-4 0,0 8 3 15,0 0-19-15,0-6-6 0,0 6 3 0,0 0 0 16,0 0 20-16,0 0-6 0,0 0-4 0,19 0 3 16,-1 0-14-16,2 18 2 0,1 2 13 0,1 5-17 15,1 5 27-15,-2 4 8 0,-2 7-11 16,-3 4 16-16,-2 5-15 0,-14 3 3 0,0 2-1 15,0 1 0-15,0 2-12 0,0 0-5 0,-20-3-6 16,0-1 4-16,-5-7-19 0,-2-3-4 0,0-4-25 16,-1-6-43-16,0-5-8 0,-1-3-24 0,7-7-3 15,-2-1-11-15,7-6-15 0,2-12-29 0</inkml:trace>
  <inkml:trace contextRef="#ctx0" brushRef="#br0" timeOffset="63975.84">4854 13352 1189 0,'0'0'17'0,"0"-11"-11"0,0 11 6 0,0-8 7 16,0 8-29-16,0 0 13 0,0 0-8 0,0 0-6 15,0 0 19-15,0 0 0 0,0 13-5 0,0 2 5 16,0 2 2-16,0 7 4 0,0 2 8 0,0 4-7 16,-14 1-1-16,3 1-11 0,11 3-19 0,-16-1-30 15,4-2-79-15,12-2-30 0,-15-4-36 0,15-2-32 16,-16-2 11-16</inkml:trace>
  <inkml:trace contextRef="#ctx0" brushRef="#br0" timeOffset="64191.11">4694 13434 1067 0,'-14'-20'26'0,"14"-1"16"0,0 0 16 0,0 1 0 15,0-2-33-15,0 1-17 0,0 1-29 16,0-3 22-16,0 3 12 0,0-2-5 0,16 0 0 16,-2 0-15-16,4 0-16 0,1 0 13 0,1 0 11 15,5 2-12-15,2 1 14 0,2 2-8 0,1 0 12 16,1 6-63-16,-2 3-61 0,2 8-54 0,3 0-75 16,-7 0 29-16,1 0 22 0</inkml:trace>
  <inkml:trace contextRef="#ctx0" brushRef="#br0" timeOffset="64416.03">4612 13833 915 0,'0'10'5'15,"0"-10"-6"-15,0 0-2 0,0 0 1 0,0 0 10 16,0 9 7-16,0-9-1 0,0 0-10 0,0 10-6 16,15-10 3-16,2 10-4 0,2-10-11 0,2 0-54 15,2 0-65-15,4 0-68 0,1 0-15 0</inkml:trace>
  <inkml:trace contextRef="#ctx0" brushRef="#br0" timeOffset="64840.25">5058 13646 1194 0,'0'0'9'0,"0"0"10"16,0 0-10-16,0 0-2 0,0 0-16 0,0 0-14 16,0 0 17-16,0 0 5 0,0 0-1 0,0 0 22 15,0 0-13-15,0 0 2 0,0 0 0 0,0 14-7 16,0 1-7-16,0 1-4 0,0 2 17 0,0 3-9 15,0 0 11-15,0 0-1 0,0 1-16 16,0-4 9-16,0 0 6 0,0-1-6 0,0-5 8 16,0-1 0-16,0-11-3 0,0 12-10 0,0-12 30 15,0 0 28-15,0 0 3 0,0 0 16 0,0 0-41 16,0 0-32-16,0 0 6 0,0 0-10 0,0-16 8 16,0 3 7-16,13 0 6 0,-13-3 13 0,16 0-2 15,-4-1-18-15,-12 1-17 0,18-1 3 0,-4-2 2 16,-1-1 12-16,1 1-6 0,-1-1-1 0,2 2-13 15,-2 0-5-15,3 1 10 0,1 4-16 0,-1 0 21 16,-2 3-8-16,-1 10-2 0,0 0 4 0,-13 0-3 16,19 0 2-16,-19 0 0 0,15 0-5 0,-15 17 5 15,0 2 1-15,0 1 2 0,0 4 15 16,0 0-8-16,0-1 7 0,0 2-14 0,0 2 2 16,0-3-48-16,0-2-31 0,0-2-40 0,-14-4-60 15,14-2-27-15,0-1-47 0,0-2-9 0</inkml:trace>
  <inkml:trace contextRef="#ctx0" brushRef="#br0" timeOffset="65822">5619 13541 762 0,'2'-11'21'0,"-2"2"3"0,0-1 14 0,2 2-3 16,-1 2-17-16,-1 0 27 0,0 2-21 0,0 0 30 16,2 1 1-16,-2 0-21 0,0 1 11 0,0 0-5 15,0 1 10-15,0 1-9 0,0 0 6 0,0 0-20 16,0 0-6-16,0 0-3 0,0 0-7 0,0 0-6 15,0 0-5-15,0 0-2 0,0 0 2 0,0 0 0 16,0 0 9-16,0 0-8 0,0 0 11 0,0 0-7 16,0 0-12-16,0 0 8 0,0 0-9 0,0 0 5 15,0 0 2-15,0 0 6 0,0 0-6 0,0 0 7 16,0 0-8-16,0 0 5 0,0 3-2 16,0-3-9-16,0 0-2 0,0 0-6 0,0 0 9 15,0 0-3-15,-5 8 10 0,5 0 12 0,-3 3-15 16,-3 8 21-16,0 4-4 0,-1 7-8 0,0 6 19 15,-5 7-10-15,-1 6 10 0,-2 4-9 0,-1 4-11 16,-5 3 3-16,-2 2-1 0,-3 3 3 0,-4 0 13 16,0-1-12-16,-2-1-2 0,-4-2-5 0,2-2 2 15,0-5 0-15,1-5-22 0,2-5 13 0,8-6-21 16,4-7-4-16,2-6 18 0,7-6-7 0,10-3 9 16,0-6 10-16,0-2 2 0,8-4-5 0,5-4-6 15,-2 0 3-15,3-7 1 0,2-4 4 0,-2-4 8 16,2-2-4-16,-2-2 0 0,-3-3-9 15,0-3 2-15,-4-3-4 0,-2-1-1 0,-1 0 10 16,-2-4-7-16,-1 0 8 0,1-2-3 0,-1 0-2 16,-1-2 1-16,1-1-9 0,-1 1 9 0,0 1-11 15,0 2 6-15,0 0-1 0,0 3 9 0,0 4 28 16,0 5-8-16,0 5 3 0,0 3-12 0,0 4-22 16,0 4 4-16,0 2-7 0,0 4 1 0,0 0 5 15,0 0-3-15,0 0 5 0,0 3-13 0,0 0-2 16,0 0-10-16,6 1 16 0,2 0 3 0,3 0 0 15,1-2 13-15,7 0-7 0,1-2 11 0,3 0-3 16,4-5 2-16,1-2-8 0,-1-2-15 16,3 0 16-16,-1-3 1 0,-1-2-2 0,-4 0 17 15,1-1-10-15,1-2-7 0,-4 0 3 0,0-4 0 16,-2 1 5-16,2-3-7 0,-4 0-1 0,1 0 4 16,-3 0-12-16,1 1 11 0,-4 2 25 0,-2 2 4 15,-2 1 39-15,-1 5 1 0,-2 1-16 0,-4 3-15 16,1 3-31-16,-3 3-9 0,0 2 1 0,0 0-13 15,0 4 0-15,-5 3 15 0,-4 1-7 0,3 3 10 16,-4 4-1-16,-1 2-8 0,0 3 3 0,1-1 1 16,-2 1-1-16,3 1 0 0,0 1-5 0,0-3-17 15,3-1-28-15,4 0-45 0,2-3-38 0,0-1-40 16,5-1-27-16,3-4-28 0,0 1-15 16,3-6 3-16</inkml:trace>
  <inkml:trace contextRef="#ctx0" brushRef="#br0" timeOffset="65981.97">5912 13451 851 0,'-2'-2'0'0,"-1"1"-6"0,0 1 0 0,1-2-9 16,1 2-7-16,-1 0-58 0,2-2-62 0,0 2-55 15</inkml:trace>
  <inkml:trace contextRef="#ctx0" brushRef="#br0" timeOffset="67272.78">6151 13625 1012 0,'-4'-5'36'0,"0"0"4"15,-1-2 15-15,4 2-5 0,-1 1-24 0,1 1-13 16,1 0-11-16,0 1 1 0,0 1-2 0,0 1 9 16,0 0-18-16,0 0 5 0,0 0-3 0,0 6-4 15,0-1 17-15,-2 2-11 0,0 4-3 0,1 3 14 16,-3 0-7-16,0 5 8 0,-1-1-4 0,-4 3-16 16,1 1 6-16,0-2 12 0,1 1-7 0,-2-2 12 15,-1-2-9-15,2-2-11 0,2-1 12 0,-2-3-8 16,4-3 16-16,0-1-5 0,0-2 12 0,2-3 30 15,0 1 40-15,2-2 13 0,0-1-16 16,0 0-31-16,0-6-50 0,4 1-5 0,-3-2 6 16,4-1-6-16,-2-3 3 0,2-1 0 0,3-1-1 15,-3-1 11-15,4-1-15 0,1-2-4 0,0 1 0 16,-2-2-5-16,2 2 10 0,2-1 9 0,-2-1-16 16,1 1 18-16,2 1 0 0,-2 2-15 0,1 0 2 15,1 3-9-15,0 3-3 0,-1 1 7 0,0 3-12 16,-2 4-1-16,-2 0 5 0,0 5-12 0,-3 3 32 15,-2 4-8-15,-1 4 4 0,-2 0 6 0,0 3-11 16,0 2 5-16,-3 1-3 0,-4 1 12 16,0 0-11-16,0-1-4 0,-1-1 6 0,2-3-6 15,0-4 5-15,1 0 5 0,0-5-3 0,-1 0-7 16,4-5 6-16,2 0 2 0,-1-1-8 0,1-2 8 16,0-1 2-16,0 0-3 0,7-6 11 0,0 1-13 15,-1-4 3-15,4 0 0 0,1-2-5 0,0-1 7 16,0-1 4-16,3-1-1 0,-3 0-7 0,2 1 6 15,-1-3-9-15,-2 1-1 0,4-2 12 0,-1 3-4 16,-1-3-9-16,1 3 6 0,0 0-22 0,-1 0-2 16,1 4 2-16,-2-1-14 0,0 5 4 0,0 2 5 15,-3 4-5-15,0 0 15 0,-2 4 5 16,-2 2 2-16,-1 5 11 0,0 2-5 0,-3 2 10 16,0 2-8-16,0 4 7 0,0 0-2 0,-5 2-5 15,0-1 3-15,-1 0-9 0,1-1 10 0,2-1 1 16,-3-2-4-16,4-2-1 0,1-1-5 0,-1-2 5 15,2-2 5-15,0-1 4 0,5-5-5 0,-1 1 1 16,1 0 0-16,3-3-6 0,-1-1 1 0,2-2 4 16,2 0-6-16,0-6 14 0,3 0 3 0,-1-1-13 15,-2-4 7-15,3 1-6 0,-1-1-4 0,-1-2 2 16,0-1 1-16,-1-1-7 0,0-2 10 0,-2-1-9 16,1 0 5-16,1-1 3 0,-3-2-6 0,0 1 17 15,1 1-13-15,-3 2 6 0,-2 2 7 16,0 3-6-16,-2 2 1 0,1 3-5 0,-3 1-14 15,0 5 5-15,0 1 5 0,0 0 1 0,-3 7 14 16,-2 4-10-16,-3 2-6 0,-1 2 5 0,1 3-8 16,-2 2 1-16,0 2 6 0,0 0-11 0,0-1 6 15,2-1 8-15,2-1-10 0,0 0 5 0,3 0 13 16,0-3-16-16,3-2 10 0,0-2 2 0,6 1-18 16,0-3 4-16,4-2 3 0,-1-1 0 0,2-2 2 15,0-3 7-15,2-2-12 0,1 0 5 0,0 0 2 16,-1-6-2-16,4 0 11 0,-4-2-7 15,3-1-7-15,-3-1 0 0,1-2-6 0,-1-1 3 0,-1-2 6 16,-1 0 1-16,0 0 11 0,2-3-11 16,-4 0-8-16,3-1 6 0,-2-2-8 0,0 2 21 15,0 2 1-15,0-1-5 0,-3 3 12 0,-2 2-8 16,-2 3 2-16,0 3 11 0,-1 2-26 0,-2 2-5 16,0 3 6-16,0 0-17 0,-5 5 12 0,2 2 0 15,-2 3 5-15,0 3-3 0,-4 0 2 0,3 2 6 16,-3 4 0-16,1 0 5 0,2 2-14 0,-3-3 7 15,2-1-14-15,0 1 6 0,5-2-1 0,-1 1-45 16,1-2-38-16,2-1-59 0,0-1-38 0,3-3-7 16,1 0-10-16,3-4 3 0</inkml:trace>
  <inkml:trace contextRef="#ctx0" brushRef="#br0" timeOffset="67908.89">7098 13689 1116 0,'0'-3'10'0,"0"1"-2"0,0 1 1 15,0 1 0-15,0 0-3 0,0 0 1 0,0 0 2 16,-5 4-9-16,4 0 0 0,-1 3-6 0,-1-1 0 16,0 4 16-16,-1 0-16 0,0 0 11 0,-1 3 0 15,-3 0-15-15,2 1 24 0,-1 1-9 16,1 0-4-16,-2-1 10 0,-1 1-13 0,2 0-2 15,0-1 10-15,2-2-7 0,-1 1-8 0,2-4 12 16,-2 0-6-16,4 0 8 0,1-4 7 0,-1-2 24 16,2-1 16-16,0 1 10 0,0-3 8 0,0 0-22 15,3 0-23-15,2-5-16 0,0 1-2 0,1-2-6 16,0-1 11-16,1-2-4 0,1 0-1 0,4-2-2 16,-2-3-10-16,1 1 4 0,1 0-8 0,1-2 9 15,0-2-4-15,1 0 2 0,-1 1 6 16,1-2-10-16,2 2 14 0,-2 1-4 0,2 1-11 0,-3 2 12 15,-1 3-17-15,2 2 2 0,-4 3 5 16,-2 4-12-16,1 0 11 0,-3 4-1 0,-1 2 1 16,0 4 6-16,-2 2-7 0,-1 1 4 0,-2 5-1 15,0 0 2-15,0 0 6 0,-3 2-5 0,-2 0 8 16,0-2-3-16,-3 1 0 0,2-5-1 0,0 3-11 16,-1-4 11-16,2-1-9 0,-1 0-1 0,0-4 14 15,1 1-4-15,4-5 14 0,-1 2-9 0,0-4 0 16,2 1-6-16,0-3-8 0,0 0 14 0,5 0-11 15,0-5 5-15,3-1 5 0,-2 1-5 0,2-3 12 16,3 0-7-16,2-1 0 0,-2-3-6 0,1-1-9 16,1-1 3-16,0 0 0 0,-1-3 15 15,3 2-4-15,-3-3-2 0,1 1-2 0,3 1-12 16,-4 0 11-16,2 3 0 0,-5 0-14 0,2 4 13 16,-3 1-24-16,-1 4-2 0,0 4 14 0,-3 0-12 15,-2 4 28-15,0 4-10 0,-1 4 5 0,-1 1 4 16,0 3-15-16,0 2 19 0,0 1 1 0,-5 0-14 15,1-1 4-15,0 1 4 0,-2-3-16 0,3 0 6 16,0-1-29-16,0-1-76 0,1 0-37 0,2-6-50 16,0 3-46-16,0-3-4 0</inkml:trace>
  <inkml:trace contextRef="#ctx0" brushRef="#br0" timeOffset="68894.42">3341 14615 997 0,'2'-3'39'0,"-1"0"31"0,2-1 42 16,-2 1 38-16,3-1-8 0,-1 1-16 0,-1-2-1 15,1 1-33-15,-1 0-38 0,-1 1-6 0,1-2-37 16,0 4-10-16,0-1-4 0,-2 2-6 0,0 0-2 16,0 0 13-16,0 3 2 0,0 5 2 0,-4 1-12 15,1 2 1-15,1 3 0 0,1 6 3 0,-1 1 13 16,-1 2-15-16,0 1 4 0,-1 1 3 0,1-2-1 15,0-3 2-15,1 1-1 0,-2-3-4 16,4-2-3-16,0-3 5 0,0-1-1 0,0-3-3 0,0-2 10 16,6-2 0-16,-3 1 15 0,0-6-2 15,-2 0-4-15,6 0 3 0,-2-4-5 0,4-2-3 0,-1-2 6 16,2-1 8-16,3-3 0 0,1-1-2 16,0-2-11-16,0-1 0 0,1-1-8 0,-1 0 3 15,-1-4 7-15,2 1-12 0,-2 1-9 0,1-2-2 16,-3-2-5-16,0 4 6 0,2-4 13 0,-5 5-3 15,2 2-44-15,-3 0-53 0,-1 4-72 0,-4 2-97 16,3 3-51-16,-5 3-47 0,0 0-21 0</inkml:trace>
  <inkml:trace contextRef="#ctx0" brushRef="#br0" timeOffset="69238.69">3537 14061 1431 0,'-5'-11'16'0,"2"2"-3"0,0 1-9 16,3-1 4-16,0 4-22 0,0 1 2 0,3 1 12 15,4 3-1-15,1 0 0 0,2 4 0 0,5 2 2 16,2 4-3-16,2-1 4 0,3 5 6 16,2 4-4-16,0 3 3 0,0 3 10 0,1 5-13 15,-2 2 2-15,-2 6-1 0,-2 2-12 0,-2 4 18 16,-5 3-13-16,-3 4-5 0,-3 0 17 0,-6 1-19 16,0 0 12-16,-11 0 4 0,-2-1-6 0,-4-5 1 15,-5 1 4-15,0-3-26 0,-5-2-52 0,-1-4-28 16,-1-2-68-16,-1-1-34 0,0-3-3 0,-2-3-24 15,2-3 18-15</inkml:trace>
  <inkml:trace contextRef="#ctx0" brushRef="#br0" timeOffset="69904.81">4788 14662 981 0,'1'0'9'0,"-1"0"9"0,2-5-3 0,-2 0 5 15,1-1-14-15,-1-1-6 0,2-3 4 16,-2 0-8-16,2-1 4 0,-2-2 8 0,0 0-6 16,0-1 11-16,0-1-8 0,0 2-22 0,-4-2 21 15,0 2-12-15,-1 1 23 0,-1 1 0 0,-2 1-16 16,0 2 0-16,-3 2-9 0,-2 0 2 0,-4 5 5 16,-1 1 5-16,0 0-19 0,-6 7 5 0,1 2 16 15,-5 2-14-15,-2 3 23 0,0 2-7 0,2 2-20 16,-1 0 17-16,1-1-8 0,0 2 10 0,10-1-6 15,-1-1-11-15,9 0 3 0,1-1-5 0,9 0 10 16,0 0 2-16,0 1 4 0,9 0 1 0,3-1 2 16,2 2-5-16,2-1 2 0,2 2-2 0,0 1-10 15,2 0 11-15,-2 1-1 0,2-2 0 16,-1-1 7-16,-3 1-2 0,-2 0-11 0,-4-3 9 16,-4 0 4-16,-1 0-15 0,-5 0 16 0,0 0-2 15,-8-2-3-15,-2-2 12 0,-3 0-3 0,-4-1-5 16,0-2 6-16,0-2-9 0,-2 0 1 0,-2-3 3 15,2-3-10-15,-1-1 2 0,1 0-8 0,3-5-10 16,1 0-21-16,3 1-37 0,2-1-54 0,1-2-27 16,3-4-27-16,6 1-5 0</inkml:trace>
  <inkml:trace contextRef="#ctx0" brushRef="#br0" timeOffset="70754.22">4807 14858 225 0,'-2'4'17'0,"-2"2"21"0,-1 0 4 0,0 3 9 15,-3 3-9-15,0 1-17 0,0 1-1 0,-1 4 2 16,0 0-9-16,0 1 1 0,1 1-2 0,2-1-15 15,0 1 9-15,3-2 2 0,1-2 3 16,2-1 4-16,0-2-6 0,5 0 11 0,1-4-13 16,2 0 4-16,3-4-7 0,2-2-16 0,-1 0 3 15,4-3 4-15,0 0 5 0,1-6 4 0,0 1 12 16,3-4-12-16,-3 0 5 0,2-3-24 0,-2 0 7 16,-1-1 4-16,0-2-7 0,-2 2 17 0,-1-1-12 15,1-2-7-15,-4 2 13 0,2-1-5 0,-2 0 10 16,-4 1 13-16,1 2 8 0,-1 0 20 0,-2 2-2 15,0 2-17-15,-3 3-32 0,-1 2-11 0,0-1 6 16,0 4 4-16,0 0 23 0,-5 4-18 0,-2 3-6 16,2 2 8-16,-1 0-10 0,-1 4 20 0,-1 0-21 15,-2 1 11-15,2 1-1 0,1 1-7 0,2-2 20 16,-1 1-19-16,5-1 4 0,1 0 1 16,0-1-16-16,2-1 12 0,6-2-11 0,1 0-6 15,0-2 11-15,3-2 8 0,-2-1 14 0,3-1-8 16,1-4 5-16,0 0-23 0,0 0 22 0,1-7-9 15,0 1 14-15,0-2-9 0,-1-1-17 0,-3-2 15 16,1 2-4-16,3-4 10 0,-4 1 30 0,3-5-6 16,-4 4 2-16,-1-3 21 0,4-1-28 0,-4 1 30 15,1 0 12-15,-1 0 0 0,-2 2-10 0,-1 1 5 16,-3 2-22-16,0 2-19 0,1 1-1 0,-4 3-26 16,0 2-7-16,0 3 10 0,-5 0-8 0,0 8-2 15,0 2 2-15,-3 4 2 0,-3 4 5 16,-1 6 9-16,-4 1 7 0,3 5-18 0,-3 4 13 0,-3 2 1 15,4 1-19-15,-1 1 19 0,0 1-12 16,0 1-11-16,2-1 5 0,1-2 0 0,0-1 6 16,1-2-9-16,2-2 17 0,1-3-15 0,-3-3-2 15,7-3 17-15,-2-4-7 0,1-3 12 0,-2-4 5 16,5-2 9-16,1-5 9 0,2-2 0 0,-1-3-11 16,1 0-11-16,0-6-14 0,0-5-6 0,3 1 3 15,0-5-7-15,5-6 9 0,-4-2-1 0,3-4-5 16,-1-2 25-16,4 0-19 0,2-6 6 0,1-2-1 15,1-2-5-15,2-3 11 0,3-1-20 16,3 0 12-16,1-1-18 0,0 0 1 0,2 3 11 16,2 1 5-16,0 6-5 0,-1 2-3 0,-1 6 4 15,-2 5-12-15,-1 6-5 0,-4 5 4 0,-1 4-9 16,-2 6 5-16,-1 0 7 0,-5 6 0 0,-2 2 19 16,0 4-12-16,-3 0 13 0,-4 3-8 0,0 3 12 15,0 0-7-15,-8 2 0 0,-2-1 10 0,-1 2-30 16,-6-2 1-16,-1 0-48 0,-2 0-49 0,-2-2-28 15,1-2-21-15,-3-1 5 0,-1-4-11 0,3-1 0 16,1-3-25-16,3-3-1 0</inkml:trace>
  <inkml:trace contextRef="#ctx0" brushRef="#br0" timeOffset="71539.03">5420 15091 272 0,'-8'9'-4'0,"0"-1"19"0,2-2 19 15,3 0 22-15,0-1 23 0,3 3 11 0,0-4-13 16,0 0 19-16,6-1-4 0,2 0-15 16,0-3 10-16,3 0-33 0,0 0-12 0,5-4-4 0,0-2-11 15,1-1-4-15,2-2 1 0,0-1-9 16,2 0-11-16,-1-1-13 0,-1 0 2 0,2-3-5 16,-4-1 11-16,2 2 6 0,-2-1-2 0,1-1 5 15,-2-2 0-15,-2 3 2 0,0-1-10 0,-1 4 3 16,-1-3-11-16,-2 3-5 0,-4 0 10 0,1 4-2 15,-1-2 10-15,-2 3 3 0,-2 2 1 0,-2 1-5 16,2 3-11-16,-2 0 1 0,0 0-9 0,0 0 4 16,0 4 10-16,-4 3-5 0,-3 0 3 0,2 4 14 15,0 1-5-15,-1 2 4 0,-1 2 1 16,-1 0-8-16,4 2-9 0,-1 0 2 0,2 2 3 16,3-4-3-16,0 0 10 0,0-1 10 0,7-3-9 15,3 2-4-15,-2-4-9 0,4 0-1 0,3-2 8 16,-3-4-9-16,6-1 14 0,-2-3-7 0,3 0-1 15,-3-3 6-15,1-1 1 0,2-4-4 0,-3-2 4 16,3 0-8-16,-5-2 1 0,3-4-8 0,-3 1-12 16,2-3-9-16,-1 1-13 0,-1 0 20 0,-3-2 9 15,2 1 13-15,-2-1 12 0,-3 2-35 0,0 2 20 16,-2 0 3-16,-1 4 4 0,-4 0 22 0,1 2-17 16,-2 4 5-16,0 0-20 0,-5 5 1 0,-1 0 0 15,-2 5-2-15,-2 2 8 0,-2 4 16 0,-4 0-4 16,2 4-5-16,-2 2-7 0,-3 2-2 15,3 1-2-15,-1-1-1 0,4 1 14 0,-1-1-13 16,4 0 8-16,4-2 7 0,1 0-3 0,5 0-5 16,0-2-6-16,3-1-48 0,5 1-43 0,2-3-71 15,7-2-87-15,2-1 30 0</inkml:trace>
  <inkml:trace contextRef="#ctx0" brushRef="#br0" timeOffset="72822.25">6347 14863 731 0,'0'-1'-5'0,"-2"1"0"0,2 0-1 0,0 0 6 16,-1 0 4-16,-1 6 8 0,-1 0-7 0,0 3 12 16,-2 3 3-16,-3 1 3 0,0 3 24 0,0 3-6 15,0 0-4-15,-4 3 1 0,2-2 0 0,-1 2-20 16,-3-1 4-16,4-2-2 0,-2 2-15 15,2-2 7-15,1-3-8 0,2-1-15 0,0-5 0 16,1 1 15-16,4-6 34 0,0 1 29 0,2-3 27 16,0-1 5-16,0-2-28 0,0 0-20 0,3-3-29 15,2-2-28-15,0-3 4 0,3-1-2 0,0 0 2 16,1-2 20-16,2-2-5 0,2 1-1 0,0-4-6 16,1 2-10-16,-1-1 4 0,2-1-8 0,-2 2 2 15,2-3 1-15,0 0 2 0,0 2-3 0,2 0-3 16,-2-1 2-16,1 4-8 0,1-1 15 15,-2 4 0-15,-1 2-16 0,-3 1 10 0,3 2-13 0,-6 4 2 16,0 0 10-16,-3 4-12 0,-2 3 9 16,0 3 3-16,-3 0 11 0,0 4 6 0,-4 1-2 15,-1 1 5-15,-2 1-11 0,1 3-6 0,-5-2 3 16,3 0-1-16,-2 0-5 0,2-4 16 0,-2-2 1 16,3 1-8-16,2-5 16 0,-1 1-22 0,3-3 0 15,0-3 14-15,1 0-15 0,2-2 28 0,0-1 0 16,0 0-13-16,0 0 10 0,6-4-12 0,-1-1-2 15,3-2-3-15,0 0-5 0,3 0 2 0,-1-4 1 16,1 1-2-16,3-1 6 0,-3-2-17 0,0 1 8 16,3 1 6-16,-2-2-9 0,1-1 21 0,0 2-20 15,0-1 6-15,-2 0-5 0,3 0-4 16,0 3-10-16,-2 0-7 0,2 4-5 0,-5 0-11 0,1 2 10 16,1 4 16-16,-5 0 2 0,0 0 3 15,-1 7 15-15,-3 1-14 0,1 3 18 0,-3-1-1 16,0 4-12-16,0 0 10 0,0 1-17 0,-3 0 11 15,-2 0 2-15,2 1 1 0,-2-1 3 0,0 2 1 16,2-3 8-16,-3 1-12 0,3-5 4 0,1 3-14 16,1-3-4-16,1 1 3 0,0-5 4 0,3-1 1 15,6 0 2-15,-3-1 3 0,2-2-1 0,1-2 8 16,3 0-9-16,-1-3-3 0,0-5-2 0,3 3-8 16,-2-6 15-16,1 1 8 0,-1 0-10 0,-1-2 1 15,1-1-2-15,-2-1-12 0,2 0 13 16,-3-1-2-16,2 1-2 0,1-2 2 0,-2-1-4 15,-1 2 7-15,-1-2-5 0,3 2 5 0,-3-1 4 16,-1 4-6-16,0 1-6 0,-4 1 10 0,2 3-5 16,-2 2-2-16,-1 3 9 0,-2 2-11 0,0 0 0 15,0 0 8-15,-7 6-5 0,1 2 6 0,-3 3 8 16,2 2-6-16,-1 1-3 0,-4 2 10 0,4 1-15 16,-2 3-1-16,1-1 10 0,1 0-7 0,2 1 0 15,0-2 2-15,5-2 8 0,-2-1-13 0,3 0 2 16,0-3 22-16,4 1-18 0,3-4 2 0,2 1 11 15,0-4-23-15,0-2 15 0,1-1-1 16,2-3-4-16,-1 0-1 0,2-5-2 0,1-3 6 16,-2 1-6-16,1-2 5 0,-1-3-1 0,-1 0 3 15,1-1-5-15,-2-1-4 0,2-1 1 0,-3 0 2 16,3-2 4-16,2 1 0 0,-3-1-3 0,1 0-10 16,0-1 5-16,-1 1 3 0,-2 2 0 0,4 2-6 15,-5 0 11-15,-3 4 4 0,0 0 0 0,-1 3 16 16,-2 2-21-16,-1 3-4 0,-1 1-2 0,0 0-8 15,0 4 7-15,-7 3 11 0,2 0-10 0,0 4 4 16,-1 0 3-16,-2 3-8 0,0 0 9 0,0 1 2 16,2 0 9-16,-1-1-2 0,1 2-9 15,2-3-1-15,1 0-14 0,1 0-7 0,0-1 5 0,2-2-17 16,0 2-32-16,0-3-45 0,5-1-41 16,3-1-27-16,0-2-16 0,0-2 21 0,1 0 4 15</inkml:trace>
  <inkml:trace contextRef="#ctx0" brushRef="#br0" timeOffset="73437.89">7327 14948 1255 0,'2'-4'15'0,"-2"3"4"0,0-1 2 16,0 2 11-16,0-1-20 0,0 1-4 0,0 0 2 0,-5 0-11 15,3 3 6-15,-1 0 17 0,1 2-2 16,-2 2 4-16,-1 1 6 0,-1 3-6 0,0 0-7 16,-3 3 2-16,1 0-8 0,1 0-9 0,0-1 18 15,-1 3-4-15,-1-3-8 0,3 1 4 0,1-1-15 16,0-1-6-16,0-1 15 0,2-2-5 0,0 0 3 16,1-4 11-16,0-1-4 0,0-1 31 0,2-1 4 15,0-2 6-15,0 0 6 0,6 0-21 0,-3-5-14 16,2 1-13-16,1-1 4 0,1-2-17 0,2-4 8 15,2 1 5-15,-1 0-14 0,4-2 6 0,0-1-4 16,0-2-2-16,-1 2 0 0,3-3 9 16,-2 1-7-16,2-1-5 0,-2 1 8 0,3 0-17 15,-4 2 22-15,0 2-13 0,1 1 0 0,-3 4-9 16,-3 1-8-16,1 2 9 0,-2 3-5 0,-4 0 20 16,0 5-7-16,-3 3 9 0,0 1 1 0,0 3-10 15,0 2 10-15,-5 2-1 0,1 3 4 0,-3-2 6 16,-2 2-10-16,1 0-1 0,0-2-5 0,0 2-3 15,-1-2 13-15,1-1 1 0,1-2-1 0,-1-1 1 16,2-2 0-16,2-1-11 0,0-3 10 0,4-2-1 16,-1-1 2-16,1-3 9 0,0-1-7 0,3 0-2 15,3-5 10-15,2 1-17 0,-1-2 1 0,5-2 10 16,-1-3-11-16,3 1 4 0,1-1-6 16,2-1 0-16,-1-3-9 0,0 1 3 0,-1-1 12 15,1-1-8-15,3 1 2 0,-3-2 4 0,2 1 2 16,-1 2-10-16,2-2 0 0,-5 4 7 0,3 1-8 15,-4 4-6-15,1 1 0 0,-4 2-10 0,-2 4 4 16,1 0 10-16,-4 7 3 0,1 1 8 0,-2 1-8 16,-3 4 1-16,-1 3 4 0,0 1-4 0,0-1 8 15,0 5-14-15,-4-2-37 0,3 0-50 0,-2 0-52 16,3-1-27-16,0-2-41 0,4-2-26 0,3 0-37 16,3-4 24-16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3T03:32:22.602"/>
    </inkml:context>
    <inkml:brush xml:id="br0">
      <inkml:brushProperty name="width" value="0.05292" units="cm"/>
      <inkml:brushProperty name="height" value="0.05292" units="cm"/>
      <inkml:brushProperty name="color" value="#FF0000"/>
    </inkml:brush>
  </inkml:definitions>
  <inkml:trace contextRef="#ctx0" brushRef="#br0">10388 15158 584 0,'-4'0'32'0,"0"1"4"16,1 0 18-16,0 0 6 0,1 0-36 0,-1-1-7 15,3 0 6-15,-2 0 6 0,2 0 15 16,0 0 2-16,0 0-3 0,0 0-3 0,0 0-7 16,0 0 14-16,0 0-10 0,0 0 17 0,4-2 4 15,-3 0 10-15,2 2 21 0,-1-3-10 0,0 2-4 16,-1 1-14-16,1-2-17 0,0-1-15 0,-1 1 2 16,1 1-11-16,2-1-15 0,4-1-3 0,0 2-14 15,2-2 11-15,4 3 2 0,0-3-3 0,2 3 2 16,1 6 3-16,2-2-7 0,0 4 11 0,-3 2 7 15,1 2-16-15,-4 1 3 0,1 4-5 0,-3 0 10 16,-4 3 17-16,-4 0 10 0,-3 4-6 0,0-1-7 16,-5 3-11-16,-3 2-8 0,-4 1 9 0,-3 0-14 15,-3 0 4-15,-3 1-2 0,-4-1-5 16,1-2 7-16,-4-1-4 0,2-2 0 0,-2-3 11 16,1 2-10-16,4-7-4 0,1-3-15 0,4-3-64 15,3-1-56-15,2-6-75 0,6-3-70 0,2 0-21 16,5-8-15-16</inkml:trace>
  <inkml:trace contextRef="#ctx0" brushRef="#br0" timeOffset="348.55">10807 15111 1006 0,'0'-5'31'16,"0"3"16"-16,0 0 13 0,0 2 11 0,-5 0-33 16,-1 0-14-16,0 6 8 0,0-2-8 0,-2 5 3 15,-1 1 20-15,-3 3 4 0,-1 3 6 0,2 3 10 16,-5 2-10-16,5 3-22 0,-3 2-6 0,2 1-4 15,2 3-13-15,-1-1 6 0,3 0-4 16,2-1 0-16,2 0-3 0,0-2-7 0,4-2 13 16,0-4-13-16,6-2 10 0,0-3-5 0,4-2-16 15,4-2-16-15,0-3-73 0,8-3-62 0,2-5-88 16,0 0-66-16,8-5-11 0,1-2 19 0</inkml:trace>
  <inkml:trace contextRef="#ctx0" brushRef="#br0" timeOffset="772.77">11278 15213 1162 0,'-4'-5'23'16,"0"1"7"-16,1 0 6 0,2 2 15 0,-2-1-13 15,2 1 3-15,-2 2-7 0,2 0-14 16,-1 0-10-16,0 0-11 0,-2 5 2 0,2 1 3 15,-1-2-8-15,2 3 5 0,-3-2 1 0,4-1-6 16,-1 2 2-16,-1-3-3 0,2 0 0 0,0-1-1 16,0-2 6-16,0 3 15 0,5-3-7 0,0 0 3 15,-2 0 6-15,3 0-23 0,-1 0 7 0,1-4 4 16,-1 1-7-16,0-1 10 0,2-2 2 0,-3 2 12 16,0-1 0-16,-2-2 3 0,0 3 1 0,-1-2-26 15,-1 1-9-15,0 2-5 0,0 0-15 0,0 0-27 16,-5 2-40-16,1 1-61 0,0 0-37 0,-3 0-29 15,2 3-6-15,-1 1 2 0</inkml:trace>
  <inkml:trace contextRef="#ctx0" brushRef="#br0" timeOffset="1078.8">11304 15548 632 0,'-4'10'15'0,"4"-3"24"16,0-1 12-16,0-2 3 0,5-2-19 16,2 0-13-16,2-2-10 0,0 0 18 0,1-6 35 15,1-1-14-15,0-1 29 0,-1 0 4 0,0-1 0 16,-1 1 32-16,-4-2-8 0,2 2-4 0,-2 1-20 15,-4-1-7-15,1 1-15 0,-2 3-9 0,0-2-20 16,-6 4-27-16,3 0-2 0,-3 0-29 0,1 2 5 16,-2 0-4-16,-2 0-27 0,3 6-13 0,-2-3-26 15,-4 2-51-15,3 2-54 0,1-1-56 0,2 0-55 16,-1 0 3-16</inkml:trace>
  <inkml:trace contextRef="#ctx0" brushRef="#br0" timeOffset="1668.83">12079 14913 1087 0,'-5'-5'34'0,"1"1"24"15,0 0-3-15,0 2 1 0,0 2-35 0,-4 0-27 16,2 6 13-16,-1 1 14 0,-1 4 40 0,-3 4 25 16,0 6-1-16,-2 5-1 0,-1 6-18 0,1 6 2 15,-2 4-8-15,0 6-14 0,3 3-16 16,1 0-23-16,1 2 2 0,3 0 0 0,4-4-6 15,3-2 1-15,0-4 0 0,1-1-31 0,7-9-77 16,3 0-115-16,0-7-103 0,8-3-75 0,1-5 15 16</inkml:trace>
  <inkml:trace contextRef="#ctx0" brushRef="#br0" timeOffset="3347.75">12420 15152 944 0,'0'0'12'0,"0"-5"14"16,0 2 19-16,0 0-2 0,0 3-3 0,0 0-8 15,0-1-25-15,0 1 5 0,0 0-16 0,0 0 4 16,0 0-3-16,0 0-4 0,0 0 12 0,0 0-13 16,0 0 14-16,0 0-8 0,0 0-9 0,0 0 11 15,0 0-9-15,0 0 6 0,0 0 7 0,0 4-8 16,-3-1-3-16,0 2 16 0,-1-2-6 0,1 2-6 15,-2 1 7-15,-1 0-9 0,-2 1 2 0,0-2 4 16,0 1-2-16,0-1 1 0,-2 0-2 0,2 0 6 16,-1-1 3-16,0-1-11 0,1 0 19 0,4-3 3 15,-3 1 5-15,4 1 20 0,0-2-4 16,-1 0 17-16,3 0-1 0,1 0-12 0,0-3-17 16,0 0-29-16,0-1-12 0,5 0 3 0,-1-4 12 15,1-1-5-15,3-1 4 0,0-1-1 0,3 2-11 16,1-3 2-16,3 1 0 0,-1 2 5 0,5 0 8 15,-3 4-7-15,2 2 3 0,-1 0-7 0,3 3-4 16,-1 0 9-16,-3 6-4 0,0 1 0 0,-2 4-1 16,-4 1 8-16,2 1 9 0,-5 2-7 0,-2-1 10 15,-1 1 1-15,-4 2-5 0,0-2 10 0,-7 3-17 16,2-2-3-16,-4 3 6 0,-3-1-6 0,1 0 7 16,-2 0 2-16,-1 0-5 0,1 0-6 15,-1-4 4-15,1 1-3 0,-2-2-1 0,1-3 6 16,1 1 1-16,3-3 1 0,2-1 1 0,0-1 10 15,2-4 3-15,3 0 12 0,0-1 30 0,3-1-7 16,0 0-10-16,0 0-16 0,0-4-21 0,5 0-6 16,-2-1 4-16,1 0 10 0,1-2-9 0,-2 1-2 15,2-1 4-15,0-1-8 0,1 3 2 0,0-2 8 16,-1 2-16-16,2 2-6 0,-3 0 4 0,1 1-8 16,0 1 5-16,3 1 3 0,0 0-18 0,-2 3 5 15,2 3-10-15,1 1-13 0,1-1 13 0,-4 6-5 16,2-1 10-16,-2 1 21 0,-1 1 0 0,-2 0 11 15,1 0 1-15,-4 1-4 0,0 2 0 0,-7 0-8 16,2-2 9-16,-4-1 2 0,-1 1-5 16,-1 0 17-16,-3-2-5 0,1-3 0 0,-7 1 3 15,2-4-21-15,-4-1 5 0,0-3-16 0,-1-2-18 16,0 0-34-16,1-7-29 0,0-1-51 0,5-2-43 16,1-1-27-16,3-2-26 0</inkml:trace>
  <inkml:trace contextRef="#ctx0" brushRef="#br0" timeOffset="3604.9">12812 15643 1317 0,'-2'7'36'0,"-1"3"12"15,2-1 5-15,-3 3 2 0,1 3-32 0,2 0-4 16,-7 4-16-16,5 0 9 0,-2 0-48 0,-1 3-96 16,-1-2-99-16,-2-1-115 0,0 1-6 0</inkml:trace>
  <inkml:trace contextRef="#ctx0" brushRef="#br0" timeOffset="5333.23">13299 15216 622 0,'0'0'12'15,"0"0"13"-15,0 0 34 0,0 0-4 0,0 0-1 16,0 0 0-16,0 0-39 0,0 0-4 0,0 0 0 15,0 0-31-15,0 0 21 0,0 0 3 0,0 0-10 16,0 0 10-16,0 0-9 0,0 0 1 0,0 4-3 16,0 0 6-16,0-1 5 0,0 3 18 0,0 2 4 15,0 0 2-15,0 4-12 0,0 2-15 0,0 1 2 16,0 3 5-16,0 0 0 0,0 2 6 0,-3-3-7 16,-1-1 6-16,3 1-3 0,-2-5-2 15,1 0 2-15,-1-3-21 0,0-1 14 0,3-4-7 16,-1 3 12-16,1-3 24 0,0-2 2 0,0 1 23 15,0-3 4-15,0 0 19 0,0 0-7 0,1 0-9 16,1 0-2-16,-1-3-37 0,4-2-8 0,-2 1-4 16,0-1-8-16,2 0 5 0,0-1-3 0,1-1-8 15,2-3 4-15,-2 5-11 0,2-3-2 0,0 2 10 16,1 0-13-16,-1 2 8 0,2 0 15 0,0 2-11 16,1 2-8-16,1 0 11 0,1 5-20 15,-1 0 3-15,0 1 7 0,0 5-4 0,1 0 5 0,-2 1 2 16,-5 1 1-16,1 1-10 0,-3 0 12 15,-4 1-10-15,0 1-2 0,0 0-1 0,-6-2-12 16,-1-2-10-16,-2 1-23 0,0-2-12 0,-3-1-6 16,-1 0-14-16,-2-4 2 0,-1 0 0 0,1-1-39 15,-1-3 12-15,1-2-27 0,0 0-34 0,4 0 42 16</inkml:trace>
  <inkml:trace contextRef="#ctx0" brushRef="#br0" timeOffset="5567.42">13312 15304 394 0,'0'-5'6'16,"0"0"12"-16,3 1-15 0,3-3 3 0,0 1-4 15,2-1-1-15,2-1 26 0,4 3-5 0,0-3 2 16,5 2-10-16,3-2-18 0,-1 2 13 0,4-1-9 16,1 1 0-16,2-1 10 0,0 3-29 0,2-1-52 15,-1 1-59-15,1 1-4 0</inkml:trace>
  <inkml:trace contextRef="#ctx0" brushRef="#br0" timeOffset="5833.32">13851 15596 1629 0,'0'3'21'15,"0"0"12"-15,0-1 14 0,-4 2 7 0,1 4-19 16,2 0-13-16,-3 4-17 0,3 4-5 0,-2 2 7 0,-2 3 11 16,0 4-4-16,2 3-1 0,-2-1-42 15,1 1-67-15,-4 2-68 0,3-3-82 0,0-2-48 16,-3 0-27-16,4-2 13 0</inkml:trace>
  <inkml:trace contextRef="#ctx0" brushRef="#br0" timeOffset="7658.83">14350 15224 372 0,'0'0'5'0,"0"0"1"15,0 0-14-15,0 0 7 0,0 0-5 0,0 0-5 16,0 0 23-16,0 0-20 0,0 0-1 0,0 0 17 15,0 0-15-15,0 0 7 0,0 3 7 0,0-1-21 16,0-2 20-16,0 0 5 0,0 0-12 0,0 0 11 16,0 0-24-16,0 0 9 0,0 0 0 0,0 0 3 15,0 0 20-15,0 0-6 0,2 0-1 0,0 0-6 16,-1 0-14-16,2 0 6 0,3 0-4 0,-2 0 8 16,0 0 3-16,4 3-6 0,1-3 12 15,0 2-7-15,-1 0-10 0,0-1 13 0,2 0-11 16,0-1 14-16,0 3 5 0,-1-3-16 0,2 0 0 15,-3 0 7-15,2 0-7 0,-1 0 3 0,1 0 11 16,-4 0-28-16,0 0 15 0,4 0-3 0,-6 0-4 16,3 0 21-16,-2 0 10 0,-4-4 2 0,2 2 23 15,-1 0-10-15,-2 2-8 0,2-3 10 0,0 2-19 16,-2-1 1-16,0-1 7 0,0 1-7 0,0-1 6 16,0 0-13-16,0 0-2 0,0 2 16 0,0-3-10 15,0 1 28-15,0 2-7 0,0-1-11 0,0-1 27 16,0 2 0-16,0-2-24 0,0 3-5 0,0-2-18 15,0 0-6-15,0 2 30 0,0-2 0 0,-6 0-11 16,6 2 1-16,0-1-5 0,-3 1-5 16,3-2 0-16,0 1 0 0,0 1-7 0,0 0 1 15,0 0 6-15,0 0-9 0,0 0-6 0,0 0 1 16,0 0-1-16,0 0 3 0,0 0 7 0,0 0-8 16,0 0-8-16,0 0 0 0,0 0-1 0,0 0 3 15,0 0 14-15,0 0-3 0,0 3-4 0,0-3 8 16,0 0-12-16,0 1-8 0,0-1 8 0,0 2-13 15,0-2 12-15,0 0 20 0,0 0-17 0,0 0 13 16,0 0-14-16,0 0-12 0,0 0 12 0,0 0-2 16,0 1 2-16,0 0-3 0,0-1 6 0,0 0 1 15,0 0 1-15,0 0 4 0,0 0-12 16,0 0 0-16,0 0 3 0,0 0 13 0,0 0-7 16,0 0-4-16,0 0 1 0,0 2-15 0,0 0 0 15,0-2 23-15,0 0-1 0,0 1-2 0,0 1 8 16,0 2-11-16,0 2-12 0,0-2 20 0,0 4 3 15,0 2-9-15,0 3 9 0,0 0 6 0,0 3 6 16,0 2 2-16,0 1-1 0,0 3 1 0,0 1-11 16,0 0 11-16,0 4 9 0,0-4-17 0,0 1 9 15,0-1-2-15,0-1-11 0,0-2 3 0,0-1-4 16,0-2-12-16,0-1 4 0,0-3 3 0,0-1-11 16,0-3 1-16,0-1-1 0,0-2-14 15,0-1 14-15,0-3 6 0,0 0-5 0,0-1 10 16,0 2-8-16,0-3-1 0,0 0-4 0,0 0-34 15,0 0-54-15,0 0-54 0,0 0-61 0,0 0-44 16,0 0-13-16,0-5-12 0</inkml:trace>
  <inkml:trace contextRef="#ctx0" brushRef="#br0" timeOffset="9163.84">14613 14987 657 0,'0'0'12'0,"0"1"-11"15,0 1 6-15,0-1 5 0,0-1-9 0,0 0 1 16,0 0-1-16,0 0-10 0,0 0 4 0,0 0 1 15,3 3 4-15,0-2 0 0,2 3 0 0,0 1 10 16,1 2-13-16,6 3 9 0,1 2 1 0,1 4 5 16,3 7 4-16,3 1-25 0,1 7 2 0,2 2-10 15,-2 5 11-15,1 0 12 0,-6 5-16 0,-1-1 4 16,-2 2-11-16,-2-1 14 0,-2 3 3 16,-4-4-2-16,-1-1 19 0,-4 1-10 0,0-3 7 15,0-2 9-15,-7-1-17 0,1 0 0 0,-2-4-1 16,0-4-2-16,0 1 1 0,2-2 4 0,-7-4-6 15,5-2-37-15,0-4-67 0,-1-2-54 0,1-3-50 16</inkml:trace>
  <inkml:trace contextRef="#ctx0" brushRef="#br0" timeOffset="9639.83">14252 15318 325 0,'0'3'4'0,"0"-3"-2"0,0 0-3 0,0 2 6 16,4-2-5-16,-3 1 6 0,4 1 16 15,0-2-11-15,4 3 0 0,-1-3-3 0,2 0-18 16,0 0 15-16,5 0 3 0,0 0-15 0,0 0-43 15,2-6-53-15</inkml:trace>
  <inkml:trace contextRef="#ctx0" brushRef="#br0" timeOffset="11011.7">10470 16375 524 0,'-12'0'40'0,"-2"0"13"16,2-8 23-16,-2 8 16 0,6 0-23 0,8 0-5 15,-11-11-30-15,11 11-15 0,0 0-10 0,0 0-5 16,0-7-10-16,0 7 0 0,0 0-9 0,0-9 9 16,0 9 17-16,0 0-9 0,0-9-7 0,0 9 5 15,0 0-13-15,13 0 23 0,2 0 3 0,-2 0-27 16,1 0 16-16,-1 17-21 0,0-3 18 0,-1 3 8 16,-2-3-5-16,0 4 13 0,-1 0-20 15,-3-1 0-15,-6 3 8 0,8-2 2 0,0 0 2 16,-8-2 2-16,9-1-11 0,-9 0-3 0,8-4 3 15,1-1 0-15,-2-10 5 0,1 10-5 0,-1-10 1 16,-1 0 8-16,2 0-5 0,4 0 6 0,-3 0 0 16,3 0-3-16,-3 0 2 0,3 0-14 0,-2-14 4 15,-1-2 5-15,2 3 11 0,-3-2 15 0,1 0 21 16,-3-1-3-16,2-1 1 0,-8 0 8 0,8-2-40 16,-8 1 12-16,9 1 6 0,-9 1 3 0,0-1 26 15,0 2-1-15,0 3 6 0,0 0-19 0,0 3 2 16,0 9-25-16,0 0-24 0,0 0 1 0,0 0-13 15,0 0 2-15,0 0 0 0,0 0-4 16,0 0 1-16,0 0 12 0,0 14 2 0,0 3 1 16,0 4-1-16,0 5 1 0,0 6 5 0,10 5-7 15,-3 6 17-15,-2 6-5 0,-5 3-13 0,10 7 14 16,-3 3-11-16,-3 4-8 0,-4 2 6 0,5 1-5 16,-5-1 0-16,0-2 2 0,0-3 11 0,0-5-7 15,0-7-10-15,0-3 21 0,0-9-16 0,0-4 10 16,-6-9 15-16,6-4-12 0,-7-5 26 0,2-7 16 15,1-10 1-15,-4 0-10 0,3 0-30 0,0 0-10 16,-1 0-14-16,0-13 2 0,-3-2 25 0,-1-3-15 16,0-5 10-16,-1-1-4 0,0-2-22 0,2-2 10 15,-1-2 5-15,2 1 8 0,0 0 2 16,2-2-8-16,0 1-6 0,6 1-2 0,0 2 9 16,0 1-2-16,0 2-2 0,0 4-18 0,0 1-39 15,0 4-51-15,12 1-66 0,0 4-1 0,2 0-28 16,-2 10-8-16,7-14-17 0,2 2-56 0</inkml:trace>
  <inkml:trace contextRef="#ctx0" brushRef="#br0" timeOffset="11256.43">11289 16485 1235 0,'-11'0'2'0,"11"0"-1"0,-9 0 12 16,9 0-5-16,0 0-6 0,0 0-2 0,0 0-9 16,0 0 3-16,0 0 15 0,0 0 0 0,15 0 1 15,0 0-48-15,-1 0-73 0,5-10-64 0,1 10-62 16,-2-9-25-16,4 9 51 0</inkml:trace>
  <inkml:trace contextRef="#ctx0" brushRef="#br0" timeOffset="11443.72">11220 16826 1251 0,'0'0'30'0,"0"0"-19"0,0 0-6 0,0 0 13 16,0 0-38-16,0 0 25 0,16-11 0 0,-4 11-15 16,1-13 14-16,0 13-46 0,4-12-62 0,1 12-78 15,3-11-99-15,3 0-6 0</inkml:trace>
  <inkml:trace contextRef="#ctx0" brushRef="#br0" timeOffset="11994.82">11952 16000 810 0,'-10'8'42'0,"-1"2"16"0,-3 5 24 0,1 4 14 16,-2 8-24-16,2 0 8 0,-3 8 9 0,3 4 3 16,1 4-8-16,-1 4-26 0,5 3-31 0,-1 3-12 15,4 0 5-15,1 1 3 0,4 2-6 16,0 1-6-16,0-2-11 0,7 1-7 0,3-4-25 16,-1-2-67-16,6-1-70 0,0-5-73 0,6-6-42 15,-2-4 1-15,4-7 31 0</inkml:trace>
  <inkml:trace contextRef="#ctx0" brushRef="#br0" timeOffset="15747.01">12426 16337 182 0,'0'0'15'15,"0"0"5"-15,0 0 9 0,6 0-1 0,-6 0-10 16,7 0 3-16,-7 0-1 0,0-8 1 0,0 8 23 15,6 0-11-15,-6 0-9 0,0-8 13 0,0 8-27 16,0 0 20-16,0 0 17 0,0 0-7 0,8 0 5 16,-8-9-14-16,0 9-2 0,0 0-6 15,0 0 8-15,0-8 9 0,0 8 6 0,0-8 3 16,0 8 17-16,0 0 15 0,0-9-9 0,0 9 8 16,0 0-22-16,0-8-41 0,0 8-4 0,0 0 15 15,0-10 14-15,0 10 26 0,0 0 2 0,0 0-20 16,0 0-25-16,0 0-20 0,0 0-16 0,0 0 8 15,0 0 0-15,0 0 2 0,0 0 20 0,0 0-17 16,0 12-9-16,-9 3-1 0,2 1-3 0,7 7 12 16,-11-2 14-16,0 7-4 0,3 1-7 0,0 1-1 15,8 0-4-15,-9 1 10 0,9 1-3 16,-8-3 0-16,8-1 1 0,0-1-5 0,0-2 4 16,0-2-1-16,0-2 8 0,11-2-3 0,0-3 2 15,2-3-5-15,2-2-13 0,2-11 12 0,1 0-1 16,0 10-13-16,2-10 16 0,-1 0 0 0,-3 0 13 15,1 0 17-15,-4 0 15 0,0-10 22 0,-4-2-21 16,-2 3 2-16,-7-1-21 0,6-2-31 0,-6 2 8 16,0-2-9-16,0 2-6 0,0-1 12 0,0 1-11 15,0 1 1-15,-10 0-23 0,1 0-50 0,-2 9-14 16,1-8-26-16,2 8-18 0,-4 0 11 0,2 0-4 16,-1 0-11-16,0 0-14 0,2 0-39 0,-1 0-41 15,4 0-29-15,-2 0 56 0</inkml:trace>
  <inkml:trace contextRef="#ctx0" brushRef="#br0" timeOffset="15947.91">12790 16686 1302 0,'0'0'13'0,"0"0"-18"0,0 10 8 0,0-10 1 16,0 10-5-16,0 2 11 0,0-1-7 0,0 3 17 16,0 1-21-16,0 2 10 0,0 3-41 0,0 2-75 15,0-2-81-15,0 1-124 0,-10-2 13 16</inkml:trace>
  <inkml:trace contextRef="#ctx0" brushRef="#br0" timeOffset="16340.9">13280 16369 1547 0,'0'0'-3'16,"0"0"4"-16,0 0 10 0,0-8-1 0,0 8 10 15,0 0-5-15,0 0-1 0,0 0-2 16,0 0-11-16,0 12 10 0,0 2-10 0,0 3 2 16,0 2 16-16,0 2-16 0,0 3-1 0,0 3 3 15,11 2-10-15,-11 1-32 0,0-3-68 0,6 3-58 16,-6-1-76-16,0-3-37 0,8-3-15 0,-8-2 38 16</inkml:trace>
  <inkml:trace contextRef="#ctx0" brushRef="#br0" timeOffset="16679.89">13481 16455 1762 0,'0'-9'17'16,"0"9"-2"-16,-8 0 11 0,8 0-13 0,0 0-9 15,0 0 1-15,-8 0-6 0,8 0 7 0,0 0-8 16,0 13 9-16,0 1-6 0,0 1 5 0,0 3 1 15,0 2-8-15,0 0 1 0,0-1 0 0,0 3 10 16,9-1-5-16,1-4-9 0,1 0-5 0,3-3-11 16,-2-1 11-16,6-1 10 0,-2-12 5 0,5 11-15 15,-3-11-4-15,2 0-8 0,-2 0 1 0,0 0 17 16,-1 0 8-16,-2-11 8 0,-3-2-16 0,-4-1 10 16,0-3-15-16,-8 0 0 0,0-2 19 15,0-1-13-15,0 1 2 0,0-2 3 0,0-1 4 16,0 2-1-16,-16 1 4 0,2 1-7 0,-2 4-26 15,2 3 5-15,0 3-5 0,-2 8 0 0,3 0-12 16,-4 0-26-16,0 0-50 0,-1 14-31 0,2 1-44 16,-3 0-33-16,3-1-30 0,2 1-39 0</inkml:trace>
  <inkml:trace contextRef="#ctx0" brushRef="#br0" timeOffset="16883.96">13897 16748 1075 0,'0'14'39'0,"-10"0"21"16,10 0 9-16,-8 0 9 0,8 1-55 0,-11 3-23 15,11 4-11-15,0 0-2 0,-11 1 18 0,11-3-44 16,-13 4-104-16,4-3-99 0,9 0-94 0</inkml:trace>
  <inkml:trace contextRef="#ctx0" brushRef="#br0" timeOffset="17266.8">14322 16393 1521 0,'0'0'11'0,"0"0"1"15,0 0-25-15,0 0 18 0,0 0-16 0,0 0-2 16,0 0 23-16,0 0 2 0,0 11 10 0,0 4-1 16,0 5 9-16,0 2-16 0,0 4-9 0,0 4 10 15,0 1-9-15,0 2 2 0,0 0 1 0,0 1-52 16,0-3-65-16,0-4-94 0,0 0-86 0,0-4-65 15,0-2 49-15</inkml:trace>
  <inkml:trace contextRef="#ctx0" brushRef="#br0" timeOffset="17578.98">14561 16462 2221 0,'0'0'6'0,"0"0"9"0,0 0-4 0,0 0 11 0,0 0-9 16,0 0-18-16,0 10 8 0,-8-2-13 0,8 2 7 15,-13 1 12-15,5 0-5 0,-1 6-3 16,1-3-4-16,8 5 0 0,-10 0 1 0,10 4 4 16,-8-3 6-16,8 1-2 0,0 0 3 0,0-1-6 15,0-4-12-15,0 0 15 0,0-3-6 0,0-1 3 16,10-12 8-16,2 11-9 0,4-11 1 0,2 0 4 15,3 0-13-15,0 0-15 0,5 0-33 0,0 0-32 16,0 0-61-16,-2 0-31 0,-1-15-20 0,-1 5-7 16,0 10 26-16,-6-12-6 0,-1 1-7 15,-3 11-26-15,-2-11-14 0,-10 11 32 0</inkml:trace>
  <inkml:trace contextRef="#ctx0" brushRef="#br0" timeOffset="17788.98">14635 16658 1417 0,'0'0'38'0,"0"-10"29"0,0 10 32 0,0-11 2 15,0 11-28-15,0 0-30 0,0 0-30 0,0 0-9 16,0 0-5-16,0 0 40 0,0 0 9 0,0 0 18 16,0 0-17-16,0 15-31 0,0 1-6 0,0 2-7 15,0 2 14-15,0 4-8 0,0 2-7 0,0-2-8 16,11 1-19-16,-11-1-30 0,0-3-53 0,0-1-50 15,0-3-49-15,0 0-40 0,0-3-28 0,0-3-15 16,0-11-14-16,0 11 67 0</inkml:trace>
  <inkml:trace contextRef="#ctx0" brushRef="#br0" timeOffset="18192.34">14569 15989 1996 0,'-7'-8'27'16,"6"1"24"-16,-2 0 28 0,2 0 8 0,0 2-18 16,1 2-29-16,0-1-29 0,0 1-6 0,6 0-4 15,1 0-3-15,1 0 3 0,2 0-9 0,2 1 0 16,5 2 11-16,2 0-6 0,5 6 15 0,3 6-7 16,3 4 2-16,1 3 0 0,4 8-9 15,2 7-3-15,-1 7-6 0,-2 4 4 0,0 5 5 16,-6 5 6-16,-4 3-2 0,-5 4-1 0,-6 0-2 15,-3 0-5-15,-6-1-2 0,-4-2 1 0,-4-3-21 16,-5-2-6-16,-2-5-22 0,0-3-57 0,-5-4-42 16,0-5-67-16,-1-5-80 0,-2-6-62 0,0-1-44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3T03:34:57.417"/>
    </inkml:context>
    <inkml:brush xml:id="br0">
      <inkml:brushProperty name="width" value="0.05292" units="cm"/>
      <inkml:brushProperty name="height" value="0.05292" units="cm"/>
      <inkml:brushProperty name="color" value="#FF0000"/>
    </inkml:brush>
  </inkml:definitions>
  <inkml:trace contextRef="#ctx0" brushRef="#br0">15538 15384 467 0,'-10'2'16'16,"4"-2"1"-16,1 1 2 0,0-1 4 0,2 1-22 15,0 1 14-15,1-1 0 0,0-1 22 16,2 2 20-16,0-2-11 0,0 0-2 0,0 0-15 16,0 0-23-16,0 0 19 0,0 0 4 0,0 0-14 15,0 0 21-15,2 0-21 0,2 0 2 0,-3 0 9 16,-1 0-8-16,2 0-1 0,-1 0-3 0,3 0-5 16,-3 0-10-16,2 0 20 0,-1 0-5 0,0 0-12 15,2 0 6-15,-2 0-10 0,2 0-7 0,0 0 17 16,-3 0 9-16,1 0-13 0,-1 0 9 0,1 0-10 15,0 0-13-15,-2 0 8 0,1 0 8 0,-1 0 1 16,2 0 20-16,-2 0 14 0,1 0-15 0,-1 0 6 16,2 0-11-16,-2 0-19 0,2 0 10 15,-2-2 1-15,0 2-14 0,1 0 11 0,-1-3-13 16,0 3-7-16,0 0 15 0,0 0-9 0,0 0 1 16,4 0 5-16,-3 0 1 0,7 0 2 0,-4 0 6 15,1 3-1-15,0 2-4 0,2-5-9 0,2 3-2 16,-3-1-5-16,2 1 4 0,-1-2 3 0,-3 1 4 15,4-1 10-15,-2 2-11 0,-1-2 4 0,-1 2 9 16,0-2-15-16,1 1 5 0,-1 0 5 0,1-1-21 16,-2 0 13-16,1 1-4 0,-1-2-7 0,0 3 14 15,0-1 0-15,0 0-5 0,2 1 9 16,0 0 4-16,-1 0-2 0,1 1 1 0,-2 1-8 16,4 0-6-16,0 1 1 0,-2 0 4 0,2 1 5 15,-1 1-4-15,2 0-6 0,1 1 2 0,-2 1 6 16,-1-2 1-16,2 5-3 0,3-1-1 0,-3-1-11 15,2 3 8-15,-1 0 8 0,0 2 1 0,3 2 1 16,-3 1 0-16,0 0-7 0,1 3 7 0,-2 0 0 16,0 0 1-16,-2 1 2 0,-1 4 3 0,0-2 14 15,-4-2 2-15,1 4 21 0,-2-2 1 0,0 0-3 16,0 0-13-16,-7-1-15 0,3 1-11 0,-3-3-1 16,1 1 4-16,-2 1-3 0,-1-2 7 0,0 3-23 15,-3-3 4-15,3 4 9 0,-7-1-7 0,2 0 6 16,-4 0-4-16,2 2-4 0,-2-2-1 0,1-2 5 15,-3 0 6-15,2-2-12 0,0-3 3 16,0-2 2-16,6-2-2 0,-1-4 4 0,0-2-1 16,5-1-4-16,3-5-94 0,1 0-106 0,0-2-112 15,3 0-93-15,1-5 66 0</inkml:trace>
  <inkml:trace contextRef="#ctx0" brushRef="#br0" timeOffset="383.11">15538 16061 1169 0,'0'0'13'0,"0"0"-11"16,-13 0 3-16,13 0 6 0,0 0-11 0,0 0 3 15,0 0 6-15,0 0 1 0,0 0 22 0,0 0 1 16,0 20 12-16,0 1 21 0,0 6-15 0,0 5 17 16,0 5 2-16,0 2-18 0,0 3 20 15,9 2 14-15,-1 1-24 0,-8-2-17 0,7 0-12 16,-7-3-24-16,8-3-2 0,-2-1 25 0,3-4-24 15,-2-2-1-15,-1-5 7 0,2-4-10 0,5-3 11 16,-2-5 1-16,3-1-4 0,0-12 3 0,5 0-28 16,2 0-72-16,3 0-96 0,1 0-116 0,3 0-87 15,2 0-46-15</inkml:trace>
  <inkml:trace contextRef="#ctx0" brushRef="#br0" timeOffset="1264.21">15909 16299 1118 0,'0'0'-4'16,"0"0"13"-16,0 0 3 0,0 0 15 0,0 0 21 15,0 0-2-15,0 0-13 0,0 0-5 0,0 0-24 16,0 0-10-16,0 0 26 0,0 13-2 0,0 4 9 16,-11-1-6-16,0 6-21 0,3 2 1 0,-3 5 14 15,-1 5-46-15,-1-1-68 0,-3 1-119 0,-1 1-124 16,3-2 25-16</inkml:trace>
  <inkml:trace contextRef="#ctx0" brushRef="#br0" timeOffset="17344.25">17633 15096 227 0,'0'-12'15'0,"0"0"15"15,0 2 19-15,-6 0 16 0,2-1-15 0,0 0-3 16,-3 2 1-16,2-3-14 0,-3 2 14 0,-1 2-1 16,1 0-10-16,0-2 10 0,-3 3-17 0,0 3-19 15,3 0-6-15,-3 1-10 0,2 2 9 16,-3 1-2-16,3 0-1 0,0 7-10 0,-1 0 4 16,-2 2 3-16,2 4 2 0,0-1 3 0,-2 4-5 15,2 2 3-15,2-2-1 0,2 1 6 0,0 1-2 16,1-1 0-16,5-1-1 0,0-2-7 0,0 1-5 15,8-3 9-15,-2-2 5 0,2 0-3 0,2-4 11 16,2-2-13-16,-1 1-4 0,2-3 10 0,1-2-15 16,-1 0 13-16,3-3 3 0,-3-2 8 0,-3-1 10 15,2-1 8-15,-1-2-5 0,-1 0 4 16,-1-1-7-16,-4-2-14 0,2 2 16 0,-1-1-19 16,-1 0 14-16,0-1 6 0,-2 3 3 0,0-1 25 15,-1 2-6-15,0 1-12 0,-2 3-12 0,0 1-25 16,0 0-17-16,0 3 4 0,0 0 2 0,0 5 4 15,0 0 4-15,0 5 8 0,0 4-8 0,0 3 8 16,-4 5-2-16,3 8-1 0,1 4-5 0,0 4-9 16,0 3 12-16,0 5 3 0,0 1-6 0,0-1 5 15,0-1-2-15,1-1-9 0,3 0 6 0,-4-2 7 16,1-3 3-16,-1-3-8 0,0-1 6 0,0-4-14 16,2-3-9-16,-2-2-13 0,0-3 1 0,0-5 7 15,0-2 21-15,0-5 11 0,0-3 7 0,-3-3-2 16,-1-5-20-16,1 0 5 0,-2-4-4 0,1-4-8 15,-6 0 13-15,2-4-5 0,-1-2-2 16,-2-4 5-16,-2 0 1 0,3-3 4 0,-2-2 3 16,2-1 1-16,2-2 4 0,-1-1 4 0,5 0-1 15,-1 1 17-15,3-2-15 0,2 3 2 0,0-1-8 16,5 2-7-16,1 2-2 0,3 0 3 0,1 1 4 16,1 1-15-16,3 0 15 0,1 2-11 0,0-1-1 15,6 1 11-15,-5 0-15 0,4 2 15 0,-1 1-3 16,3 0-10-16,-3 0 7 0,1 1 3 0,-2 0-8 15,-2-2 10-15,2 3-8 0,-6-1-6 0,2 0 19 16,-4 1-9-16,-2 1-6 0,1-1 5 0,-5 3-8 16,0 1 3-16,-2 2 14 0,-1-1-14 0,-1 4-3 15,0-1-1-15,0 4-7 0,-4-1 13 16,0 2 2-16,0 0 4 0,-1 5-10 0,-3 2 2 16,3 1-8-16,-3 0-4 0,2 3 15 0,-5 2-4 15,3 1 17-15,2 0-6 0,-1 1-12 0,1 0 11 16,2-1-14-16,0-2 6 0,4 0 19 0,0 0-24 15,4-3 12-15,2-2-1 0,1 1-12 0,3-3 5 16,1 1 1-16,3-6 3 0,1 0-6 0,4 0 16 16,-3 0-5-16,2-6-10 0,0 1 10 0,-2-2-14 15,-2 0-1-15,-3-3 16 0,-1 0-6 0,-3-1 16 16,-4-1-11-16,-3-1-12 0,0-2 4 16,-6 1 1-16,-2-1 0 0,0-2 17 0,-1 1-22 15,-4 2-3-15,0 3-1 0,0 1-15 0,1 3 29 16,-1 3-7-16,1 4 5 0,1 0-8 0,-2 0-41 15,4 6-43-15,-1 0-41 0,1 3-54 0,0-1-30 16,4 2-14-16</inkml:trace>
  <inkml:trace contextRef="#ctx0" brushRef="#br0" timeOffset="17659.14">18045 15066 608 0,'-3'0'-1'0,"2"0"4"0,-6 6 9 16,2 1-2-16,-1 2-8 0,0 3 7 0,0 2-8 15,-2 2-1-15,-3 1 16 0,4 2-18 0,3-2 11 16,0-2 1-16,4 2-1 0,0-3-7 0,5-2-1 16,2 1-3-16,2-6-3 0,0 2 18 0,3-2-21 15,0-1 11-15,1-4-14 0,0-2-16 0,2 0-3 16,0 0-28-16,0-6 12 0,4-1 4 0,-4-3 19 15,2 2 22-15,-4-5 6 0,-2 1-1 0,1-2-6 16,-4 1 9-16,-1-3-17 0,-4 1 11 16,-3-2 8-16,0 0-1 0,0 2 11 0,-3 1 3 0,-4-1-13 15,-1 4-12-15,-3 0-1 0,2 2-3 16,-3 5 5-16,-3 4 4 0,0 0 0 0,2 0-10 16,-4 7-51-16,4 0-58 0,0 3-11 0</inkml:trace>
  <inkml:trace contextRef="#ctx0" brushRef="#br0" timeOffset="18226.22">18464 15224 290 0,'0'3'-2'0,"0"-3"8"0,0 0 9 16,0 2-6-16,3-2 15 0,-1 0-12 0,0-5-9 16,-1 2 10-16,2-2-14 0,1-2 2 0,1 0 5 15,-1-2-10-15,1-1 8 0,-1-1 13 0,0 0 1 16,-3-1 10-16,1 0 14 0,0 0 6 0,-2 2 14 16,0-1 21-16,-5 0-14 0,1 1 9 0,0 1-22 15,-2 1-23-15,1 1-4 0,-2 2-32 0,-1-2 7 16,2 6 6-16,-3 1-7 0,-1 0 1 0,1 0-13 15,-4 6 5-15,4 1-9 0,-4 0 20 16,-1 6 3-16,3-2-7 0,-3 1 16 0,2 1-20 16,4 1 11-16,-2 0-18 0,3 1-8 0,4-1 23 15,1 0-21-15,2-2 26 0,0-2 3 0,0-2-19 16,5 0 35-16,3-2-23 0,1-2 3 0,3-1 9 16,-3-2-25-16,5-1 6 0,1 0 0 0,-1-5-5 15,0-4 13-15,2 0 6 0,-4-1-1 0,1-4-3 16,0 2-2-16,-4-5 3 0,4 2 1 0,-5 1 14 15,-2-3 0-15,1 0 15 0,-1 0-4 16,0-3-3-16,-1 1-13 0,0-1-12 0,-1-1 18 16,0 2 5-16,0-2 27 0,-2 0 2 0,1 2-16 15,0 2-2-15,-2 2-2 0,-1 4-6 0,0-2-4 16,0 5-11-16,0 4-38 0,-4-1 10 0,4 5-5 16,-5 0 8-16,2 9 4 0,2 4 2 0,-3 2 2 15,0 7-4-15,0 3 20 0,-1 4-23 0,1 8 5 16,-1 1 2-16,1 4-7 0,0-1 5 0,4 0 0 15,0-3-76-15,0-3-55 0,5-5-64 0,4-6-88 16,-1-5-30-16,0-7 9 0</inkml:trace>
  <inkml:trace contextRef="#ctx0" brushRef="#br0" timeOffset="18993.68">19752 15066 1153 0,'0'0'-6'0,"0"0"-9"15,0 0 3-15,0 0-2 0,0 0-5 0,0 0 6 16,0 0 7-16,0 0 0 0,4 3 9 0,-4 0 0 15,2 2 2-15,-2 2-14 0,0 2 13 0,0 4 0 16,0 3-8-16,0 3 17 0,0 2-8 0,0 1 5 16,-4 2 4-16,2 1-5 0,-2-2-4 15,0-2 4-15,0-1-20 0,1-1 10 0,-2-5 6 16,4-3 32-16,-2-3 56 0,3-2 33 0,0-6-15 16,0 0-36-16,0-5-37 0,4-2-43 0,3-3 22 15,1-2-1-15,3-4-16 0,-2-1 11 0,6-3-19 16,-1 0-2-16,2-4 7 0,1 2-1 0,-2-1 0 15,3-1 3-15,-2 2 1 0,-2 1-4 0,2 5 3 16,-3-1-3-16,-1 3-2 0,-1 3-11 0,0 3-2 16,1 3 0-16,-3 5 4 0,-1 0 12 0,-2 8-1 15,2 5 1-15,0 2 1 0,-3 4 5 0,-1 1 8 16,0 4-5-16,-3-2 0 0,3 5-6 16,-4-1-3-16,0 0 1 0,0-5 3 0,1 3-1 15,-1-5-5-15,2-1 0 0,0-4 7 0,3 1 10 16,0-5-19-16,0-3 20 0,1-2-13 0,1-5-10 15,3 0 23-15,0-4-16 0,0-4 3 0,2-2 7 16,-1-1 1-16,2-4-4 0,-2 1-6 0,0-4 0 16,0 1 1-16,-1-3 10 0,-4-1-1 0,2 0-16 15,0-1 2-15,-4 1-8 0,0 1 21 0,0 1 20 16,0 1 11-16,-3 5-11 0,3 2-14 0,-4 5-18 16,0 3-7-16,0 3 10 0,0 0 1 0,0 5 0 15,0 4 7-15,-5 0-11 0,0 4 6 0,2 2 9 16,-2 4-21-16,2-2 18 0,-2 1-7 0,4 0-6 15,-2-1 15-15,1-1-4 0,2 0-14 16,0-4-61-16,5 1-85 0,1-4-64 0,0-2-79 16,0-1-36-16,4-6 70 0</inkml:trace>
  <inkml:trace contextRef="#ctx0" brushRef="#br0" timeOffset="19139.96">20359 14908 850 0,'-8'1'2'0,"1"-1"-9"0,0 4 7 15,0-1-13-15,-1 0-15 0,3 0-49 16,2 1-87-16,-2-1-36 0</inkml:trace>
  <inkml:trace contextRef="#ctx0" brushRef="#br0" timeOffset="19608.5">20665 15147 1031 0,'-8'-10'8'0,"2"2"11"0,-2-3 7 0,4 1-1 16,-3 0-3-16,2-1 11 0,-1 3 16 0,3 0 10 15,-2 2 4-15,4 0-29 0,-1 3-31 0,1 1-6 16,1 2-19-16,-2 0 4 0,0 0 19 0,1 4 21 16,-3 3 41-16,1 0 16 0,-3 4 18 0,-3 2-16 15,-1 6-28-15,-1 0-12 0,-3 5-21 0,0-1-15 16,1 0 15-16,0 2-16 0,4-3 7 0,-1 0-8 16,6-4-11-16,4 0 31 0,0-1-12 0,4-2 12 15,6-4-4-15,-1-1-16 0,8-2-1 16,-1-2-10-16,5-3 6 0,0-3-19 0,4-5-14 15,2 0-9-15,-4-3-4 0,2-3 21 0,1-2 13 16,-7 0 26-16,1 0-13 0,-3-4 6 0,-2 2-13 16,-4-3 0-16,2 0 11 0,-5 2-14 0,-3-2 18 15,-1 4 6-15,-2 0 25 0,0 4 20 0,-2 0 5 16,0 4-15-16,-5 3-22 0,2 3-19 0,-4 0-4 16,-4 8 15-16,3 1 9 0,-3 3-6 0,-4-2 11 15,2 5-25-15,-5 1-10 0,2 0 9 0,2 0-19 16,2 1 10-16,3-2 2 0,2 0 11 0,4 0 0 15,3-1-11-15,6-3-55 0,2 2-85 0,3-2-110 16,3-2-98-16,2-4-53 0,4 0 18 0</inkml:trace>
  <inkml:trace contextRef="#ctx0" brushRef="#br0" timeOffset="20225">22532 14926 926 0,'-4'-11'24'15,"-2"4"-5"-15,3-3-5 0,-1 5-2 0,3 0-34 16,1 3 4-16,0 2 26 0,0 0-19 0,0 7 27 15,0 0-16-15,0 4-13 0,0 2 28 16,0 3-15-16,0 3 11 0,0 5 7 0,0 0-13 16,0 5 10-16,-5 0 0 0,-2 2-12 0,3 0 9 15,-5 0-12-15,0 0-3 0,0 0 15 0,-2-1-6 16,1-3-9-16,1-2 3 0,-4-1-5 0,5-4 0 16,0-4 19-16,3-1 4 0,1-5-27 0,-1-1 19 15,2-6 14-15,2 0 41 0,1-3 38 0,0 0-10 16,0 0-33-16,4-6-31 0,1 1-21 0,-4-3-6 15,4-2 12-15,0-2-18 0,0-2-1 0,1-2 1 16,5-2-3-16,-1 2 10 0,-1-2-4 16,4 1-2-16,-1 3-6 0,2-1-11 0,1 2-6 15,-1 2-17-15,3 4 2 0,2 1-5 0,-1 3 7 16,1 3 9-16,-3 0 4 0,3 7 5 0,-7 1 13 16,2 0 4-16,-6 5-3 0,-1-4 9 0,-2 4-15 15,-5-2 13-15,0 2 6 0,-8-1 3 0,0 0 12 16,-4 0-18-16,-2-2-5 0,0-1-8 0,-5-3-43 15,0-1-37-15,0-1-52 0,0-4-44 0,-1 0-46 16,4-4 32-16</inkml:trace>
  <inkml:trace contextRef="#ctx0" brushRef="#br0" timeOffset="20675.78">22944 15204 698 0,'0'0'21'15,"0"0"10"-15,0 0 2 0,0 0-9 0,0-2-32 16,0-2 8-16,0-3-11 0,-3 2 12 0,-1-2 5 16,3-1-17-16,-3-3 11 0,3 0-6 0,-1 2 5 15,-3-1 20-15,4 1 27 0,0 0 12 0,-2 3 10 16,-1 0-22-16,-1 2-14 0,2 1-12 0,0 3-20 15,-2 0 0-15,-2 0-1 0,0 8 15 16,-1-1 39-16,-1 5 2 0,-4 1 23 0,0 1-11 16,-1 5-28-16,2-1-2 0,-1 2-27 0,-1 0-7 15,4 0 6-15,4-2 3 0,-2 0-3 0,5-1 8 16,3-3-13-16,0-2 8 0,6-2-8 0,3-2 1 16,3-2 6-16,-3-4-9 0,5 1-1 0,1-3-2 15,0-4 6-15,1-3 1 0,0-2-2 0,0-4-8 16,-2 1 4-16,1-1-19 0,-2-2 15 0,-1-2-7 15,0 3-2-15,-2-2 24 0,-2 0-18 0,-2 2 13 16,3 1-3-16,-4 3-12 0,-2 0 4 16,-1 3-15-16,0 3-8 0,-2 1 5 0,0 3 11 15,0 0 18-15,-4 6-3 0,-1 1 2 0,2 2-1 16,-3 1-3-16,2 2-4 0,-1 1-3 0,2 2-67 16,-2 1-63-16,5-1-64 0,0-1-70 0,0-3-5 15,8 0 56-15</inkml:trace>
  <inkml:trace contextRef="#ctx0" brushRef="#br0" timeOffset="21144.48">23284 15158 658 0,'0'-1'8'16,"0"-1"-3"-16,0 1 20 0,0-1-14 0,0-1-9 15,0 1-3-15,0 0-20 0,0-2 28 0,-5 0-6 16,2 1 26-16,1-1 42 0,-1-1 10 0,0 0 16 16,-1 0-33-16,-2 1-8 0,2 1 19 0,-1-1 8 15,-2 0 16-15,3 2-29 0,-4 0-52 0,2 2-15 16,1 0-2-16,-3 0-2 0,0 6 6 0,-1 0 5 16,1 0 0-16,-1 2 2 0,-1 3 7 0,2-1-3 15,-2 4 9-15,2 0-1 0,-1-1-14 0,2 1 2 16,3 0-2-16,-1-2-8 0,3 0 22 0,2 0-18 15,0-2-1-15,3-3 0 0,2 1-5 16,2-4 6-16,2-4 1 0,2 0 5 0,0-4-12 16,3-1 14-16,1-5-10 0,0-2-7 0,3-4 2 15,-1-1-17-15,-1-1 13 0,0-1 3 0,-2-2 0 16,0-1 14-16,-1 0-16 0,-2-2 8 0,2-1-1 16,-2 0-1-16,1 0 1 0,0 0-13 0,-3 0 11 15,0 0 4-15,1 0 25 0,-4 3 27 0,1 3 2 16,-1 3-23-16,-5 4-17 0,-1 3-19 15,0 9-6-15,0 0 11 0,-6 6-9 0,0 6 17 16,-4 4-2-16,-2 4-3 0,-2 7 7 0,-4 4-9 16,2 3-1-16,1 4 25 0,-1 2-8 0,0 1-10 15,2 1 2-15,4-2-73 0,1-2-96 0,2-3-109 16,4-2-87-16,-1-5-47 0,4-6 94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3T03:52:34.49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definitions>
  <inkml:trace contextRef="#ctx0" brushRef="#br0">17633 5768 1237 0,'0'0'1'15,"0"0"23"-15,0 0-9 0,0 0 5 0,0 0-4 16,0 0-25-16,0-8-1 0,0 8-12 0,0-10 14 15,12 1-1-15,2 2 9 0,1-2 4 0,-1 1-6 16,0 8-11-16,2-8 8 0,2 8 9 0,-1 0-6 16,-3 0 8-16,2 0-14 0,-3 0-6 0,-5 13 2 15,-8 3 17-15,0 2 10 0,0 3-1 0,0 0 13 16,0 3-16-16,0 1 3 0,0 0 2 0,0 0-16 16,-12 1 13-16,0 1-3 0,-2-3-4 15,1 0 3-15,-4 1-7 0,-1-1-8 0,1-3-2 16,0-3-5-16,-1 0-9 0,2-5-36 0,2-1-51 15,0-3-62-15,4-9-69 0,10 0-38 0</inkml:trace>
  <inkml:trace contextRef="#ctx0" brushRef="#br0" timeOffset="284.08">17911 5735 878 0,'0'0'14'16,"0"-7"6"-16,0 7 4 0,0 0-6 0,0-8-22 16,0 8 4-16,0 0-2 0,0-7-3 0,0 7 11 15,0 0 0-15,0 0-10 0,0 0 11 0,0 0-3 16,0 0-11-16,0 0 35 0,0 0 13 0,0 9 10 16,0 3 8-16,0-1-22 0,0 4-5 0,-12 3-3 15,0 3 8-15,12 2 12 0,-15 2-9 0,3 0-8 16,0 1-15-16,1 1-11 0,1-2 1 0,1-1-5 15,9-1-2-15,-13-3 1 0,13-2-8 16,0-3 10-16,0-2 6 0,0-3-38 0,0 1-23 16,0-4-89-16,0-7-96 0,0 6-64 0,17-6 0 15</inkml:trace>
  <inkml:trace contextRef="#ctx0" brushRef="#br0" timeOffset="532.26">18308 5885 1703 0,'-14'-6'32'0,"14"6"5"0,-12-4-4 0,12 4 3 15,0 0-30-15,0 0-9 0,0 0 1 16,0 0-1-16,0-5-5 0,0 5 2 0,0 0 8 15,0-5-4-15,0 5-1 0,10-6 0 0,4 6-17 16,-3-6-51-16,5 6-73 0,-2 0-66 0,2-6-52 16,2 6-26-16,-1-6-5 0,-3 6 52 0</inkml:trace>
  <inkml:trace contextRef="#ctx0" brushRef="#br0" timeOffset="740.45">18275 6082 1305 0,'0'0'18'0,"0"0"15"0,0 0 16 16,0 0 1-16,0 0-16 0,0 0 2 0,0 0-24 16,0 0-1-16,12 0 3 0,1 0-20 0,-1 0 12 15,1 0-4-15,1 0-1 0,-1 0 1 0,0 0-15 16,3 0-73-16,-4 0-124 0,3 0-123 0,0 0-49 15</inkml:trace>
  <inkml:trace contextRef="#ctx0" brushRef="#br1" timeOffset="12411.96">19195 5351 883 0,'0'-6'5'0,"0"-1"34"16,-13 3 16-16,13 4 11 0,-14-7-1 15,0 7-43-15,14 0-14 0,-15 0-12 0,2 0-2 16,4 0 12-16,-3 0-1 0,1 0-6 0,-1 0 3 16,-3 11 3-16,0 1 3 0,-2 2-2 0,-2 4 6 15,-1 4 3-15,-1 6 19 0,2 3-4 0,0 6-12 16,-3 4-11-16,4 3-17 0,0 5 10 0,2-1-1 15,-2 1 8-15,4 0-4 0,0-1 3 0,3-3 8 16,11-1-8-16,0-4-15 0,0-1-31 0,0-6-65 16,0-1-70-16,14-4-45 0,2-3-40 0,3-4 36 15</inkml:trace>
  <inkml:trace contextRef="#ctx0" brushRef="#br1" timeOffset="12646.84">19266 5784 1310 0,'0'-20'23'15,"0"3"47"-15,0-1 20 0,10 5 20 0,-10 0-35 16,0 3-51-16,0 3-15 0,0 7-26 0,0 0 0 16,0 0 14-16,0 0-8 0,0 0 1 0,0 0 14 15,0 14-5-15,0 2 0 0,0 3 12 0,0 5-7 16,0 2-5-16,0 6 1 0,0-1-2 15,0 3-4-15,0-2-45 0,0 1-66 0,0-2-57 0,0-3-71 16,-12 0-36-16,12-3-8 0,0-5 45 16</inkml:trace>
  <inkml:trace contextRef="#ctx0" brushRef="#br1" timeOffset="12833.09">19525 6061 2002 0,'0'0'13'0,"8"0"6"0,-8 0 8 16,0 0-1-16,0 0-6 0,0 0-11 0,0 0-9 15,0 0 5-15,0 0-9 0,0 9 12 16,0-1 2-16,0 0-7 0,0 4-59 0,0 1-92 16,0 3-85-16,-11 0-124 0,-2 2-53 0,3 0 23 15</inkml:trace>
  <inkml:trace contextRef="#ctx0" brushRef="#br1" timeOffset="13121.27">19976 5650 2175 0,'0'-8'0'0,"0"1"3"0,0 0 2 15,0 7 1-15,-11 0-8 0,11 0-14 0,0 0 4 16,0 0 2-16,0 0 1 0,0 0 17 0,0 14-5 16,0 4-4-16,0 4 1 0,0 5-5 0,0 4-1 15,0 4 11-15,-14 1-4 0,2 3-7 0,12-1-63 16,-17-1-101-16,3-1-83 0,-2-2-107 15,5-5-46-15,11-3 32 0</inkml:trace>
  <inkml:trace contextRef="#ctx0" brushRef="#br1" timeOffset="13337.07">20278 5959 2095 0,'0'0'15'0,"0"-5"6"0,0 5-2 0,0 0-7 16,0 0-18-16,0 0-5 0,0 0 6 0,0 0 7 15,0 0 0-15,-13 9 2 0,13 2-1 16,-9 3 3-16,9 1 1 0,-14 4-7 0,2 1-47 16,4 4-98-16,-4 1-111 0,12-2-127 0,-13 1-95 15,4-5 79-15</inkml:trace>
  <inkml:trace contextRef="#ctx0" brushRef="#br1" timeOffset="13700.74">20637 5747 1979 0,'0'0'1'15,"0"0"-2"-15,-11 0-7 0,11 0 3 0,0 0 3 16,-16 10 0-16,16 2 0 0,-16 3-1 0,1 4-4 16,2 0 3-16,1 3 9 0,-2 1 4 0,2 0 1 15,12 0 1-15,0 0-2 0,0-3-7 0,0-2-4 16,0-3 6-16,0 1 7 0,0-4-1 0,0 0-5 16,22-3 3-16,0-3-5 0,2 0 8 0,1-6 3 15,3 0-8-15,1 0-3 0,-2 0-3 16,0 0 6-16,-2-10-2 0,-1-1 5 0,-7-2-4 0,1-1-5 15,-7-3 12-15,-1-1-4 0,-10-2-2 16,13-2 6-16,-13-2-6 0,0-1-4 0,0-1 2 16,0-2-5-16,0 1-12 0,0-1-17 0,0 3-45 15,0 1-19-15,-20 6-26 0,2 4-24 0,-4 6 15 16,0 8 9-16,1 0-36 0,-4 0-19 0,2 0-43 16,-3 8-71-16,4 1 40 0</inkml:trace>
  <inkml:trace contextRef="#ctx0" brushRef="#br1" timeOffset="14008.58">20619 5260 1549 0,'0'-9'32'0,"0"-1"2"16,0 0 8-16,0 0-1 0,0-1-28 0,0 2-5 16,24 0-13-16,3 3 2 0,3 0 4 0,2 6-5 15,4 0 11-15,2 0-6 0,2 10-6 0,-1 6 9 16,2 6-2-16,-5 5 15 0,1 8-2 0,-4 7 6 16,-4 7 9-16,-3 6-2 0,-6 6-6 15,-5 6-4-15,-15 3-6 0,0-1-3 0,0 1 3 16,0-2 0-16,-17-4-7 0,-5-2-19 0,-9-5-55 15,-2-6-106-15,-4-2-94 0,-6-6-103 0,-3-3-38 16</inkml:trace>
  <inkml:trace contextRef="#ctx0" brushRef="#br1" timeOffset="14925.04">17581 6838 1423 0,'0'-4'42'16,"0"4"21"-16,0-6 6 0,0 6-1 0,0 0-38 15,0 0-21-15,0 0-14 0,0 0 2 0,0 0-6 16,0 0 6-16,0 0 9 0,0 8-4 0,0 3 7 16,0 3 0-16,0 3-2 0,0 1 5 0,0 4-4 15,0 2-4-15,0-2-5 0,0 2 5 0,0-2-1 16,0-2-5-16,0-3 10 0,0-3-14 0,9-1 12 16,7-3-4-16,-2-2-8 0,3-8 20 0,-1 0-15 15,3 0 12-15,2 0-4 0,-4 0-9 0,4-13 9 16,-2 0-11-16,0-3 3 0,0-2-3 15,-3-3-2-15,1 1 7 0,-3-2 11 0,-1 1 36 16,-2 1 31-16,-11-1 21 0,10 3 24 0,-10 1-17 16,0 5-15-16,0-1-21 0,0 4-28 0,0 2-23 15,0 3-23-15,0 4-2 0,0 0-8 0,0 0 1 16,0 0 9-16,0 0-6 0,0 11 14 0,0 4-3 16,0 1 4-16,0 8 7 0,-10 6-3 0,10 7 8 15,-11 4-6-15,0 5-7 0,11 4-4 0,-10 6-5 16,10 0 0-16,-13 1 4 0,4 1 1 0,9-1-3 15,-8-2 5-15,0-2-4 0,8 0-4 0,-11-4-5 16,3-4 1-16,8-3 1 0,-9-2 3 0,1-4 4 16,8-4 3-16,-13-5-8 0,5-2 9 15,8-6 4-15,-8-2-1 0,-1-5 9 0,1-1-1 16,8-11-7-16,-10 0-1 0,0 0 3 0,2 0-8 16,-2 0-3-16,-2-19-3 0,2 1-1 0,-1-4-3 15,-3-1 8-15,3-4-3 0,-1-3-6 0,2-1 4 16,0-4-1-16,2 0 5 0,8 0 1 0,-11-1 10 15,11 3-3-15,0 2-1 0,0 0 0 0,0 3-19 16,0 3 14-16,0 3-33 0,0 2-54 0,12 0-65 16,-2 1-102-16,6 4-28 0,1 1-22 0,5-3 14 15,2 3 7-15,3 0-7 0,4 0 62 0</inkml:trace>
  <inkml:trace contextRef="#ctx0" brushRef="#br1" timeOffset="15302.44">18312 6904 1022 0,'0'0'42'0,"0"0"31"15,0 0 2-15,0 0 46 0,0 0 0 0,0 0-11 16,0 0 24-16,0 0-46 0,0 0-33 0,0 0-18 15,0 0-19-15,0 0-6 0,9 0-2 0,3 0-2 16,1-6-9-16,1 1-7 0,3 0-30 0,-1 5-62 16,2-4-68-16,-2 4-65 0,2-6-61 15,-2 6-13-15,-3 0-4 0,1 0 77 0</inkml:trace>
  <inkml:trace contextRef="#ctx0" brushRef="#br1" timeOffset="15479.95">18390 7143 1476 0,'0'0'20'0,"0"0"28"0,0 0 14 0,0 0 2 0,0 0-27 16,0 0-15-16,0 0-18 0,0 0-12 15,0 0-1-15,16 0-65 0,-2 0-73 0,3 0-86 16,0 0-98-16,0 0-34 0</inkml:trace>
  <inkml:trace contextRef="#ctx0" brushRef="#br1" timeOffset="15924.01">19372 6502 1051 0,'-14'-12'37'16,"-2"1"12"-16,1 2-5 0,-1 2 0 0,2 7-42 16,-1 0 1-16,0 0-9 0,0 0 1 0,0 11 11 15,-2 4 10-15,-2 5-8 0,-1 2 4 0,1 6 15 16,0 2-15-16,-2 4 26 0,-1 3 0 0,4 1-22 15,1 0 1-15,3 2 1 0,2-2-2 0,0 1 3 16,12-1-8-16,0-3-2 0,0 0-7 0,0-2-7 16,0-2-59-16,16-3-67 0,5-2-61 0,2-2-81 15,6-3-18-15,1-5 48 0</inkml:trace>
  <inkml:trace contextRef="#ctx0" brushRef="#br1" timeOffset="16135.14">19628 6701 1315 0,'0'0'-12'0,"0"0"2"0,0 0 2 0,0 0 4 16,0 6 20-16,0 3 3 0,-11 0-5 0,11 2-2 15,0 3-2-15,-11 3-3 0,11 1 0 0,0 2 1 16,-11 0 2-16,11 3 4 0,0 1-2 15,0 0-41-15,-13 0-89 0,13 0-101 0,0 0-92 16,0 0-5-16</inkml:trace>
  <inkml:trace contextRef="#ctx0" brushRef="#br1" timeOffset="16355.51">19887 7079 2327 0,'0'0'25'0,"0"0"18"0,0 0 5 0,0 0 5 15,0 6-31-15,0-6 52 0,0 7 11 0,0-2-3 16,0 4 1-16,0 1-64 0,0 2-20 0,0 2-4 16,0 3 21-16,0 3 0 0,-14 1-95 0,14 3-83 15,-9-4-123-15,9 3-144 0,-12-2-8 0,12-3-39 16,0-2 33-16</inkml:trace>
  <inkml:trace contextRef="#ctx0" brushRef="#br1" timeOffset="16656.47">20303 6974 1430 0,'0'0'6'0,"0"0"-6"0,0 0-1 15,0 0 6-15,0 5 0 0,0-5 5 16,0 9 15-16,0-2-3 0,0 2 1 0,0 2 5 0,0 3-5 15,0 3-10-15,0 4 1 0,0 2-5 16,0 1-29-16,-14 2-49 0,0 0-53 0,3 0-59 16,-4 0-46-16,3-3-38 0,1-1-20 0</inkml:trace>
  <inkml:trace contextRef="#ctx0" brushRef="#br1" timeOffset="17163.54">20454 6704 742 0,'0'6'1'0,"0"-6"-3"0,0 0 0 15,0 0 9-15,0 0-14 0,0 0 8 0,0 0 1 16,0 0-14-16,0 0 8 0,0 7 14 0,0 0 45 16,0 1 15-16,0 1 14 0,0 2-3 0,0 4-38 15,-13 3-4-15,13 1 38 0,-16 2-47 16,5 4-2-16,1 2 4 0,-4 0-34 0,5 4 23 0,-5 0 5 15,1 0-7-15,2 1-17 0,-2 0 15 16,0-1-5-16,4-2-10 0,-4-1 8 0,13-5-19 16,-13-2-24-16,13-3-57 0,0-1-91 0,0-5-86 15,0-3-49-15</inkml:trace>
  <inkml:trace contextRef="#ctx0" brushRef="#br1" timeOffset="17533.82">20746 7147 1758 0,'0'0'19'0,"0"0"12"0,0 9 17 0,0-1 37 16,0 0-15-16,0 4 6 0,0 3-14 15,-13 2-37-15,13 2 2 0,-17 4-19 0,0 5-5 16,0 1 0-16,0 2-40 0,1-1-91 0,1 1-119 16,-1-4-150-16,0-4-109 0,5-2 79 0</inkml:trace>
  <inkml:trace contextRef="#ctx0" brushRef="#br1" timeOffset="17916.25">21272 6828 1507 0,'-12'0'11'0,"12"0"0"0,0 0 9 16,-14 0-2-16,14 13-9 0,-13-3 7 0,0 2-14 15,13 3 15-15,-14 0 2 0,2 3-8 0,12 2 2 16,-12-2-10-16,12 0 8 0,0 1-3 0,0-2 9 16,0-1 1-16,0-1-19 0,0 0 5 15,21-3 5-15,-2-1-5 0,1-1 5 0,2-2 4 16,-1-8-16-16,3 0 1 0,1 0 6 0,-3 0-5 16,-1 0 2-16,-1 0 2 0,-2-9-2 0,-2-2 10 15,-2-3 13-15,-2 0 3 0,-12 0 1 0,13-3-5 16,-13 3 5-16,13-4-12 0,-13 2-5 0,0 0 0 15,0 0-24-15,0-2 3 0,0 3-6 0,0 3-28 16,-16 0-15-16,1 1-25 0,-3 2-24 0,-4 4-12 16,-2 5-6-16,-2 0-31 0,-2 0-51 0,0 0-43 15,1 0-37-15</inkml:trace>
  <inkml:trace contextRef="#ctx0" brushRef="#br1" timeOffset="18228.3">21216 6481 1752 0,'0'0'9'0,"0"-8"8"0,0 1 5 15,0 1-1-15,0 0-11 0,0 6-6 0,18-8-4 16,3 8 5-16,4-7 4 0,2 7-8 0,3 0-4 16,3 0 4-16,2 9 3 0,-1 4-4 0,2 8 2 15,0 6 0-15,-4 6-9 0,-1 7 18 0,-2 4 9 16,-4 7-7-16,-6 3 8 0,-2 4-7 0,-17 2 1 16,0 4 6-16,0 1-2 0,0-2-31 0,0-1-59 15,-23-4-70-15,-4-2-43 0,-2-5-73 0,-4-5-59 16,-2-7-43-16</inkml:trace>
  <inkml:trace contextRef="#ctx0" brushRef="#br1" timeOffset="19943.95">17867 8380 604 0,'0'0'2'0,"0"-5"10"0,0 5-6 16,0 0 1-16,0-6 5 0,0 6-17 0,0 0 6 15,0 0-8-15,0 0 4 0,0 0-2 0,0 0 16 16,0 0 11-16,0 0 4 0,0 0 23 0,0 0-2 16,0 0 7-16,0 0 20 0,0 0-7 0,0 0 20 15,0 0 12-15,0 0-29 0,0 0 34 0,0 0 9 16,0 0 11-16,0 0-3 0,0 0-43 15,0 0-34-15,0 0-43 0,0-6 7 0,0 6 2 16,0-8-15-16,0 2 2 0,-13-1-1 0,-3 7-8 16,4-7 4-16,-6 7 13 0,4-6-2 0,-3 6-4 15,1 0 3-15,-1 0-4 0,-3 0-8 0,0 0 13 16,1 0-6-16,-2 0-6 0,2 8 11 0,-1-8-10 16,2 10 13-16,1-2-7 0,3-3-9 0,1-5 11 15,2 8-5-15,11-8 10 0,-10 6-6 0,10-6-2 16,0 6-3-16,0-6 10 0,0 8 2 0,0-2 2 15,0 1 1-15,0 1-11 0,0 2 8 0,10 2-7 16,-10 0-3-16,13 2 4 0,-4 3-1 0,-9 0-3 16,0 0 8-16,0 1-6 0,0 5-9 0,0-4 17 15,0 6 5-15,0-4 2 0,0 3 7 16,0 2-13-16,-15 1-16 0,2-1 6 0,3 0-2 16,-1-1 2-16,2-1 7 0,9-2 1 0,-14-1-1 15,6-2-6-15,8-2 4 0,-12-1-8 0,12-2 2 16,0 1 5-16,0-3-3 0,0-2 7 0,0 1-9 15,0-2 14-15,0 1-8 0,0-4-1 0,0 2 6 16,0-8-5-16,15 11 5 0,0-11-8 0,-2 7-2 16,3-7-13-16,-2 0-20 0,3 0-44 0,0 0-46 15,-2 0 7-15,0 0-40 0,0 0 6 0,-2 0 21 16,1-12-59-16,-3 4 12 0,1-1-26 16,-2-2 7-16</inkml:trace>
  <inkml:trace contextRef="#ctx0" brushRef="#br1" timeOffset="20160.02">17603 8755 1074 0,'0'0'8'0,"0"0"2"0,0-8 1 15,8 8 5-15,-8 0-4 0,0 0-5 0,9 0 1 16,-9 0-4-16,13-8-8 0,-5 8 13 0,1 0-36 16,0 0-67-16,4 0-62 0,-1 0-90 0,1-8-15 15</inkml:trace>
  <inkml:trace contextRef="#ctx0" brushRef="#br1" timeOffset="20662.97">18090 8512 1050 0,'0'0'25'0,"-11"-5"-8"0,11 5 2 16,0 0 8-16,0 0-31 0,0-7 3 0,0 7-7 15,0 0 2-15,0 0-3 0,0 0 20 0,0 0 3 16,0 0-17-16,9-6 4 0,5 6-13 0,5 0 7 16,-1 0 3-16,5 0 11 0,-1 0-3 0,1-6-11 15,0 6 11-15,-1 0 1 0,-1 0-10 0,-2 0 5 16,0 0-2-16,-6 0-19 0,1 0 19 16,-14 0 7-16,9 0-9 0,-9 0 14 0,0 0-14 15,0 0-4-15,0 0 4 0,0 0-4 0,0 0 7 0,0 0-2 16,0 0-7-16,0 0 8 0,0 0-1 15,-14 9 5-15,3 0-4 0,1 0 0 0,-2 2 3 16,2 1-13-16,10 1 18 0,-12 3-13 0,12-1 8 16,-13 2 6-16,13 0 1 0,0 1 9 0,0 1-5 15,0 0-1-15,0 3-13 0,0 0 5 0,0-1-6 16,0-1 4-16,0-1 7 0,0 1-13 0,0-1 1 16,0-2-4-16,0 1-11 0,0-2 12 0,0-1-6 15,0-2 10-15,0 0 2 0,0-1 4 0,-14-3 3 16,2 0 0-16,12-9 10 0,-17 0-8 15,2 0 1-15,2 0 3 0,-3 0-11 0,0 0-1 16,1 0 7-16,2 0-16 0,0-13-22 0,-1 0-32 16,14-1-59-16,-13 2-44 0,13-1-50 0,0 2-30 15,0-1 51-15</inkml:trace>
  <inkml:trace contextRef="#ctx0" brushRef="#br1" timeOffset="20927.99">18531 8636 1304 0,'0'0'-17'0,"0"0"7"0,0 0 11 15,0 0-2-15,0 0 15 0,0 0-5 0,0 0-6 16,0 0 4-16,0 0-7 0,0 0-10 0,14 0-4 16,3 0-63-16,-1-8-31 0,2 8-44 0,-6-7-51 15,4 7-2-15,-1-5-10 0</inkml:trace>
  <inkml:trace contextRef="#ctx0" brushRef="#br1" timeOffset="21145.16">18588 8856 814 0,'0'0'1'0,"0"0"8"0,0 0 25 16,0 0 6-16,0 0 15 0,0 0-6 15,0 0-22-15,0 0-15 0,0 0-24 0,0 0 13 16,12 0-17-16,0 0-36 0,-2 0-91 0,3 0-118 16</inkml:trace>
  <inkml:trace contextRef="#ctx0" brushRef="#br1" timeOffset="21852.21">18877 8274 312 0,'-11'0'9'15,"11"0"6"-15,0-6 3 0,-12 6 9 0,12 0-15 16,0 0-4-16,-13 0-12 0,13 0-5 0,-13 0 2 15,4 0 19-15,9 11 25 0,-15 0 14 0,1 3 25 16,1 3-23-16,-1 3 4 0,3 3 9 0,-2 4-9 16,-1 0 18-16,1 4-16 0,-2 1-13 15,2 2-4-15,-1 2-6 0,1 3-8 0,2-1-3 16,-1 2-17-16,-1-1 1 0,2 1-10 0,11-5 6 16,-10 2-8-16,10-3-3 0,0-5-5 0,0-4-30 15,0-3-42-15,0-1-68 0,19-5-33 0,2-6-63 16</inkml:trace>
  <inkml:trace contextRef="#ctx0" brushRef="#br1" timeOffset="22161.15">18996 8643 1200 0,'0'-7'6'0,"0"-3"6"0,0 2 4 0,0-1 4 15,0-1-8-15,0 1-6 0,0 0 6 0,11 0-6 16,1 0 7-16,1 0-4 0,0 4-21 0,-1 5 4 16,1-8-3-16,1 8 5 0,-3 0 16 0,5 0-2 15,-5 0-5-15,0 12 2 0,3 2 0 0,-4 1-4 16,-10 2 4-16,12 3-8 0,-12 2 8 0,0 2-2 15,0 0 10-15,0 3 1 0,0-2-13 16,0 2 1-16,-18-3-56 0,-1-2-59 0,3-1-63 16,-5-3-46-16,5-3-12 0,-3-3 8 0</inkml:trace>
  <inkml:trace contextRef="#ctx0" brushRef="#br1" timeOffset="22380.12">19225 8570 1056 0,'0'12'27'0,"-10"-1"10"0,10-4 3 0,-12 3 0 16,1 1-30-16,11 0 8 0,-11 3-7 0,11 3 2 16,-12 0 9-16,12 2-14 0,0 0 13 0,0 1 0 15,-10 1-3-15,10 1-7 0,0 2-19 0,0-3-28 16,0 3-68-16,0-4-73 0,0 0-57 0,0 0-39 15,10-4 35-15</inkml:trace>
  <inkml:trace contextRef="#ctx0" brushRef="#br1" timeOffset="22552.39">19464 8788 1612 0,'0'-7'15'16,"0"7"-1"-16,0-10-13 0,0 10-1 0,0 0-2 15,0 0 0-15,0 0 17 0,0 0 2 0,0 0-24 16,0 13 0-16,0 2 6 0,0-2 7 0,0 3 11 16,0 2-19-16,0-1-78 0,0 2-64 0,0-2-81 15,0-3-25-15,0-1 5 0,17-1 3 0,-3-4 39 16</inkml:trace>
  <inkml:trace contextRef="#ctx0" brushRef="#br1" timeOffset="23027.95">19729 8685 1313 0,'0'-17'43'16,"0"2"67"-16,0 2 13 0,0 2 2 0,0 4-39 15,0 7-77-15,0 0-9 0,0 0-8 0,0 0-1 16,0 0 19-16,0 0-10 0,0 0 7 0,0 0-13 16,0 0 4-16,0 12 8 0,0-1-11 0,0 0 16 15,0 1-19-15,0 1-1 0,0 0 5 0,0-1-8 16,0-1-3-16,0 0-4 0,0-1-7 0,11-10-5 15,-11 9 20-15,16-9-3 0,-5 0 13 0,0 0 8 16,0 0-21-16,0 0 9 0,-1 0 4 0,1 0-2 16,-2-15 11-16,3-1-3 0,2-1-6 15,-5-1-6-15,4 0 14 0,-4 0-3 0,-9 1 20 16,13 1 28-16,-2 1-9 0,-11 5 8 0,10 1-28 16,-10 3-19-16,0 6-11 0,0 0 0 0,0 0 9 15,0 0-7-15,0 13 6 0,0 6 8 0,0 3 2 16,0 9-1-16,0 5 5 0,0 6-14 0,-12 4-10 15,12 3 6-15,-14 3-2 0,1-2 5 0,0 4 12 16,1-3-7-16,-2-1-2 0,1 0 0 0,1-2-12 16,-4-2 8-16,3-2 8 0,2-2 3 0,11-4-5 15,-12-3 0-15,12-6 2 0,-12-2-6 0,12-8 46 16,0-2 41-16,-10-6 14 0,10-11 2 16,-12 8-39-16,12-8-40 0,-9 0-33 0,9 0 7 15,-14-14-2-15,1-5 3 0,1 2 0 0,0-6-5 16,1-2 1-16,0-2-3 0,0 0 8 0,0-1-12 15,2 1-3-15,9-2-38 0,-10 0-62 0,10 2-36 16,0-1-77-16,0-2-27 0,0 4-17 0,0 0-43 16,0-2-15-16,0 1 57 0</inkml:trace>
  <inkml:trace contextRef="#ctx0" brushRef="#br1" timeOffset="23317.92">19813 8313 1345 0,'0'-7'26'0,"0"-2"16"0,0 0-6 15,0-1 14-15,0 0-28 0,16-1-18 0,-1 4 5 16,8 0-22-16,2 7 8 0,2 0-4 0,5 0 7 15,-1 0 11-15,4 16-15 0,0 4 16 0,-2 6-4 16,0 5-6-16,-3 5 18 0,-4 8-3 0,-6 3 7 16,-5 5 0-16,-3 3-5 0,-12 3-6 15,0 1-5-15,0 1-1 0,-14-1-20 0,-1-2-68 16,-7-4-80-16,0-6-85 0,-3-4-71 0,-2-5-6 16</inkml:trace>
  <inkml:trace contextRef="#ctx0" brushRef="#br1" timeOffset="23874.09">17882 10078 1556 0,'0'6'3'16,"0"-6"3"-16,0 0 2 0,0 0-7 0,0 0 14 16,0 0-14-16,0 0 6 0,0 0 5 0,0 0-13 15,0 0 20-15,0 0-12 0,13 0 0 0,1 0-18 16,1 0-74-16,2 0-75 0,1 0-88 0,0 0-74 15,-2 0-8-15</inkml:trace>
  <inkml:trace contextRef="#ctx0" brushRef="#br1" timeOffset="24074.36">17999 10413 1801 0,'0'0'2'0,"0"0"-2"0,0 0-6 0,0 0-3 15,0 0-2-15,0 0-25 0,0 0-97 0,0 0-59 16,0 0-95-16,0 0-79 0,0 0 54 0</inkml:trace>
  <inkml:trace contextRef="#ctx0" brushRef="#br1" timeOffset="24500.27">18461 10146 1711 0,'-12'0'17'16,"12"0"7"-16,-13 0-4 0,13 0 6 15,-11 0-9-15,11 0-20 0,0 0 10 0,0 0 3 16,0 0-5-16,0 0 38 0,0 0 25 0,0 0 15 16,0 0 6-16,19 0-4 0,0 0-9 0,3 9-5 15,3-9 63-15,9 7 1 0,5-7-15 0,7 6-19 16,6-6-70-16,6 0-23 0,7 6 8 0,6-6 0 15,8 0 4-15,7 6-1 0,4-6-14 0,8 4 10 16,6-4-14-16,6 8 15 0,5-8-9 0,5 5-7 16,7-1 9-16,4 2-8 0,6 0 15 0,1 2-9 15,7-3 1-15,1 4-12 0,2 0-8 0,0 1 21 16,4 0-15-16,-2 0 17 0,-2 0-9 16,-3 0-7-16,-2 0 13 0,-2 0-6 0,-5 0-9 15,-4-2 2-15,-5 2-41 0,-9-2-110 0,-5 0-36 16,-8-8-79-16,-5 10-49 0,-11-10 20 0,-12 8-24 15,-7-8-32-15,-13 0-25 0,-10 0 72 0</inkml:trace>
  <inkml:trace contextRef="#ctx0" brushRef="#br1" timeOffset="25516.14">20302 9660 923 0,'0'0'7'0,"0"0"2"0,0 0-7 15,0-9 11-15,0 9-2 0,0 0-14 0,0 0 12 16,0 0-11-16,0 0-6 0,0 0 7 15,0 0-1-15,0 0-3 0,0 0 1 0,0 0 8 0,0 0-24 16,0 0 18-16,0 0-6 0,0 0-1 16,0 0 31-16,-11 0-17 0,-1 0-9 0,2 11 14 15,-3-4-17-15,-3-7 1 0,2 9 21 0,-3-9-21 16,4 0 4-16,-1 0 0 0,-1 0 14 0,4 0 7 16,0 0 39-16,11 0 29 0,-11 0-23 0,11 0 8 15,0 0-30-15,0 0-21 0,0 0 9 0,0-12-12 16,0 3-20-16,0-1-6 0,0 0-3 0,0-1 6 15,0 0 4-15,11 0 2 0,2 0-11 0,-2 0 7 16,2 1 3-16,1 1-1 0,-5 2 11 0,5 7-22 16,-3-7 8-16,2 7-7 0,1 0 8 15,-2 0 15-15,1 11-9 0,0 0 9 0,1 3-13 16,-2 1-18-16,-12 3 11 0,11 2 4 0,-11 1 1 16,0-1 3-16,0 2 7 0,0 1-1 0,0 0-10 15,-19-2 4-15,1 1-7 0,1-2-13 0,-2-1 4 16,-1-2 0-16,3-1-5 0,-3-2 35 0,4-1 1 15,-3-3-24-15,6-2 16 0,-1-2-24 0,5-6 1 16,9 0 32-16,0 0-9 0,0 0-14 0,0 0 8 16,0 0-5-16,0 0-7 0,0-9 22 0,0-1-14 15,0-2 17-15,13-1 13 0,-3 2-13 0,2-1 15 16,-3 1-15-16,4 2-7 0,-4 1 5 0,-9 8-23 16,10 0 14-16,-10 0-7 0,12 0 6 0,-12 0 4 15,11 0-3-15,-11 11 5 0,13 2-17 16,0 1 19-16,-4 1-8 0,-1 1-1 0,-8-2 9 15,14 3-13-15,-2-3-17 0,-12 0-57 0,12-3-74 16,-12 0-68-16,11-4-78 0,-1-1 32 0</inkml:trace>
  <inkml:trace contextRef="#ctx0" brushRef="#br1" timeOffset="27455.01">19144 10671 563 0,'0'0'3'0,"0"0"14"0,0 0 0 0,0 0-8 15,0 0-4-15,0 0-11 0,0 0-1 0,0 0 8 16,0 0 5-16,0 5-5 0,0-5 7 0,0 0-10 16,0 0 1-16,0 0-4 0,0 0-5 0,0 0 8 15,0 0-8-15,0 0 12 0,0 0 1 0,0 0 3 16,0 0 6-16,0 0-16 0,0 11 5 0,0-11-6 16,0 9-1-16,-14-2 14 0,5-1-5 0,-4-6 10 15,-1 9-6-15,1-9-8 0,-3 7 9 0,2-7 19 16,0 0 22-16,1 0 22 0,1 0 11 0,12 0 16 15,-13 0 21-15,13 0-5 0,0 0-5 16,-11 0-29-16,11 0-45 0,0 0-11 0,0 0-11 16,0-10-14-16,0 2 3 0,0 1 6 0,0-3-11 15,0 1 4-15,11 0 0 0,-11 0-7 0,15-3 1 16,-2 4 7-16,0-1-8 0,-1 1 13 0,0 1-10 16,2 7-12-16,-5 0 7 0,4 0-13 0,1 0 15 15,-3 0 18-15,3 0-4 0,-1 10-6 0,-2 3 7 16,2 1-23-16,-2 4 11 0,-11 2 6 0,10 3-8 15,-10-2 12-15,0 5-4 0,0-1 3 0,0 0 3 16,-16 0-7-16,0 0 9 0,0 0-14 0,-3-2 1 16,0-1 2-16,-3 0 0 0,0-2 8 15,0-2-7-15,1-3 2 0,1-2-12 0,0-2 4 16,2-2 1-16,0-9-14 0,7 0 14 0,11 0-6 16,-14 0-3-16,14 0 11 0,0 0-12 0,0 0-3 15,0 0 4-15,0 0 11 0,0-11-4 0,0 0 6 16,0 0-1-16,0-1-14 0,0 2 5 0,0-1-5 15,0 0 8-15,0 3-5 0,0 1-2 0,0 7 3 16,13-7-7-16,-13 7 14 0,0 0 13 0,11 0-7 16,-11 0 5-16,15 13 1 0,-2 2-10 0,0-1 8 15,1 2 11-15,0 2-10 0,0 2 2 16,-1-6-7-16,3 4 1 0,-2-2-54 0,-1-3-75 0,0-2-64 16,0-3-110-16,-1-8 27 0</inkml:trace>
  <inkml:trace contextRef="#ctx0" brushRef="#br1" timeOffset="27735.37">19457 10932 1495 0,'-9'0'24'0,"9"0"23"0,0 0 4 16,0 0 8-16,0 0-18 0,0 0-6 0,0 0-1 15,0 0-4-15,0 0-15 0,12 0-4 0,1 0-5 16,5 0-3-16,-1 0 4 0,2 0-18 0,1 0 11 16,4 0 2-16,-1 0-2 0,2 0-1 0,-2 0-29 15,4-7-76-15,-3 7-68 0,1-7-70 0,1 7-44 16,-4-8-6-16,1 1 6 0</inkml:trace>
  <inkml:trace contextRef="#ctx0" brushRef="#br1" timeOffset="27985.62">19701 10734 1416 0,'-16'-6'1'0,"16"6"1"0,0 0 2 0,0 0-11 15,0 0-1-15,0 0 4 0,-11 0 3 0,11 0 19 16,0 14 22-16,0 1 2 0,-13 3-2 0,13 4-9 16,-12 5-4-16,12 0-5 0,0 5-7 0,-12 0-12 15,12 0-101-15,-13-1-67 0,13-2-89 16,0 0-111-16,-12-5 49 0</inkml:trace>
  <inkml:trace contextRef="#ctx0" brushRef="#br1" timeOffset="28655">20317 10729 1266 0,'-9'0'3'15,"9"0"-3"-15,0 0 9 0,0 0-7 0,0 0-1 16,0 0-8-16,0 0-7 0,0 0 10 0,0 0-14 16,0 0 24-16,0 0-11 0,0 9 0 15,-14-9 15-15,14 9-26 0,-16-9 24 0,2 9-1 16,-1-9-19-16,1 6 19 0,3-6-17 0,-3 0 7 16,1 0 12-16,-1 0-4 0,1 0 3 0,4 0-17 15,-2 0 9-15,11 0 16 0,-13 0 38 0,13 0 42 16,0 0 10-16,-8 0-20 0,8 0-33 0,0 0-32 15,0 0-20-15,0-5-3 0,0-2 2 0,0 1-8 16,0 0-2-16,0 0 10 0,0-1-3 0,10 1-8 16,1 6 15-16,0-7-2 0,-2 7-18 0,4 0 22 15,0 0-25-15,-4 0 7 0,5 0 9 0,-3 13-10 16,-1 0 12-16,-10 2 1 0,12 4-3 0,-12 1 7 16,0 2 11-16,0-1-13 0,0 3 15 15,0-2-7-15,-17 2-4 0,1-1-7 0,-4-2-23 16,-4-2-1-16,3 0-8 0,-4-2 11 0,2-3 17 15,-2-1 9-15,2-5 6 0,4-8-4 0,-1 0-6 16,5 8 9-16,0-8-7 0,3 0 1 0,12 0 4 16,0 0-8-16,-10 0-9 0,10 0 15 0,0-12-3 15,0 1-21-15,0-1 17 0,0 0-13 0,0 1 5 16,0-2 8-16,15 1-7 0,-2-1 6 0,-2 4-7 16,-2-1 4-16,-9 3 12 0,12 7-17 0,2 0 10 15,-6 0 7-15,-8 0-4 0,15 0 9 0,-2 14-13 16,-2 1 4-16,2-1 6 0,0 1 11 0,-1 2-8 15,-1 0-5-15,4-2-11 0,-5 1-63 16,3 0-41-16,0-4-77 0,-2 2-78 0,0-3-44 16,3-3 34-16</inkml:trace>
  <inkml:trace contextRef="#ctx0" brushRef="#br1" timeOffset="29251.21">20767 10872 1191 0,'0'0'32'0,"0"0"33"0,0 0 39 16,0 0 27-16,0 0-10 0,0 0-3 15,0 0-3-15,0 0-22 0,0 0-14 0,0 0-26 16,0 0-33-16,0 0-11 0,0 0 0 0,15 0-6 16,1 0 1-16,6 0-1 0,7 0 2 0,-1 0-6 15,9 0 1-15,1 0 9 0,6 0-5 0,0 0-1 16,3 7-2-16,-1 1-7 0,3-8 3 0,-1 9 6 16,-2-4-3-16,-4 1 9 0,-1-6-8 0,-4 7-1 15,-6-7-6-15,-6 0-9 0,-4 4-21 0,-5-4-36 16,-5 0-52-16,-11 0-85 0,0 0-51 0,0 0-54 15,0 0-32-15,0-8 24 0</inkml:trace>
  <inkml:trace contextRef="#ctx0" brushRef="#br1" timeOffset="29927.93">21870 10796 1258 0,'0'0'6'0,"0"0"-25"0,0 0-4 15,0 0 25-15,0 0-2 0,0 0 19 0,0 0 21 16,0 0-40-16,0 0-12 0,0 0-1 0,0 0-18 16,0 0 26-16,0 0-5 0,0 0 9 0,0 0 3 15,0 0-6-15,0 7 7 0,-13-1 0 0,13-6-18 16,-14 9 4-16,3-2 2 0,11-1-1 0,-14-6 18 16,1 0-14-16,13 6 3 0,-13-6 8 0,13 0 8 15,-13 0 0-15,13 0 11 0,0 0-14 0,0 0 4 16,0 0-6-16,0 0-2 0,0 0 4 15,0-7-38-15,0-2 39 0,0 0 0 0,0 0-31 16,0 0 41-16,13-3-26 0,-1 4-1 0,2-2 2 16,-5-1 9-16,4 4-22 0,0 1 6 0,-4 2 32 15,2 4-28-15,-11 0 27 0,14 0-20 0,-2 0 17 16,-12 0-27-16,10 13 16 0,-10 0-1 0,12 4-15 16,-12 1 14-16,0 2-28 0,0 0 12 0,0 2 14 15,0 0 8-15,0 2-13 0,0-1-3 0,-21 0-11 16,5 0 16-16,-6-1 14 0,2 0-16 0,-3 0-13 15,0 0-22-15,1-4 15 0,-3 0 7 0,2-2 14 16,3-4 13-16,-2-1-3 0,6-11 11 0,0 9-8 16,16-9-19-16,-11 0 9 0,11 0-10 15,0 0-1-15,0-11 23 0,0-2 1 0,0 2 1 16,13-3 22-16,1-1-30 0,-3 2 2 0,2 0 19 16,1 0-8-16,-5 1 13 0,4 2-19 0,-13 3-18 15,11 7 1-15,-11-7 3 0,10 7 2 0,-10 0-2 16,0 0 1-16,10 0 4 0,-10 0 1 0,13 17 6 15,-13-2-1-15,11-3 7 0,2 5-10 0,-13-3 4 16,13 4-3-16,-1-1-18 0,-2-1 22 0,1 1-1 16,0 0-48-16,-2-3-3 0,4 1-70 0,3-4-56 15,0 0-32-15,1-11-88 0,2 8 31 0</inkml:trace>
  <inkml:trace contextRef="#ctx0" brushRef="#br1" timeOffset="31275.66">17929 11789 1385 0,'-13'0'27'16,"13"0"27"-16,0 0 19 0,0 0 1 0,0 0-14 16,0 0-12-16,0 0-5 0,0 0 11 0,0 0-10 15,0 0-11-15,0 0-19 0,0 0-9 0,0 0-9 16,0 0 8-16,17 0-5 0,1 0 1 0,2-8 8 15,1 1-23-15,4 7-5 0,0-9-71 0,0 9-76 16,1 0-57-16,-4-8-76 0,0 8-21 0,2 0 5 16</inkml:trace>
  <inkml:trace contextRef="#ctx0" brushRef="#br1" timeOffset="31491.71">17987 12077 1198 0,'0'0'13'0,"0"0"-7"0,0 0 5 16,0 9-2-16,0-9-18 0,0 0 19 0,0 0-13 15,0 0 0-15,0 0 7 0,0 0-8 0,19 11-9 16,-5-11-53-16,3 9-89 0,0-9-69 0,1 0-71 15</inkml:trace>
  <inkml:trace contextRef="#ctx0" brushRef="#br1" timeOffset="31904.99">18716 11696 1932 0,'0'-7'61'0,"0"2"21"16,0-1 0-16,-10 6 12 0,10-6-79 0,0 6-24 15,0 0 7-15,0 0-24 0,0 0 19 0,0 0 7 16,0 0-2-16,0 0 11 0,0 14 2 0,0 3 3 15,0 2 0-15,0 9 6 0,0 3-5 0,0 4-9 16,0 5-97-16,0 1-157 0,0 2-148 0,0-1-181 16</inkml:trace>
  <inkml:trace contextRef="#ctx0" brushRef="#br1" timeOffset="41226.14">17788 12914 772 0,'-5'0'28'0,"0"-3"28"0,2 0 8 16,2 1 14-16,1 2-9 0,-3-2-14 0,2 1 9 15,1 0-16-15,0-1-8 0,0-1-14 0,0 2-15 16,0-2 0-16,5-1-9 0,-2-1 7 0,3 0-4 16,-2-2 3-16,0 1 4 0,1 0-7 0,2-1-8 15,-1 1-2-15,3 0-11 0,-1 1 12 0,2 2 13 16,1-2-4-16,-2 5-7 0,3-1 8 0,0 1-13 15,1 0 4-15,1 6 13 0,0 2-25 16,2 3 7-16,-2 2 5 0,2 3-5 0,-3 2 10 16,-1 4-8-16,-1 2 0 0,-4 0 6 0,-4 1-10 15,-3 2 12-15,0-1-5 0,-7-2-15 0,-1 1-3 16,-2-2-34-16,-3-1-10 0,-1-3-20 0,1 0-24 16,0-4-10-16,-2-1-23 0,2-4-21 0,-1 0-28 15,1-5 39-15</inkml:trace>
  <inkml:trace contextRef="#ctx0" brushRef="#br1" timeOffset="41498.39">18170 12811 644 0,'0'-7'52'0,"0"-1"20"16,-3 1 11-16,0 1-5 0,0 1-51 0,1 2-25 16,0 2-21-16,-1 1 7 0,2 0 5 0,-5 4 8 15,3 3 11-15,-2 3-3 0,-2 3-6 0,1 1-2 16,-2 7-3-16,0 2-1 0,0 2 8 0,2 5-2 16,-2-1-2-16,4 2 0 0,-1 0-6 15,3-2 10-15,2-2 3 0,0-1-1 0,3-4 9 16,5-1-23-16,1-3-31 0,6-2-66 0,2-3-69 15,4-2-66-15</inkml:trace>
  <inkml:trace contextRef="#ctx0" brushRef="#br1" timeOffset="41717.25">18664 12950 1622 0,'-2'0'-4'0,"0"0"4"0,1 0-10 0,1 0-5 16,0 0 17-16,0 0-9 0,0-4 10 0,5 1-27 16,1-1-70-16,2 0-55 0,1 0-64 0,3 0-38 15,1-1-5-15,0-1 8 0</inkml:trace>
  <inkml:trace contextRef="#ctx0" brushRef="#br1" timeOffset="41937.86">18619 13150 788 0,'-3'3'2'16,"1"-1"-3"-16,0-2-5 0,0 2 12 0,2-2 6 15,0 0 33-15,0 1 25 0,4-1 10 0,0 0-2 16,0 2-32-16,4 0-8 0,1 0-27 0,0 0-1 16,2 0-8-16,2 1-9 0,2 1-45 0,1-4-80 15,2 4-59-15,-1-2-78 0,2 0 26 0</inkml:trace>
  <inkml:trace contextRef="#ctx0" brushRef="#br1" timeOffset="42349.27">19391 12536 1260 0,'0'-11'9'16,"0"0"58"-16,0 0 27 0,0 2 9 0,0 1-2 15,0 2-62-15,0 6-28 0,0 0-15 0,0 0-13 16,0 0 7-16,-11 0 5 0,11 0 5 0,-11 0 16 16,11 11-4-16,-15 6 8 0,5 2-10 15,-2 3 0-15,-3 7 2 0,2 4-13 0,-3 4 27 16,4 4-15-16,-1 0-2 0,-1 3-2 0,2-2-23 16,12 0-26-16,-12-3-69 0,12-3-20 0,0-5-74 15,0-4-23-15,0-4 14 0,0-4-56 0,17-5 41 16</inkml:trace>
  <inkml:trace contextRef="#ctx0" brushRef="#br1" timeOffset="42676.01">19667 12715 1607 0,'0'-8'7'0,"0"8"3"16,-13 0 3-16,13 0-9 0,-13 0-10 0,13 0 11 15,0 0-12-15,-16 0 18 0,16 12 0 0,-13 3-15 16,13 1 4-16,-9 2 0 0,9 5 1 0,0-2 0 16,0 3-3-16,0-2-2 0,0 0 0 0,0-2-3 15,0-1 26-15,0-2-12 0,12-1-1 0,7-4 6 16,-1-2-20-16,2-10 9 0,1 9-6 0,0-9 1 16,1 0 1-16,0 0-1 0,-5 0 2 0,0 0 6 15,-4-17 11-15,3 4-14 0,-16-3 21 0,11 0-6 16,-11-2 3-16,0-1-5 0,0 0-16 15,0 0-5-15,0-3-10 0,0 0 13 0,0 0 8 16,-16 0-12-16,0 1-11 0,5 4-10 0,11 0-59 16,-20 5-22-16,5 2 7 0,0 10-48 0,0 0 7 15,1 0-25-15,0 0-54 0,-2 16-14 0,3 1 35 16</inkml:trace>
  <inkml:trace contextRef="#ctx0" brushRef="#br1" timeOffset="43135.51">20033 13018 310 0,'0'0'0'0,"0"0"-5"0,0 0-2 0,0 0 6 16,0 0-8-16,0 0 15 0,0 0-1 0,0 0-13 15,-13 0 13-15,13 0-12 0,0 0 0 0,0 0 9 16,0 0 1-16,0 0-3 0,0 0 5 0,0 0-3 16,0 0-11-16,0 0 3 0,0 0 17 15,0 0-4-15,0 0 22 0,0 0-1 0,0 0-5 16,0 0 21-16,0 0-1 0,0 0 23 0,0 0 12 15,0 0 2-15,0 0-6 0,0 0-10 0,0 0 10 16,0 0-5-16,0 0 15 0,0 0-5 0,0 0-11 16,0 0-20-16,0 0-21 0,0 0-15 0,0 0 2 15,0 0-13-15,0 0-3 0,0 0 18 0,0 0-28 16,0 0 17-16,0 0-8 0,0 0-12 0,0 0 3 16,0 0 5-16,0 0 7 0,0 11-7 0,0-1 4 15,-13 4 7-15,13 2-4 0,-15 5 14 0,4 1 3 16,-1 5-24-16,-2 0 8 0,2 1-83 15,-4-1-59-15,2-2-65 0,-4-2-86 0,4-3 47 16</inkml:trace>
  <inkml:trace contextRef="#ctx0" brushRef="#br1" timeOffset="43669.28">20409 12677 1396 0,'0'-11'35'0,"0"4"28"0,0 0 15 0,0 1 2 16,0 6-42-16,0-6-14 0,0 6-14 0,0 0-16 15,0 0 1-15,0 0-1 0,0 0 0 0,0 0 9 16,0 0 12-16,0 10-13 0,0 4-1 15,0 5 18-15,0 1-9 0,0 7-6 0,0 2 11 16,0 5-13-16,0 1-5 0,0 2 4 0,0 0-74 16,0-2-69-16,-14-1-74 0,14-2-84 0,0-2-27 15,0-7 21-15</inkml:trace>
  <inkml:trace contextRef="#ctx0" brushRef="#br1" timeOffset="43889.43">20689 13083 1701 0,'0'0'-1'0,"-11"0"6"0,11 0 4 0,0 0 4 15,-14 10-4-15,14-1-5 0,0 1-3 0,-16 3-6 16,16 1 6-16,-16 2 3 0,16 4 5 0,-18-2-8 15,18 3-34-15,-14-2-95 0,14-2-88 0,0-1-94 16,-12-1-69-16,12-3 69 0</inkml:trace>
  <inkml:trace contextRef="#ctx0" brushRef="#br1" timeOffset="44334">21247 12696 1662 0,'0'-10'10'15,"-14"0"28"-15,14 0-9 0,-14 3 11 0,14 7-27 16,-12-5-30-16,12 5 8 0,0 0-2 0,0 0 4 16,0 0 9-16,-12 0 3 0,12 0-6 0,-11 15 15 15,11 3 2-15,-16 3-6 0,3 4 8 0,13 1-17 16,-12 5 1-16,12 1 9 0,-13-1-27 0,13 0 14 16,0-1 5-16,0-3-15 0,0-2 21 0,17-4-7 15,-2-1-10-15,4-5 10 0,-2-1-15 0,4-5 8 16,-3-1 1-16,0-8 7 0,-1 0 2 0,-1 0 4 15,-2 0 0-15,-1 0-15 0,1-14 13 0,-14 0 0 16,15-4-10-16,-3-3 26 0,-12-1 2 16,14-2-9-16,-14 0-8 0,13-3-14 0,-13 2-6 0,0-3-2 15,16 1 8-15,-16 3-16 0,0 3-15 16,0-2-35-16,0 5-58 0,0 3-46 0,0 3-62 16,0 3-13-16,-16 9 1 0,2 0 7 0,-2 0 51 15</inkml:trace>
  <inkml:trace contextRef="#ctx0" brushRef="#br1" timeOffset="44668">21228 12399 1638 0,'-12'0'13'0,"12"0"4"0,0 0 8 0,0 0 1 16,0 0-27-16,0 0 9 0,0 0-14 0,0-6 3 16,14 2 13-16,5 4-9 0,4-6 3 0,6 6-5 15,-2 0-1-15,3 0-7 0,1 0 2 0,-1 14 3 16,0 5 9-16,0 4 13 0,-6 4 3 0,2 9 0 15,-3 5 2-15,-7 7-14 0,0 9-4 16,-16 4 9-16,0 6-13 0,0 3 9 0,0 0-15 16,0 0-21-16,-22-2-52 0,-3-2-76 0,-1-5-103 15,-6-6-100-15,-2-6-26 0</inkml:trace>
  <inkml:trace contextRef="#ctx0" brushRef="#br1" timeOffset="45620.95">18047 13657 750 0,'-2'-7'24'15,"1"2"-1"-15,1 0-16 0,0 2-2 0,-2 3-22 16,2-3 0-16,0 3 13 0,0 6 6 0,-1 1 2 15,1 4-2-15,0 2 7 0,0 3 0 0,0 5-5 16,0 1 4-16,0 3-3 0,0-1 4 16,0 0-9-16,0-1 3 0,4-2-1 0,1-2-16 0,2-1 12 15,2-3 10-15,0-2 3 0,1-3 13 16,4 1 2-16,1-7 0 0,-2 0 24 0,4-4-1 16,0 0 17-16,-3 0-7 0,5-7-22 0,-3-2 6 15,1-1-13-15,0-4-13 0,-1-3-8 0,-1-1-4 16,0-3-3-16,-2-1 13 0,0-2 18 0,-4 0 35 15,-1 0 24-15,1 2 11 0,-4 2 14 0,-1 2-38 16,-3 3-25-16,-1 5-25 0,0 2-45 0,0 2-5 16,0 6-11-16,0 0 11 0,-1 5 15 0,-3 4-2 15,-1 5 6-15,2 8 8 0,-3 5-3 0,-2 6 3 16,4 7-1-16,-3 4-12 0,1 3-1 0,0 1 11 16,3 2 13-16,-4 0-8 0,5 0 9 15,-1 0-11-15,3 0-7 0,-1-2-8 0,1 0-8 16,0-1-2-16,0-2-8 0,0-2 13 0,0-3 5 15,1-5 1-15,2-4 6 0,-1-4 7 0,0-6-1 16,-1-4 7-16,-1-5 2 0,0-3-12 0,0-4 4 16,0-5-2-16,0 0-6 0,-5-4 15 0,1-3-4 15,-1-5-5-15,-3-4 8 0,0-2-5 0,-1-4-7 16,1-3-3-16,-5-4-2 0,4-2-3 0,-1-1 13 16,1-1 1-16,1-2-9 0,1 2-2 0,3 2 1 15,-1-1-28-15,0 6-49 0,2-2-65 0,3 5-70 16,0 0-39-16,8 4 4 0,-2 0 5 15,4 2 22-15</inkml:trace>
  <inkml:trace contextRef="#ctx0" brushRef="#br1" timeOffset="45849.98">18781 13841 1695 0,'-4'2'5'0,"4"-2"2"15,0 0-12-15,0-4 14 0,0-1-16 16,5 1 1-16,0 0 7 0,1-3-43 0,5 0-42 16,0 0-77-16,2-1-52 0,1 1-37 0,2 0-16 15,1 1 4-15,1 1 54 0</inkml:trace>
  <inkml:trace contextRef="#ctx0" brushRef="#br1" timeOffset="46025">18733 14075 1625 0,'-3'4'11'0,"3"-4"4"0,-1 0 2 16,1 0 1-16,0 0-8 0,4 0-6 0,4-2 5 15,0-3-2-15,3-1-8 0,6 2-22 0,1-3-99 16,4 1-100-16,2-2-110 0,2 0-70 0</inkml:trace>
  <inkml:trace contextRef="#ctx0" brushRef="#br1" timeOffset="46461.03">19612 13428 937 0,'-5'-9'32'15,"2"-2"3"-15,-3 3 2 0,0 3-12 0,-1 0-24 16,-1 5-7-16,2 0 4 0,-3 10 4 0,-1 2 2 15,-3 3 34-15,-1 7 8 0,0 4 21 0,-2 7-9 16,0 3-22-16,-3 3-8 0,3 3-8 0,1 4-7 16,2-1-2-16,-1 0-3 0,3-1-11 0,2-1 10 15,2-2 4-15,2-5-2 0,5-1 3 0,0-4-43 16,10-3-89-16,2-6-74 0,5-1-66 0,1-5-46 16,7-3 67-16</inkml:trace>
  <inkml:trace contextRef="#ctx0" brushRef="#br1" timeOffset="46677.01">19930 13621 1912 0,'-5'-6'28'0,"1"-1"12"0,-1 2-10 16,2 1 3-16,-2 1-43 0,2 3-9 0,1 0 11 15,1 0-1-15,1 0 23 0,0 4-12 16,0 4 3-16,0 0 0 0,0 7-12 0,0 1-9 16,0 6-85-16,0 2-83 0,0 2-83 0,0 1-82 15,0 1 6-15,0 0 21 0</inkml:trace>
  <inkml:trace contextRef="#ctx0" brushRef="#br1" timeOffset="46887.34">20180 13971 1623 0,'0'0'5'0,"0"0"8"0,0 0 24 0,0 5-4 16,-5 2-1-16,0 1 5 0,1 3-22 0,-3 3-2 15,0 6 4-15,0 2-8 0,-2 3-6 0,-3 1 2 16,2 1-17-16,-2-1-82 0,3-1-95 0,-4-4-101 15,5-2-99-15,2-5 18 0</inkml:trace>
  <inkml:trace contextRef="#ctx0" brushRef="#br1" timeOffset="47383.75">20518 13562 1065 0,'0'-3'10'0,"0"-1"-14"15,0 1 2-15,0 1-5 0,0 2-12 0,0 0 27 0,0 0-14 16,0 0 4-16,0 6 2 0,0 2-8 16,0 0 22-16,0 5-7 0,0 3 5 0,2 3-5 15,0 4-19-15,-2 2 5 0,0 3 1 0,0 0 14 16,0 1-1-16,0 1-75 0,0-1-86 0,0 0-79 15,0-4-33-15</inkml:trace>
  <inkml:trace contextRef="#ctx0" brushRef="#br1" timeOffset="47604.05">20858 13968 1920 0,'0'0'22'0,"0"-2"3"0,0 2-2 16,0 0 12-16,-3 0-28 0,2 0-5 0,-2 0 2 15,3 0-12-15,-1 5 1 0,0-2 10 0,-1 3-6 16,-3 3 4-16,2 4-7 0,-2 0-22 0,-1 5-60 16,2-1-116-16,-3 3-106 0,2-1-90 0,0-3-13 15,2 0 109-15</inkml:trace>
  <inkml:trace contextRef="#ctx0" brushRef="#br1" timeOffset="47921.15">21185 13718 1692 0,'-6'0'-10'0,"0"0"-15"15,-3 4 15-15,2 3-3 0,-1 1 7 0,2 3 14 16,-4 2-13-16,6 3 1 0,-1 1-2 0,2 3 7 16,0-1 2-16,3 0 5 0,0 1 6 15,7-2-9-15,1-1 3 0,3-2-10 0,0 0-7 16,2-1 6-16,4-3 1 0,1-2-2 0,-2-2 10 16,1-2-6-16,1-2-13 0,-3-3 21 0,0 0-8 15,2-6 11-15,-6 1 3 0,1-4-9 0,-2 1 19 16,-2-3 7-16,-1-2 2 0,-4 0-1 0,-2-3-9 15,2 2-17-15,-3-3 0 0,0 1-5 0,-7-3-4 16,0-1-6-16,-1 3-19 0,-4-2-48 0,0 4-45 16,1 0-44-16,-4 5-23 0,-1 1-11 0,-1 4-13 15,0 5-15-15,2 0-14 0</inkml:trace>
  <inkml:trace contextRef="#ctx0" brushRef="#br1" timeOffset="48245.57">21290 13472 1813 0,'-5'-10'4'0,"5"-1"2"0,0 0-1 0,5-1-3 16,1 3-9-16,0 2-5 0,6 3 5 0,2-2 3 16,-2 6 9-16,6 0-2 0,-1 7 3 0,0 3-6 15,1 5-6-15,1 6 20 0,-3 4-6 0,0 4 2 16,-2 6 8-16,-2 4-20 0,-2 3-7 0,-4 2 12 16,0 2-7-16,-6 3 12 0,0-1-12 0,-6 1-39 15,-2 1-67-15,-1-3-100 0,-7 0-59 0,0-2-74 16,-4-2-12-16</inkml:trace>
  <inkml:trace contextRef="#ctx0" brushRef="#br1" timeOffset="50039.89">17832 14779 547 0,'3'-5'23'0,"0"0"28"16,-1 1 7-16,2-2 4 0,1 1-9 0,0 0-12 16,0-1-9-16,0 0 20 0,1-1-13 15,2 2 3-15,0-2 22 0,0 1-19 0,-3 1 18 16,4-3-3-16,-5 3-1 0,1-2 6 0,-1 3 11 16,-1 0-5-16,0-1 10 0,-1 3-9 0,-2 0-40 15,0 0 2-15,0 0-31 0,-7 0-9 0,1 2 7 16,-1-2-7-16,-3 2-7 0,-2 0 5 0,1 0 6 15,-5 4-9-15,0 2 2 0,1 2 3 0,-1-1 14 16,-1 3-2-16,-2 1-4 0,3-1 5 0,-1 2-15 16,0 3 6-16,2-1 3 0,0 4-1 0,2-2 0 15,0 3-4-15,-3 0 8 0,6 2-10 0,-1 0-3 16,0 2 20-16,3-3-17 0,2 5 11 16,1-4 6-16,0 4-23 0,4-3 20 0,-4 2 1 15,4-1-11-15,1 0 7 0,0-2 5 0,0 1-15 16,6-3 0-16,-1 1 15 0,-1-2-15 0,1-2-3 15,2-3-8-15,-1-1-47 0,3-2-21 0,-2-2-17 16,1 0-13-16,0-4 8 0,2 0-7 0,0-1-26 16,0-3-8-16,0 0-7 0,3 0-17 0,0-3 9 15,-2-2 22-15</inkml:trace>
  <inkml:trace contextRef="#ctx0" brushRef="#br1" timeOffset="50235.07">17677 15098 262 0,'3'-5'0'0,"4"-1"6"0,0 2-7 0,0-2 0 15,2 0-5-15,4 0-4 0,-2-1 11 0,3 1-8 16,0 0-53-16</inkml:trace>
  <inkml:trace contextRef="#ctx0" brushRef="#br1" timeOffset="50730.16">18017 14902 799 0,'-10'0'-9'0,"6"0"-7"0,-4 0-1 0,5-3-6 0,1 3 7 16,2 0 25-16,0-2-8 0,8 1 4 15,1 0-5-15,3-1-5 0,3 0 7 0,3 1 3 16,2-1 1-16,5 0-5 0,1 2-2 0,1-3-2 15,0 2 10-15,0-2-16 0,-1 3 3 0,0-3 10 16,-4 2-2-16,-5-1-9 0,-1 1 16 0,-5 0-9 16,-3 1 4-16,1-2 28 0,-6 2-8 0,1 0-1 15,-4 0-3-15,0 0-3 0,0-1-13 0,-7 1 6 16,1 0 1-16,0 0-27 0,0 0 11 0,-3 0-3 16,-1 0 0-16,-2 0 15 0,3 3-19 0,-2 0 19 15,3 2-11-15,-2-1 8 0,2 0 1 0,1 2-23 16,0 3 8-16,4 0-3 0,-1 0 23 15,2 4-1-15,0 0 6 0,2 0-3 0,0 3-13 16,0 0 1-16,7 2-1 0,-6 0 6 0,4 0 0 16,-2 2-8-16,1-2 15 0,-3 1-14 0,-1 0-3 15,0 0 9-15,0 0-24 0,0-2 26 0,-5-2-8 16,0-1 6-16,1-3-6 0,-4-3-39 0,-2 0 9 16,1-4-11-16,-1-2 2 0,-1 1 4 0,0-3-21 15,1 0-27-15,-2 0-23 0,3 0-37 0,0-4 23 16</inkml:trace>
  <inkml:trace contextRef="#ctx0" brushRef="#br1" timeOffset="51000.98">18639 14944 1445 0,'-4'2'0'0,"3"-2"1"0,-1 0-2 16,2-3 4-16,0 0-8 0,3-1-23 15,4 0-31-15,2-1-45 0,2-2-47 0,5 2-45 16,-2-2-1-16,5 1-24 0,-1 1 15 0</inkml:trace>
  <inkml:trace contextRef="#ctx0" brushRef="#br1" timeOffset="51204.99">18578 15229 1352 0,'-1'3'5'0,"-1"-3"-3"0,2 0 8 0,0 0 10 16,0 0-14-16,0 0 3 0,0 0 2 0,3 0-20 15,2 0 13-15,0 0 9 0,-1-3-19 0,3 1 19 16,1 2-20-16,3 0-84 0,-2 0-78 0,3 0-114 16,1 0-63-16</inkml:trace>
  <inkml:trace contextRef="#ctx0" brushRef="#br1" timeOffset="51756.78">19026 15036 1570 0,'-7'0'16'0,"4"0"16"16,-1 0-6-16,0 0 3 0,1 0 3 0,3 0-13 16,-1 0 22-16,1 0-4 0,0 0-29 0,0 0 6 15,0 0-5-15,1 0 5 0,4 0 23 0,1 0 5 16,0 0 17-16,6 0 6 0,2 0 1 0,3 0-1 16,9 1 6-16,4 3-11 0,4-2 0 0,8-2-10 15,6 3-26-15,8-2 4 0,5 1-2 0,7-1 0 16,10 3-2-16,6 0-12 0,6-1-1 15,6 1-5-15,8 1-4 0,4 1 12 0,9 1-12 16,3-3 4-16,5 5 0 0,7-4-1 0,3 2 1 16,6 0-1-16,6 0-2 0,2 2 1 0,2-3-6 15,1 3-5-15,0 0 3 0,-3-1 5 0,0 3-1 16,-6-2 3-16,-3 1 1 0,-3-1-9 0,-7 1 6 16,-9-2 2-16,-4 1-7 0,-6 0 10 0,-8 1-2 15,-15 0-23-15,-7-2-59 0,-7 1-55 0,-12 1-60 16,-13-4-16-16,-6 0 46 0,-13-1-32 0,-6-3-36 15,-9-2-70-15,-5 0-54 0,-10-7 21 0</inkml:trace>
  <inkml:trace contextRef="#ctx0" brushRef="#br1" timeOffset="53240.21">20922 14320 1225 0,'0'0'-6'0,"0"0"3"0,0 4 3 0,-4 5 3 16,1-1 12-16,2 6-5 0,-3 2-6 0,0 4-8 16,-1 5 2-16,0 2 9 0,-1 4-4 0,0-2 4 15,-1 4-38-15,2-1-66 0,-1-2-85 0,0 1-87 16,1-3-13-16</inkml:trace>
  <inkml:trace contextRef="#ctx0" brushRef="#br1" timeOffset="57653.18">19473 15463 917 0,'-1'-6'18'0,"-1"-3"19"0,2 2-9 15,-1 1 4-15,1 0-20 0,0 1-19 0,0 3 10 16,0 0-1-16,0 0-9 0,0 2 9 0,0 0 1 16,0 0-2-16,0 0 19 0,0 0-20 0,0 5 0 15,0 2 4-15,0 3-15 0,0 4 2 16,0 3 19-16,-4 3-22 0,3 7 17 0,-3 3 8 15,1 1-21-15,-2 2 16 0,2 1-14 0,-3-3 6 16,2 0 6-16,0-2-17 0,1-2-52 0,0-5-68 16,1-2-76-16,1-5-45 0</inkml:trace>
  <inkml:trace contextRef="#ctx0" brushRef="#br1" timeOffset="57969.98">19645 15662 1558 0,'-1'0'-1'0,"1"0"0"0,0 0 0 15,0 0 0-15,0 0-7 0,0 0 2 0,3 0 9 16,2 0 0-16,1 0 2 0,5-1 8 0,-1-2-15 16,4 1 3-16,2 0 4 0,3 0-8 0,-2-2 10 15,5 2-8-15,0-1 2 0,-2-1-1 0,1 1-24 16,1 1-33-16,-4 1-53 0,3-1-39 16,-7 0-33-16,0-1-12 0,-3 2 10 0,0 0-7 0,-4 0 5 15,0-1 47-15</inkml:trace>
  <inkml:trace contextRef="#ctx0" brushRef="#br1" timeOffset="58204.92">19835 15515 795 0,'-1'-3'-4'0,"1"-1"-2"0,-2 2-1 15,0 2 4-15,2 0-2 0,0 0 3 0,0 6-4 16,0 0 2-16,0 5 12 0,0 1 14 0,-3 3-4 16,-2 2-13-16,2 3 0 0,2 3-11 0,-5-2 10 15,3 4 17-15,-1 0-15 0,3-3-10 0,-1 0-47 16,0-1-78-16,2-2-68 0,0-4-5 0</inkml:trace>
  <inkml:trace contextRef="#ctx0" brushRef="#br1" timeOffset="61732.31">20337 15509 641 0,'2'0'16'16,"-2"0"-1"-16,2 0 1 0,-2 0-5 0,2 0-3 16,-2 0-20-16,0 0 4 0,0 0 0 15,0 0-3-15,0 0 23 0,1 0-7 0,-1 0-6 0,0 0 0 16,0 0-6-16,0 0 5 0,0 0 11 16,0 0-4-16,0 0-1 0,0 0-5 0,0 0 0 15,0 3 2-15,0-3 16 0,0 3-3 0,0-3-1 16,-3 1-9-16,1-1-19 0,0 3 15 0,-2-1 1 15,1 0-3-15,-2 2 8 0,1-2 1 0,-1 2 2 16,-2-1-4-16,0 0 5 0,0-1-8 0,-1 3 19 16,3-3 20-16,1-2 33 0,-2 1 11 0,3-1 23 15,-1 0 21-15,3 0-7 0,1 0 16 0,0 0-50 16,0-3-32-16,0 1-31 0,0-1-32 0,3-1 3 16,0 0 1-16,0-2-1 0,3-1-6 0,1-1 8 15,-1 0-2-15,2-3 2 0,1 4 1 16,1-2-6-16,1 3-2 0,0 0 2 0,-1 3 2 15,-1 3 5-15,5 0-16 0,-4 4-8 0,1 1-4 16,1 5-1-16,-4 0 19 0,1 4-6 0,0 1 15 16,-3 2-1-16,-3 2-17 0,-3-1 14 0,0 1 3 15,-8 2-9-15,-1-2 19 0,1 0-10 0,-3 1-9 16,-5-2 3-16,3-2-12 0,-4 1 9 0,3-2-5 16,-2-1-2-16,0-1 14 0,1-2 1 0,0-1 4 15,1-5 4-15,1 2-6 0,4-1 11 16,0-4-1-16,0-2-6 0,5 0 5 0,0 0-17 15,1-4-13-15,3-1-1 0,0-2 1 0,0-2 8 16,0-1 17-16,5-5 13 0,0 4-13 0,1-3-1 16,-1 1-10-16,3 1-8 0,0 2 12 0,-3 3-9 15,1-1 13-15,-3 6-7 0,5 2-5 0,-5 0 8 16,2 0-15-16,1 5 22 0,1 2-13 0,-3 3 6 16,6 0 5-16,-2 2-7 0,1 2 9 0,0-2 7 15,0 3-43-15,0-2-51 0,1-3-57 0,-1 2-53 16,0-3-20-16,1-2-5 0</inkml:trace>
  <inkml:trace contextRef="#ctx0" brushRef="#br1" timeOffset="62880.03">20774 15637 693 0,'0'0'9'0,"0"0"3"0,-10 0 10 15,10 0 7-15,0 0-17 0,0 0 7 0,0 0-9 16,0 0-12-16,0 0 14 0,0 0 1 0,0 0 1 15,0 0 23-15,0 0-7 0,0 0 10 0,0 0 3 16,0 0 3-16,0 0 4 0,0 0-30 0,0 0 8 16,0 0-11-16,0 0-5 0,0 0 18 0,0 0-8 15,0 0-2-15,0 0-3 0,0 0-7 0,0 0-2 16,0 0-6-16,0 0-5 0,0 0 4 0,0 0 3 16,0 0-2-16,0 0-2 0,0 0 10 0,0 0-13 15,0 0 11-15,0 0 2 0,0 0-13 16,0 0 12-16,0 0-22 0,0 0 10 0,0 0-3 15,0 0 3-15,0 0-19 0,0 0 19 0,0 0 4 16,0 0-5-16,0 0 49 0,0 0-18 0,0 0 7 16,0 0-4-16,0 0-11 0,0 0 8 0,0 0-9 15,0 0 0-15,0 0 5 0,0 0-17 0,0 0 11 16,0 0-6-16,0 0-4 0,0 0-8 0,0 0-5 16,0 0 12-16,0 0-15 0,0 0 14 0,0 0 2 15,0 0-5-15,0 0 3 0,0 0 5 16,0 0-2-16,0 0-15 0,0 0 6 0,0 0-2 15,0 0-10-15,0 0 19 0,0 0-5 0,0 0 0 16,0 0 8-16,0 0-11 0,0 0 8 0,0 0-5 16,0 0-2-16,0 0 5 0,0 0-13 0,0 0 9 15,0 0 0-15,0 0-5 0,0 0 16 0,0 0-15 16,0 0-1-16,0 0 15 0,0 0-16 0,0 0 9 16,0 0 6-16,0 0 3 0,0 0 2 0,0 0 5 15,0 0 1-15,0 0-22 0,0 0 4 0,0 0 11 16,0 0-13-16,0 0 6 0,0 0 12 0,0 0-6 15,0 0 3-15,0 0-2 0,0 0-2 0,0 0-12 16,17 0-6-16,-4 0 17 0,5 0-7 0,-2 0-4 16,5 0 16-16,-1 0-21 0,-1 0 3 15,3 0 10-15,0-6-3 0,-1 6 2 0,1 0-10 16,0-8-3-16,-1 8 5 0,-4 0-1 0,0 0 16 16,0-7-17-16,-3 7-9 0,-5 0 5 0,-9 0-3 15,11 0 14-15,-11 0 0 0,0 0-9 0,0 0-8 16,0 0 6-16,0 0-15 0,0 0-36 0,0 0-31 15,0 0-71-15,0 0-61 0,0 0-64 0,0 0-42 16</inkml:trace>
  <inkml:trace contextRef="#ctx0" brushRef="#br1" timeOffset="63787.5">21445 15460 982 0,'0'-3'17'0,"0"-2"7"0,0 0 11 16,0-1 3-16,0 2-2 0,0 1-3 0,0-2-5 16,0 0 9-16,0 1-3 0,0 0 15 0,0-1 9 15,0 2-4-15,0 0 6 0,0 0-10 0,0 0-14 16,0 3-5-16,0-1-23 0,0-1-12 0,0 2-3 16,0 0-4-16,0 0 3 0,0 5 4 0,0 1-3 15,0 2 11-15,0 2 4 0,0 6-5 0,0 2 7 16,0 3-11-16,0 3 0 0,0 1 10 0,0 2-4 15,0-2-3-15,0 0 2 0,0 2-6 0,0-4 6 16,0 0 10-16,0-1-16 0,0 0-8 0,0-1-53 16,0-3-98-16,0 1-107 0,0-2-97 15,0-3 21-15</inkml:trace>
  <inkml:trace contextRef="#ctx0" brushRef="#br1" timeOffset="65562.31">22737 14437 252 0,'0'2'5'0,"-2"-2"7"16,1 0-5-16,1 0-3 0,0 0 3 0,0 0 19 0,0 0 18 15,0 0 30-15,0 0 21 0,0 0-10 0,0 0 1 16,0 0-18-16,3 0-27 0,-2 0-1 15,4 0 3-15,-4 0 8 0,4 0-6 0,0 0-14 16,1-5-22-16,7 1-9 0,-2 0 9 0,2-1-14 16,2 0-1-16,1-1-1 0,2 1-65 0,-2 2-12 15,1-2-61-15,-3 4-59 0,2 0 11 0</inkml:trace>
  <inkml:trace contextRef="#ctx0" brushRef="#br1" timeOffset="65749.58">22695 14708 457 0,'0'1'20'0,"0"0"31"0,5-1 26 15,2 1 1-15,-1 0-24 0,2 1-35 0,1-2-22 16,4 0 12-16,0 0-5 0,-1 0-3 0,4 0-62 15,-2 0-83-15,4 0-48 0</inkml:trace>
  <inkml:trace contextRef="#ctx0" brushRef="#br1" timeOffset="66088.98">23320 14012 1260 0,'0'-12'-5'15,"0"2"10"-15,0 0 2 0,0 3-5 0,0 7 2 16,0-7-10-16,0 7-6 0,0 0 10 0,0 0-4 16,0 0 13-16,0 0 1 0,0 0-6 0,0 14 12 15,0 1-11-15,0 2-8 0,0 1 10 0,0 3 0 16,0 1-12-16,-14 1-5 0,14 0-38 0,0-1-64 16,-16 1-52-16,16-3-46 0,0-1-41 0,0 0 40 15</inkml:trace>
  <inkml:trace contextRef="#ctx0" brushRef="#br1" timeOffset="66358.64">22988 14551 1812 0,'0'0'28'15,"0"0"13"-15,0 0-6 0,0 0 9 0,0 0-27 16,0 0-8-16,0 0-4 0,0 0-2 0,0 0-8 16,19-10 14-16,3 2-2 0,3-3-6 15,4 0 12-15,2-2-14 0,6 1 2 0,1 0-3 16,0 3-1-16,3 2-4 0,0 7 14 0,0-12-11 16,-2 12-17-16,3-9-82 0,-8 9-74 0,0 0-19 15,-4-11-54-15,-3 11 40 0,-7 0 12 0,-4 0-15 16,-4 0-14-16,-12 0 36 0</inkml:trace>
  <inkml:trace contextRef="#ctx0" brushRef="#br1" timeOffset="67012.31">23341 14634 918 0,'0'0'-9'0,"0"0"-1"15,0 0 0-15,0 0 1 0,0 0 12 0,0 0-4 16,0 0 11-16,0 0-8 0,0 12-6 0,0-12 2 16,0 0-3-16,-12 8 4 0,12-8 1 0,0 8 6 15,0-8-14-15,0 9 6 0,-15-9 5 16,15 9-1-16,0-9 2 0,0 7 1 0,-15-7-6 15,15 9 2-15,-14-9 7 0,14 0-11 0,-14 8-2 0,14-8 7 16,-17 0 0-16,4 0-6 0,13 0 19 16,-17 8-10-16,17-8-9 0,-18 0 11 0,18 0-20 15,-16 0 43-15,16 0 24 0,-13 0 19 0,13 0 21 16,0 0-42-16,0 0-7 0,0 0-37 0,0 0-12 16,0 0-2-16,0-8-12 0,0-1 24 0,0 9-2 15,0-11 0-15,0 2 7 0,0 2 3 0,0 0-24 16,14 7 7-16,-1-12-4 0,2 4-15 0,-15 8 22 15,15 0-11-15,-2 0 23 0,-2 0 11 0,-11 0-16 16,18 0 4-16,-5 0-17 0,-13 11-13 0,13 1 24 16,-13 3 0-16,0-3-10 0,0 7 19 15,0 0-6-15,0-1-18 0,0 1 12 0,0 1-14 16,-18-1 8-16,-2 1 12 0,-1-1-4 0,3-1-3 16,-1 0-9-16,0-1 11 0,0-2-13 0,2 0 21 15,-2-2-11-15,3-2 4 0,2-3-7 0,1-8 12 16,13 11 2-16,-15-11-12 0,15 0 2 0,0 0-12 15,0 0 11-15,0 0-9 0,0 0 22 0,0 0-14 16,0-15 9-16,0 1 11 0,0 2-5 0,17-2 10 16,-1 1-12-16,-2 0 3 0,-14 3-10 0,16 0-3 15,-16 2-4-15,14 8-2 0,-14 0-3 0,14 0 5 16,-14 0-1-16,16 0 1 0,-16 0 8 0,14 0-22 16,-14 0 26-16,19 10-5 0,-8 2-9 15,-11-2 14-15,17 2-4 0,-4 2 5 0,-13-3 3 16,16 2 3-16,-2-2-23 0,-1 0-29 0,-2-2-17 15,2-9-79-15,-1 12-65 0,1-12-80 0,2 5-20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6T05:39:12.056"/>
    </inkml:context>
    <inkml:brush xml:id="br0">
      <inkml:brushProperty name="width" value="0.05292" units="cm"/>
      <inkml:brushProperty name="height" value="0.05292" units="cm"/>
      <inkml:brushProperty name="color" value="#FF0000"/>
    </inkml:brush>
  </inkml:definitions>
  <inkml:trace contextRef="#ctx0" brushRef="#br0">13813 9596 466 0,'0'0'17'16,"-13"0"8"-16,13 0 0 0,0 0 17 0,0 0-5 15,0 0 3-15,0 0 12 0,0 0-6 0,0 0 3 16,0 0 16-16,0 0-20 0,0 0 8 0,0 0-14 16,0 0-20-16,0 0-1 0,0 0-13 0,0 0-8 15,0 0-6-15,0 0 7 0,0 0-5 0,0 0-5 16,0 0-2-16,0 0 9 0,0 0-7 0,0 0 16 16,0 0 3-16,0 0 8 0,0 0-19 0,0 0 8 15,0 0-7-15,0 0-12 0,0 0 17 0,0 0-22 16,0 0 32-16,0 0-20 0,0 0 19 0,0 10 14 15,0-10-30-15,14 0 21 0,-3 0-19 16,-11 0 2-16,18 0 3 0,-7 0-6 0,-11 0 17 16,17 0-28-16,-6 0 16 0,1 0 1 0,-12 0-9 15,15 0 20-15,-5 0-5 0,-1 0-5 0,-9 0 9 16,18 0 2-16,-7 0-1 0,1 0-4 0,-1 0 8 16,3 0 6-16,-2 0 1 0,2 0 12 0,-2 0-13 15,1 0 1-15,3 0-3 0,-3 0-2 0,2 0-5 16,1 0-2-16,0 0-24 0,0 0 6 0,1 0-2 15,-1 0 1-15,3 0 20 0,-1 0-21 0,-1 0 11 16,2 0-14-16,-5 0 12 0,5 0 17 16,-5 0-17-16,2 0 9 0,-2 0-15 0,2 0-7 15,-2 0 7-15,0 11 1 0,-1-11 2 0,2 0-9 16,-1 8 9-16,0-8-2 0,-2 0 3 0,1 0 11 16,0 8 1-16,-2-8 5 0,0 0-16 0,3 0 4 15,-3 10-3-15,3-10-8 0,-1 0 8 0,0 0 4 16,3 0-11-16,-2 0 10 0,2 0-3 0,-3 0-13 15,-1 0 10-15,-12 0-14 0,16 0 14 0,-1 0 11 16,-15 0-5-16,15 8-1 0,-3-8-1 0,1 0-14 16,-2 9 18-16,0-9 6 0,-11 0-16 15,16 0 8-15,-2 9 2 0,-3-9-18 0,-11 0 14 16,16 7-4-16,-5-7-19 0,-11 0 36 0,13 8-22 16,-13-8 5-16,16 8 16 0,-7-8-20 0,-9 0 14 15,14 0-6-15,-14 0-15 0,13 8 5 0,-2-8-5 16,-11 0 20-16,14 0-1 0,-2 7 4 0,-2-7-11 15,2 0-3-15,-3 9-14 0,4-9 13 0,-1 8 9 16,2-8-7-16,-2 0 25 0,2 0-34 0,0 8 21 16,-1-8-7-16,2 0-15 0,0 0 15 0,0 0-8 15,2 7-7-15,-2-7 5 0,1 0 25 0,0 0-16 16,1 0 6-16,1 0 0 0,-2 0-12 0,1 0 5 16,-2 8 2-16,1-8 3 0,2 0-12 0,-4 0 21 15,2 0-7-15,-2 0-10 0,-1 0 4 0,3 0-6 16,-2 0 4-16,2 6 6 0,0-6 2 15,1 0-5-15,-1 0-13 0,-1 0 1 0,3 0-9 16,-4 0 11-16,2 8 31 0,-2-8-1 0,-1 0-9 16,-1 0-11-16,3 0-10 0,0 0-6 0,0 0 15 15,0 0-5-15,2 0-4 0,3 0 4 0,-1 0-2 16,-2 0 10-16,2 0 15 0,-1 0-16 0,-1 0 4 16,-1 0-13-16,0 0-13 0,-2 0 19 0,2 0-5 15,-2 0 12-15,2 0-10 0,-3 0 7 0,2 0 7 16,-2 0-13-16,1 0-1 0,-1 0 9 0,1 0-15 15,-5 0 18-15,4 0-3 0,0 0-4 0,-4 0-5 16,4 0-8-16,-1 0 18 0,1 0-16 16,1 0 1-16,-3 0-4 0,3 0 11 0,2 0 6 15,0 0 6-15,-1 0 16 0,-1 0-24 0,2 0 2 16,-2 0 0-16,2 0-6 0,-2 0-8 0,2 0 1 16,-3 0 8-16,2 0-3 0,-2 0 9 0,2 0 9 15,-2 0-12-15,1 0-12 0,-1 0-3 0,3 0-9 16,-2 0 13-16,2 0 19 0,-2 0-4 0,3 0 2 15,-1 0-13-15,2 0-2 0,-2 0 7 0,2 0 0 16,0 0 0-16,-1 0 1 0,-1 0 12 16,2 0-18-16,-1 0 8 0,-3 0 0 0,3 0-14 0,-4 0 6 15,2 0 9-15,-1 0-15 0,-1 0 14 16,0 0-4-16,-1 0-2 0,-2 0 3 0,5 0-14 16,-4 0 27-16,3 0-12 0,1 0 7 0,0-8 6 15,0 8-21-15,0 0-7 0,1 0 14 0,1 0-15 16,-2 0 5-16,2 0 7 0,-1 0-3 0,1-6 9 15,-2 6 9-15,0 0-7 0,1 0-5 0,2 0 13 16,-4 0-31-16,2 0 21 0,-4 0-15 0,2 0-2 16,-1 0 25-16,1 0-7 0,-1-6 3 0,-2 6-16 15,2 0 7-15,-13 0-7 0,14 0 22 0,0 0 0 16,-3-6-12-16,2 6 1 0,-2 0-5 0,0 0 0 16,-11 0 5-16,17-6 4 0,-4 6-10 0,-13 0 19 15,17 0-21-15,-17 0 4 0,15-7 10 0,-15 7 0 16,12 0 37-16,-12 0 19 0,0-6 6 15,0 6-6-15,0 0-19 0,11 0-11 0,-11 0-4 16,0 0 6-16,0 0-11 0,0-8-16 0,0 8 1 16,0 0-7-16,0 0 1 0,0 0 10 0,0 0-24 15,0-7-77-15,0 7-79 0,0 0-115 0,0 0-124 16,0-6 40-16</inkml:trace>
  <inkml:trace contextRef="#ctx0" brushRef="#br0" timeOffset="2315.84">18687 9549 168 0,'0'0'13'0,"0"0"-7"16,-9 0 1-16,9 0 16 0,0 0-14 0,0 0 21 15,-11 0 3-15,11 0-18 0,0 0-1 0,0 0-14 16,0 0 6-16,0 0-17 0,0 0 11 0,0 0 2 16,0 0-17-16,0 0 19 0,0 0 0 0,0 0-9 15,0 0 5-15,0 0 2 0,0 0 0 0,0 0-5 16,0 0 10-16,0 0 4 0,0 0-13 0,0 6 12 15,0-6-10-15,0 0 12 0,0 0 14 0,0 0 24 16,0 7-19-16,0-7-14 0,0 0-11 0,0 0-12 16,0 0 24-16,0 0-1 0,0 0 14 15,0 0 0-15,0 0 2 0,0 0 8 0,0 0-1 16,0 0-10-16,0 0-12 0,0 0 3 0,0 0-4 16,0 0-5-16,12 0 18 0,-12 0-24 0,13 0 10 15,-13 0 4-15,16 9 3 0,-5-9 15 0,-11 0-8 16,13 0-5-16,1 0-17 0,-5 5 1 0,-9-5 4 15,18 0-13-15,-4 0 11 0,0 0 1 0,0 0-27 16,-1 0 26-16,1 0-13 0,-2 0-16 0,-12 0 18 16,17 0-11-16,-4 0 19 0,0 0-11 0,-13 0-1 15,15 0 9-15,-1 0-19 0,-3 0 14 0,0 0 14 16,3 0-13-16,-2 0 12 0,-12 0-3 16,15 0 1-16,-2 0-8 0,-1 0 0 0,-12 0-2 15,15 0-17-15,-1 0 11 0,-1 0 1 0,-4 0-2 16,5 0 17-16,-2 0-8 0,-3 0-9 0,5 0 8 15,-4 0-9-15,-1 0 16 0,5 0 4 0,-4 0 3 16,-10 0-4-16,16 0-14 0,-5 0 8 0,-2 0-11 16,-9 0-8-16,16 0 15 0,-5 0-11 0,0 0 8 15,-11 0 11-15,13 0 1 0,-3 0-13 0,-10 0 3 16,15 0 2-16,-5 0-8 0,-10 0 8 0,15 0 1 16,-3 0-4-16,-12 0-14 0,12 0 16 0,-1 11-22 15,-11-11 3-15,15 0 13 0,-5 0-7 16,-10 0 22-16,13 6 1 0,-2-6-15 0,0 0 12 15,-11 0-15-15,15 0 1 0,-3 0 15 0,-12 0-18 16,13 0 20-16,-2 0 0 0,1 8-18 0,-12-8 8 16,13 0-2-16,1 0-8 0,-2 0 7 0,-1 0-2 15,3 0 1-15,-3 0 2 0,1 0 9 0,1 8-1 16,0-8-1-16,-1 0-13 0,1 0 4 0,1 0-5 16,-3 0-11-16,1 0 22 0,0 0 2 0,-1 0-2 15,3 9 7-15,-1-9-7 0,-2 0-12 0,-11 0 11 16,18 0 10-16,-7 0-10 0,-11 0 8 0,15 0-16 15,-2 0-12-15,0 0 9 0,-13 0 0 0,16 7-3 16,-1-7 18-16,-2 0-2 0,1 0 1 16,-3 0 0-16,1 0-14 0,1 0-5 0,-1 0 8 15,-3 0 5-15,5 0 7 0,-2 0 3 0,-2 0-7 16,3 0-7-16,-2 0-1 0,0 0 4 0,4 7 5 16,-5-7-2-16,2 0-1 0,-1 0-2 0,3 0-10 15,-3 0 14-15,0 0 1 0,2 0-12 0,-2 0 12 16,1 0-3-16,1 0-4 0,0 0 1 0,-1 0 1 15,1 0 11-15,3 0-11 0,-3 0 6 0,1 0-3 16,-2 0-10-16,1 0 11 0,1 0 3 0,-1 0-3 16,3 0-12-16,-3 0 14 0,-1 8-1 0,2-8-12 15,-1 0 11-15,1 0-18 0,-1 0 5 0,1 0 1 16,0 0 18-16,4 0-4 0,-2 0 10 16,-1 0 6-16,1 0-23 0,1 0-2 0,-1 0-10 15,0 0-5-15,0 0 21 0,-2 0 11 0,2 0-20 16,0 0 13-16,1 0-6 0,-3 0-4 0,0 0 12 15,-2 0-7-15,1 0-15 0,0 0 6 0,-13 0 4 16,15 0 1-16,-1 0 2 0,-1 0-1 0,1 0 10 16,-1 0-6-16,-4 0 13 0,3 0-13 0,-12 0-13 15,17 0 12-15,-17 0-14 0,12 0 15 0,-12 0 4 16,11 0-11-16,-11 0 11 0,10 0-10 0,-10 0 2 16,12 0 9-16,-12 0-6 0,15 0 4 0,-6 0-11 15,4 0 24-15,-13 0 13 0,14 0 23 0,3 0 3 16,-4 0-17-16,1 0-9 0,1 0-22 15,-2 0 11-15,4 0-14 0,-3 0-15 0,0 0 3 16,2 0-2-16,0 0-2 0,-1-8 16 0,0 8-8 16,-1 0-5-16,0 0 8 0,2 0 0 0,-3 0 1 15,1 0 5-15,0 0 3 0,-1 0-5 0,1 0 0 16,-3 0-6-16,1 0-16 0,0 0 5 0,-3 0 8 16,-9 0 3-16,17 0 11 0,-5 0 8 0,-12 0-10 15,15 0-10-15,-4 0 1 0,-11 0-21 0,12 0 17 16,-12 0 5-16,14 0-10 0,-1 0 20 0,-13 0-13 15,15 0 8-15,0 0-7 0,-3 0 3 0,-1 0 0 16,5 0-10-16,-3 0 8 0,-1-7 1 16,6 7-4-16,-5 0 7 0,4 0 14 0,-4-7-22 15,0 7-2-15,0 0 9 0,-13-7 0 0,17 7 6 16,-3-7 0-16,-1 2-8 0,-1 5-11 0,0-6 0 16,2 0 1-16,1 6 7 0,4-7-3 0,-3 7 9 15,2-6 11-15,1 6-19 0,1 0 16 0,-2-6-15 16,3 6-12-16,-5 0 16 0,3 0-13 0,-3 0 10 15,1 0 7-15,-3 0-5 0,0 0 1 0,1 0-12 16,-1 0 12-16,0 0-6 0,-3 0 10 0,3 0 19 16,1 0-15-16,-1 0-6 0,-4 0 3 15,5 0-6-15,-4 0-1 0,-11 0 1 0,13 0 1 0,-13 0-11 16,12 0 4-16,-12 0 14 0,0 0-12 16,0 0 7-16,0 0-5 0,0 0 10 0,0 0 6 15,0 0-4-15,0 0 15 0,0 0-10 0,0 0-8 16,0 0-13-16,0 0-37 0,0 0-86 0,0 0-65 15,0 0-42-15,0 0-39 0</inkml:trace>
  <inkml:trace contextRef="#ctx0" brushRef="#br0" timeOffset="4735.74">4230 10246 543 0,'0'0'9'0,"0"0"8"0,0 0 24 0,0 0 11 15,0 0-9-15,-10 0 5 0,10 0-12 0,0 0-2 16,0 0-7-16,0 0-4 0,0 0 12 16,0 0-18-16,0 0 22 0,0 0-5 0,0 0-8 15,0 0 22-15,0 0-22 0,0 0 1 0,0 0-12 16,0 0-6-16,0 0-5 0,0 0-10 0,0 0-1 15,0 0-6-15,0 0 10 0,13 0 11 0,-13 0-8 16,0 0-10-16,11 0 15 0,-11 0-8 0,11 0-8 16,-11 0 22-16,14 0-17 0,-3 0-5 0,-11 0 17 15,14 0-5-15,-1 0-3 0,-2 0 10 0,2 0-3 16,0 0-11-16,1 0 3 0,-2 0 8 0,1 0-3 16,1 0 7-16,-1 0-15 0,-2 0-1 0,2 0 10 15,1 0 1-15,-1-6 17 0,1 6-7 0,5 0-8 16,0-7-16-16,0 7 5 0,1 0 8 0,-3-7-7 15,4 7 12-15,-2 0-4 0,-3-5-16 16,3 5 13-16,-3 0 3 0,1 0-1 0,-4-6 13 16,4 6-2-16,-1 0-12 0,0 0 1 0,0 0-4 15,-1-6 1-15,3 6-7 0,-4 0 5 0,3 0 3 16,-1 0 2-16,0 0 9 0,0-6-5 0,1 6-14 16,-1 0-2-16,0 0 4 0,-2 0 10 0,2 0 5 15,-2 0-7-15,3 0-5 0,-2 0-3 0,0 0 2 16,-2 0 7-16,1 0-2 0,-1 0 2 0,0 0-2 15,-1 0-2-15,0 0 18 0,-2 0-23 0,0 0-4 16,-10 0 16-16,16 0-17 0,-2 0 15 16,1 0 3-16,-2 0-13 0,0 0 7 0,3 0-12 15,-2 0 17-15,2 0 1 0,-2 0-14 0,2 0 19 16,-2 0-11-16,2 0-16 0,-2 0 13 0,2 0-1 16,-2 0-1-16,1 0 8 0,0 0 10 0,3 0-19 15,-4 0 4-15,2 0 10 0,0 0-25 0,-1 0 14 16,3 0 15-16,-1 0-23 0,1 0 12 0,2 0-2 15,-2 0-16-15,2 0 9 0,-1 0 4 0,0 0-2 16,0 0 8-16,0 0 11 0,-3 0-15 0,1 0 9 16,-1 0-4-16,0 0-9 0,-3 0 9 0,1 0-8 15,-3 0 8-15,0 0 2 0,1 0-10 16,0 0 10-16,-1 7-22 0,1-7 13 0,1 0 8 16,-1 0-6-16,3 7 4 0,-1-7-11 0,-1 0 14 15,4 0-17-15,-3 0 14 0,5 0-2 0,-3 0-4 16,3 7 3-16,0-7-8 0,2 0 16 0,-1 0-12 15,-1 0 10-15,3 0-7 0,-1 0 7 0,-3 0-3 16,0 0-3-16,0 0 2 0,-1 0-16 0,3 0 16 16,-2 0-15-16,3 0 22 0,-1 0-7 0,2 0-8 15,0 0 11-15,2 0-16 0,-3 0 13 0,1 0-16 16,-2 0 12-16,-2 0 20 0,2 0-18 0,-1 0 15 16,0 0-10-16,-4 0-21 0,2 0 25 0,0 0-14 15,-1 0 10-15,-2 0-2 0,-1 0-19 16,3 0 15-16,-3 0-5 0,0 0-9 0,1 0 13 15,2 0 7-15,-1 0 0 0,1 0-2 0,-2 0-16 16,3 0 10-16,-1 0-8 0,1 0 22 0,-2 0 10 16,4 0-29-16,-3 0 26 0,1 0-23 0,-3 0-1 15,2 7 11-15,0-7-29 0,0 0 13 0,0 0 5 16,-1 0 2-16,1 0 9 0,1 0 9 0,-2 0-16 16,5 0 4-16,-3 0 4 0,1 0-12 0,-1 0 3 15,1 7 2-15,1-7 1 0,1 0 10 0,-4 0-2 16,5 0-16-16,-4 0 0 0,4 0-7 0,-1 0 1 15,-1 0 20-15,-1 0 1 0,0 0-9 16,-3 0 7-16,2 0-3 0,-4 0-5 0,0 0 23 16,-1 0-8-16,-12 0-19 0,13 0 9 0,-13 0-16 15,15 0 8-15,-15 0 22 0,12 0-7 0,-12 0-13 16,0 0 14-16,10 0-31 0,-10 0-1 0,0 0 11 16,17 0-15-16,-17 0 32 0,12 0-14 0,-1 0 9 15,-11 0-1-15,15 0 9 0,-3 0-3 0,-1 0-11 16,-11 0 19-16,17 0-22 0,-5 0 10 0,-3 0 13 15,-9 0-19-15,16 0-4 0,-16 0 6 0,11 0-10 16,-11 0 11-16,0 0 4 0,11 0-3 0,-11 0 9 16,0 0-35-16,0 0-34 0,0 0-64 15,0 0-121-15,0-7-49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6T05:57:59.70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21560 4492 790 0,'0'-6'-5'0,"13"6"20"0,-13-6-6 16,0 0 6-16,12 2 13 0,-12-1-22 0,10 0 18 16,-10 1 1-16,14-1 21 0,-14-1-3 0,11 2-7 15,-11-1 5-15,0 5-23 0,13-6 19 0,-13 6 4 16,0-4-11-16,0 4-8 0,0 0-15 0,0 0-14 16,0 0-2-16,0 0 9 0,0 0-4 0,0 0 8 15,0 0 5-15,0 0-15 0,-21 6 5 16,6 0-6-16,-3 1 0 0,-1 1 6 0,0-1-7 15,0 4 10-15,-1-1-10 0,4 0 14 0,-3 1 7 16,3 0-11-16,4-1 5 0,-1-1-1 0,13 1-13 16,-14-1 23-16,14-1 17 0,0 0-24 0,0-2-3 15,0 3 2-15,0-3-26 0,0 1 18 0,0 1 12 16,0-1-19-16,0 3 18 0,0-1-27 0,14 3 1 16,-4 1 29-16,3 1-18 0,-1 2 8 0,-3 1-1 15,5-1-37-15,-3 1 17 0,1 0 36 16,-2-3 15-16,-10 0 6 0,12-2-44 0,-12-1 13 15,0-2-41-15,0-2 28 0,0 3 8 0,0-10-33 16,0 7 28-16,-16 2-28 0,-3-2 29 0,3-7 5 16,-6 0-11-16,1 8 13 0,-1-8-7 0,3 0-6 15,-1 0 14-15,2 0-12 0,-1 0 9 0,4 0-61 16,3 0-56-16,12-10-57 0,0 1-66 0,0-2-15 16</inkml:trace>
  <inkml:trace contextRef="#ctx0" brushRef="#br0" timeOffset="249.87">21827 4809 949 0,'0'0'-3'15,"0"0"-13"-15,0 7 5 0,0-7 3 0,0 0-2 16,0 7 19-16,0-7-5 0,0 11 5 0,0 0 6 16,0 0-15-16,0 2-2 0,-12 2-4 0,12 1-2 15,-11 1 4-15,11 1 16 0,-15 0-15 0,15 1 9 16,-14-3-4-16,14-1-7 0,-9-1-68 0,9-1-61 16,0-1-73-16,0-5-26 0</inkml:trace>
  <inkml:trace contextRef="#ctx0" brushRef="#br0" timeOffset="564.82">22239 4303 1118 0,'14'-21'30'0,"-14"2"25"0,12 5 5 0,-12 3-1 15,0 2-24-15,0 5-26 0,0 4-22 16,0 0 9-16,0 0-17 0,0 0-1 0,0 0 27 16,0 7-7-16,0 2 4 0,0 3 1 0,-16 2-6 15,-1 5 2-15,0 2-1 0,-1 4 11 0,0 2 7 16,-3 0-9-16,0 6 17 0,1-1-13 0,1 1-15 16,-2-1 20-16,2 1-2 0,5 0 7 0,0-1-8 15,3-1 0-15,11-2-8 0,0-2 3 0,0-2 2 16,0-3-4-16,0-3-5 0,0-1-49 0,0-3-9 15,15-2-87-15,0-3-74 0,4-10-29 0,-3 6-62 16</inkml:trace>
  <inkml:trace contextRef="#ctx0" brushRef="#br0" timeOffset="782.89">22098 4561 1346 0,'-13'0'52'0,"13"0"43"0,0 0 13 0,0 0 7 15,0-4-51-15,0 4-50 0,0-4-13 0,0-1-10 16,0 1 1-16,0-1 14 0,0 0-11 0,19-1 7 16,-1-2 0-16,0-1-10 0,1 1 25 15,2 2-12-15,1-2-12 0,2 3-14 0,-2-3-128 16,-1 1-73-16,4-1-109 0,-2 1-92 0</inkml:trace>
  <inkml:trace contextRef="#ctx0" brushRef="#br0" timeOffset="4463.6">21162 5464 635 0,'0'0'24'0,"0"0"-5"0,0 0-7 15,0 0 14-15,0 0-19 0,0 0 6 0,0 0-2 16,0 0-16-16,0 0 7 0,0 0-5 0,0 0 0 16,0 0 2-16,0 0-13 0,0 0 4 0,0 0 14 15,0 0 3-15,0 0 4 0,0 0-2 16,0 7-9-16,0 0 3 0,-11 1-13 0,11 1-7 16,0 3 24-16,-14 1 4 0,14 1 6 0,-10 0 16 15,10 3 4-15,-11-3-4 0,11 3 0 0,-13-2-1 16,2 2-26-16,11-3-3 0,-11 1 9 0,11 0-6 15,-12-1 9-15,0-2-6 0,12 1-7 0,-9-2-4 16,9-4 6-16,0 0 3 0,-11-1 12 0,11-6 20 16,0 0 25-16,0 0-2 0,0 0 32 0,0 0 45 15,0 0-16-15,0 0 29 0,0 0-45 0,0 0-50 16,0 0-27-16,0 0-30 0,0-8 10 0,0-1-10 16,0 0-4-16,0-4 13 0,0-1-15 0,12 0 5 15,-4-4-2-15,4 2-7 0,-3-3 3 16,0 0 1-16,3-2 8 0,2 2-9 0,-2-3 5 15,1 2-10-15,4 0 7 0,1-1 7 0,1 2-8 16,0 3 3-16,3 0-6 0,-5 4 4 0,2 1 9 16,-3 3-9-16,1 2 5 0,-4 6-9 0,0 0-4 15,-13 0 10-15,12 10-1 0,-12-1-2 0,10 4 8 16,-10 2-2-16,0 3 2 0,0 2 7 0,0 0-7 16,0 4 2-16,0-1-7 0,0 0 1 0,0 0 7 15,-13-2-4-15,13 2 4 0,-15-3-4 16,3-2-3-16,12-1 9 0,-9-1-11 0,9-3 10 15,0 0-12-15,0-3-37 0,0-2-37 0,0-2-47 0,0-6-11 16,0 0-29-16,0 6-24 0,14-6-1 16,3 0-46-16,0 0-2 0,1 0 65 0</inkml:trace>
  <inkml:trace contextRef="#ctx0" brushRef="#br0" timeOffset="5682.58">22036 5351 702 0,'0'0'3'0,"0"0"3"16,0 0 11-16,0 0 10 0,0 0 3 0,0 0 1 16,0 0-13-16,0 0-6 0,0 0-1 0,0 0-8 15,0 0-5-15,0 0-2 0,0 0-5 16,0 0-2-16,0 0 15 0,0 0-7 0,0 5-7 16,0 0 10-16,0 1-7 0,0 3 13 0,0 1 6 15,0 2-7-15,0 6 1 0,0 0-4 0,0 2 1 16,0 1 7-16,0 2 16 0,0 1-23 0,-15-4 14 15,15 2-19-15,-10-4-19 0,10 1 26 0,-14-3-10 16,14 1 12-16,-13-3 14 0,13-2 9 0,-10 2-2 16,10-3-4-16,0-2-9 0,-10-1 5 0,10-8 31 15,0 7 11-15,0-7 33 0,0 0 18 0,0 0-2 16,0 0 21-16,0 0-30 0,0 0-30 0,0 0-43 16,0 0-15-16,0-9-9 0,0 2-12 0,0-1 20 15,0-2-9-15,0 0 0 0,0-1-2 16,10-2-9-16,0-1 2 0,-10-2 0 0,14 1-2 15,-1-2 10-15,-4 1-6 0,5-3-4 0,-1 1 13 16,4-1-21-16,-2 1 7 0,0 1 3 0,3-1-9 16,-1 3 14-16,-1 1-10 0,1 3 10 0,-2 2-4 15,-1 1 4-15,-3 3-8 0,-11 5-2 0,16 0 8 16,-7 0-11-16,-9 0 11 0,12 0 5 0,-12 11-10 16,0-1 8-16,12 0 9 0,-12 3-8 0,0 1 7 15,0 2-3-15,0-1 3 0,0 2-2 16,0 2 4-16,0 0-11 0,0-2-9 0,-16 0 5 15,16-3 7-15,-11 1 3 0,11-3 1 0,0-2-9 16,-12-3-9-16,12 1 2 0,0-8 12 0,0 6-1 16,0-6 4-16,0 0 5 0,0 0-4 0,0 0 4 15,0 0-12-15,0 0 8 0,0 0-9 0,0 0 4 16,0 0 4-16,0-11-9 0,0-1 7 0,15 0-11 16,-2-3 1-16,1 2 8 0,-3-2-12 0,3-2 0 15,-1-1 14-15,2-2-9 0,0 2 4 0,-2-1 11 16,3 0-21-16,0 0 3 0,1 1 3 0,2 0-1 15,-3 5-3-15,-1 1-8 0,-2 3-2 0,-2 2-14 16,3 7 12-16,-14 0 2 0,10 0-3 0,-10 0 11 16,0 0 19-16,10 13-5 0,-10-1 7 0,0 2-3 15,0 3-14-15,0 1 8 0,0 0 6 16,0 2-1-16,0 2-8 0,0-3 6 0,0 1-1 16,0 0 7-16,0-4 7 0,0-3-12 0,0 0-4 15,0-2-9-15,0-5-10 0,0 1 13 0,0-7 8 16,0 0 5-16,15 0-19 0,-2 7-51 0,-1-7-29 15,3 0-87-15,-1 0-21 0,0 0-18 0,5 0-44 16,-3 0 20-16</inkml:trace>
  <inkml:trace contextRef="#ctx0" brushRef="#br0" timeOffset="13745.62">8910 7082 365 0,'0'0'14'0,"0"0"18"0,0 0 4 0,0 0-18 16,0 0 13-16,0 0-18 0,0 0-6 0,0 0 17 16,0 0-28-16,0 0-8 0,0 0 18 0,0 0-13 15,0 0 5-15,0 0 6 0,0 0-7 0,0 0 4 16,0 0 6-16,0 0-7 0,0 0-2 0,0 0 10 15,0 0 7-15,0 0 11 0,0 0 7 0,0 0 15 16,0 0 4-16,0 0-3 0,0 0 6 0,0 0-15 16,0 0-17-16,0 0 14 0,0 0-27 0,0 0 6 15,0 0-7-15,0 0-6 0,0 0-7 16,0 0 12-16,0 0-7 0,-10 0-13 0,10-6 15 16,-9 6-9-16,9-6-5 0,-11 6 17 0,11-5 4 15,-11 5-25-15,1-6 28 0,10 6-6 0,-11 0-13 16,0-6 4-16,3 6-6 0,8 0 16 0,-12-6-11 15,2 6 8-15,0 0-2 0,10 0-19 0,-12-8 15 16,2 8-6-16,10 0 13 0,-14-4 0 0,3 4 5 16,11 0-5-16,-11 0-2 0,11 0 6 0,-14 0-16 15,14-5 14-15,-13 5-23 0,13 0 11 0,-10 0 9 16,10 0-10-16,-12 0 7 0,3 0-9 16,9 0 11-16,-12 0 5 0,3 0-14 0,0 0-4 15,-1 0-5-15,10 0 14 0,-12 0 22 0,0 0-16 16,4 6-1-16,-2-6-9 0,1 6-19 0,9-6 27 15,-12 8-6-15,-1-8-1 0,1 9 14 0,3-3-14 16,-1-6 11-16,0 9-5 0,-1-4 4 0,-2-5-7 16,2 9-1-16,0 0 5 0,0-1-8 0,1-2 1 15,-2-6-2-15,2 13 2 0,-1-3 2 0,1-1 1 16,1 2 14-16,-2 0-21 0,2-1 9 0,-1 0 11 16,2 0-7-16,-2-1 1 0,2 3 12 0,0-4-40 15,1 0-1-15,-2 0 30 0,9 1-25 0,-10 0 36 16,4 0-5-16,6 1-43 0,-10-3 13 15,3 1 32-15,7 0-22 0,-8 0 14 0,8 1-9 16,-7-2-24-16,7-7 22 0,-8 9 14 0,8-1-2 16,0 0-7-16,-9-1 18 0,9 0-16 0,0-7-3 15,-6 11-9-15,6-3-4 0,0 2 11 0,0-2 9 16,-7 2 8-16,7-1-20 0,0 0 10 0,0 1-23 16,0-1 13-16,0 1-9 0,0-1 16 0,0-1 11 15,0 1-5-15,0 0-4 0,0 2-8 0,0-3-6 16,0 3-3-16,0-4 17 0,0 3-11 0,0-2 6 15,0 1 7-15,0-1-11 0,0 0 13 0,0-1-4 16,0 2-24-16,0 0 18 0,0-2-7 0,0 0-2 16,0 1 20-16,0 1-7 0,7-4 2 15,-7 3-12-15,6 0 7 0,-6-1 4 0,8 0-7 16,-8 0 16-16,6 1-10 0,-6-1 13 0,7 0-7 16,-1 0-8-16,-6-1-7 0,6-6-12 0,-6 11 17 15,9-2 0-15,-2-3 13 0,-7 1-9 0,6-7-13 16,1 11 7-16,-7-3 4 0,11-8-8 0,-7 8 12 15,-4-8 6-15,8 9 8 0,0-9-12 0,-8 8 1 16,10-8-11-16,-5 9-10 0,4-9 34 0,-3 9-32 16,0-9 18-16,2 7-18 0,-1-7-2 0,-1 0 23 15,2 9-17-15,0-9 19 0,-2 0-19 16,2 0-2-16,0 8 12 0,1-8-8 0,0 0 2 0,-3 0 11 16,2 0-6-16,-1 8 7 0,0-8 13 15,0 0-22-15,2 0 6 0,-9 0-8 0,12 0-10 16,-4 0 19-16,0 8-4 0,-8-8-11 0,14 0 11 15,-4 0-30-15,-2 0 26 0,3 0-1 0,0 0 11 16,-1 0 2-16,2 0-12 0,1 0-2 0,-2 0-15 16,-2 0 34-16,1 0-27 0,-2 0 24 0,1 0-15 15,-9 0-21-15,11 0 36 0,-1-8-14 0,-10 8 25 16,12 0 0-16,-2 0-24 0,-2-7 5 0,4 7 3 16,-4-7-16-16,0 7 14 0,0 0-1 0,-8-9-6 15,13 9-2-15,-5-7 0 0,1 7-9 0,-9-8-9 16,10 8 18-16,-1-8-8 0,-2 1 33 15,-7 7-7-15,10-8-18 0,-2 8 18 0,1-10-22 16,-9 3 0-16,10 7 22 0,-3-9-15 0,-7 2-1 16,8 7 13-16,-2-7-18 0,-6 1 0 0,0 6 10 15,11-7-12-15,-11 7 14 0,8-7-14 0,-8 7 7 16,6-8-15-16,-6 8 2 0,8-6 33 0,-8 6-32 16,10-9 33-16,-10 2-11 0,6 7-20 0,-6-7 22 15,8 0-16-15,-8-1 7 0,6 2-4 0,-6 0-1 16,10 0-17-16,-10-2 15 0,8 3 7 0,-8-1-8 15,8-1 17-15,-2 0-1 0,-6 2-19 0,0-3 0 16,9 1 3-16,-9 1 11 0,0 0 7 0,8-3-1 16,-8-1-4-16,0 2-19 0,0-1 20 0,0 0-21 15,0 0 16-15,0-2 6 0,0 2-17 16,0-1 28-16,0-1-24 0,0-1-5 0,8 0 7 16,-8-1-8-16,0 0 21 0,0 1-6 0,0-2 2 15,0 1-11-15,0 0 2 0,0 0 36 0,0 0-3 16,0-1 29-16,0 0-17 0,0 0-30 0,0 0-8 15,0 0-5-15,0 0 9 0,-11 1-16 0,5 1 1 16,6 0 2-16,-13 0-9 0,5 1 10 0,-1-2 13 16,-1 1-26-16,1 0 6 0,-1-3 10 0,-2 0-11 15,1 0 16-15,-1-1 12 0,-2 2-33 0,1 2-55 16,0 2-75-16,-4 1-66 0,0 2-46 0,-2 1 36 16</inkml:trace>
  <inkml:trace contextRef="#ctx0" brushRef="#br0" timeOffset="16192.43">17529 14266 186 0,'0'2'3'15,"0"-2"-4"-15,0 0 6 0,0 0 7 0,0 0-23 16,0 3 14-16,0-3-9 0,0 0-7 0,0 0 23 16,0 0-11-16,0 0-3 0,0 0 7 0,0 2-9 15,1-2 2-15,2 1 12 0,0-1-19 0,-1 0 9 16,-1 0 5-16,-1 0-6 0,2 0 23 0,-1 0-16 15,-1 0-9-15,2 0 7 0,-2 0 7 0,0 0 32 16,0 0 22-16,0 0 6 0,0 0-14 0,0 0 5 16,0 0-15-16,0 0 15 0,0 0-1 15,0-3-20-15,0 3 14 0,0-3-30 0,0 1-13 16,0 1 7-16,0 0-7 0,0-4 7 0,0 3 13 16,0-3-1-16,0 2-30 0,0-1 4 0,-3 0 7 15,0 0-17-15,1 1 36 0,-1-1 8 0,0 1 4 16,2-1-13-16,-3 1-18 0,1-1-6 0,-2 2-21 15,4 0 20-15,-3-1-6 0,1 2-12 0,-1 1 9 16,1 0 5-16,0 0 0 0,-1 0 5 0,1 0-7 16,-2 4-5-16,0 2-4 0,-1 0 8 0,-1 4 6 15,-2 0-9-15,1 3 20 0,-4 1-9 0,4 4 11 16,-2 1 7-16,2 1-21 0,-2 2 0 16,2-1-7-16,-1 1-9 0,2 1 16 0,2 0-1 0,0-3-6 15,2 3-2-15,3-5 0 0,0 0 10 16,7 1 3-16,-3-4 13 0,4 1-15 0,2-4-9 15,-1-1 10-15,4 0-22 0,-1-2 24 0,2-4 2 16,1 3-12-16,-1-3 22 0,2-2-13 0,-2-1 4 16,0-2-3-16,-1 0-3 0,-1 0-5 0,-2-7 1 15,1 2 15-15,0-2-11 0,-3 0 13 0,2-4-14 16,1 1-7-16,-2-1 2 0,-1-1 14 0,5-1-8 16,-5-1-12-16,0-1 15 0,0 1-15 0,1-1 14 15,-1 2 0-15,-2 2 0 0,-1 0-1 0,-2 1 8 16,3 1-20-16,-3 3 6 0,-1-1-4 15,0 2 0-15,-2 0 25 0,0 0-8 0,0 2-9 16,0 3-4-16,0 0-3 0,0 0-11 0,0 0 12 16,0 0 3-16,0 2-3 0,-4 2 13 0,3 1 7 15,-1 0-34-15,1 1 8 0,-4 4 7 0,2 2-17 16,2 0 26-16,-3 1 7 0,3-1-9 0,1 2 6 16,0-2-10-16,0 0-3 0,3 0 1 0,0-4-5 15,5 0 7-15,0-1-3 0,1-1 8 0,0-1-8 16,4-2 2-16,0 0 12 0,3-3-25 0,-3 0 23 15,2 0-6-15,1-6 14 0,0 1 0 0,-2-1-31 16,-1-3 26-16,-1 0-20 0,0-2 4 0,-2-1 31 16,2-1-20-16,-6-2-4 0,3 0 35 0,-4 1-17 15,-2-3 2-15,1 0 5 0,-4 1-31 16,0-2 0-16,-5 1 12 0,0 0-9 0,-3 1 5 16,2 2 5-16,-4-2-3 0,2 3-15 0,-1 3 1 15,1 0 0-15,-3 4-9 0,0 0 8 0,1 3 5 16,-1 3 3-16,-3 0-40 0,3 0 0 0,-3 5-63 15,0 0-45-15,1 4-2 0,-3 0-40 0,5 0 25 16,-1 1 5-16</inkml:trace>
  <inkml:trace contextRef="#ctx0" brushRef="#br0" timeOffset="16710.54">17959 14584 400 0,'-4'3'-6'16,"3"0"2"-16,-1-2-1 0,2-1 6 0,0 0 30 16,0 0 6-16,0 0 21 0,3 0 1 0,1-2-1 15,-3-1-12-15,7-1-22 0,-2-2 0 0,2-2-19 16,0 1 6-16,5-3 25 0,-4-2 1 0,2-2-10 15,3 0 24-15,-1-1-20 0,0 1-30 16,-4-2 29-16,4 0-22 0,-2-1 11 0,0 0 16 16,-1-2-8-16,0 2 12 0,-1-2-2 0,-5 1 3 15,1 1 14-15,3 3-13 0,-7 1-10 0,1 5 9 16,-2 0-34-16,0 3-6 0,0 5-1 0,-3 0-4 16,-3 0 5-16,1 0 6 0,0 5-11 0,-1 2 0 15,-2 0-6-15,-1 2 10 0,-1 0 8 0,0 0-9 16,1 2 6-16,3 0-5 0,-2-2-4 0,1 0 1 15,6-1 5-15,1-1-2 0,0 1 3 0,0-2 2 16,4 0 1-16,1 3-6 0,3-3 8 0,2 1-2 16,1-1-12-16,-2 1 3 0,4 0 3 15,0 2-1-15,-2-1 5 0,3 0-4 0,-4 3-2 16,2 1 5-16,-3-2-1 0,-1 2 1 0,-1-2-19 16,-2 2 19-16,1-4-12 0,-5 3 18 0,-1-2-3 15,0-2-11-15,0 1 11 0,-5-1-24 0,1-1 22 16,-1 0-14-16,0-2 16 0,-1 1 13 0,0-1-17 15,-5-1 15-15,3-2-29 0,0 1-32 0,-5-1-20 16,4-1-57-16,1 0-7 0,0-6-28 0,-1 1-27 16,2-2-8-16,4-1 6 0</inkml:trace>
  <inkml:trace contextRef="#ctx0" brushRef="#br0" timeOffset="17026.21">18344 14018 687 0,'3'-18'16'16,"2"1"24"-16,-2-1 17 0,1 2 24 0,-1 3-21 16,0 1-14-16,1 2-5 0,0 1-32 0,-3 3 15 15,-1 3-9-15,2 0-16 0,-1 1-9 0,-1 2-8 16,0 0 4-16,0 5 3 0,0 1 20 0,2 3 3 15,-2 2-15-15,0 6 3 0,2 3 0 16,-2 4-6-16,0 5 20 0,0 5-4 0,0 3-1 0,0 1 11 16,-5 3-20-16,2 2 4 0,-2-1-6 15,-1 2 4-15,3-2 0 0,-1-3 13 0,1 0 5 16,3-4-28-16,0-4 13 0,0-5-14 0,0-1-11 16,4-4 34-16,2-4-12 0,1-1-52 0,1-5-38 15,0-2-93-15,2-2-50 0,1-4 4 0</inkml:trace>
  <inkml:trace contextRef="#ctx0" brushRef="#br0" timeOffset="17270.77">18289 14282 1772 0,'-3'0'-11'16,"1"0"2"-16,2 0 0 0,0-5 0 0,0-1 3 15,6 1 5-15,3 0-3 0,1-4 11 0,3 1 6 16,4-2-13-16,-1 0 0 0,6 0-7 0,2-3 9 16,0 2 4-16,3-1 4 0,0 0-86 15,0 1-117-15,1-1-117 0,0 1-116 0,-1-2 68 16</inkml:trace>
  <inkml:trace contextRef="#ctx0" brushRef="#br0" timeOffset="18910.88">18793 14368 897 0,'-3'0'-12'16,"2"0"15"-16,-1 0 4 0,0 0 8 0,2 0 3 15,0 0-18-15,0 0-22 0,0 0 4 0,0 0 4 16,0 0 3-16,4 0 17 0,-4 0-11 0,3 0 9 15,0 0-8-15,1-3 10 0,1 0 4 0,-1-1-15 16,5 1 9-16,-1 0 3 0,1-1-14 0,2-1 5 16,-1 2 4-16,1-2-13 0,-2-1 6 0,1 3 17 15,1-1-20-15,-1-2 9 0,-1 2-4 0,5 1-5 16,-3-3 33-16,5 2-24 0,-2-1-9 16,4 0-2-16,-2-1 3 0,1 1 25 0,1 0-4 15,-1 0-8-15,-1 1-5 0,-1-1-37 0,0 3-40 16,-1-3-47-16,-5 4-71 0,1-1-7 0</inkml:trace>
  <inkml:trace contextRef="#ctx0" brushRef="#br0" timeOffset="19195.34">18937 14554 1118 0,'-5'4'-2'0,"2"-1"6"0,0-2-5 0,0 2-7 16,3-2-2-16,0-1-4 0,0 0 4 0,0 0 10 15,0 0 4-15,4 0 4 0,1 0-5 0,0 0 7 16,3-4-6-16,3 1-14 0,2-1 21 0,2 1-20 15,5-2 10-15,-2-1 12 0,5 2-11 16,1 0-4-16,-1-4-82 0,1 3-63 0,-5 0-80 16,1-1-44-16</inkml:trace>
  <inkml:trace contextRef="#ctx0" brushRef="#br0" timeOffset="21022.97">4641 7994 229 0,'0'0'17'0,"0"0"-24"0,0 0 16 0,0 0-19 15,0 0-5-15,8-9 11 0,-2 0 3 0,3 1 10 16,-1-3-15-16,2 1 27 0,4-2-29 0,0-1-2 16,5-1 6-16,2 3-1 0,1-5-13 0,3 3 36 15,4-5-22-15,-1 1-9 0,2 1 25 0,0-1-21 16,2-1 40-16,-1 3-30 0,1-2 19 0,-2 3-10 16,-3 0-13-16,1 3 10 0,-2 0-10 15,-4 3 9-15,-2 1-16 0,-3 2-17 0,0 5-34 16,-7 0-10-16</inkml:trace>
  <inkml:trace contextRef="#ctx0" brushRef="#br0" timeOffset="21271.55">4859 7991 179 0,'11'-11'-8'0,"3"-3"17"0,2 1-19 16,1-1 13-16,1-1 0 0,1-1-19 0,1 1 22 16,-2 0-12-16,2 0 8 0,-4 2 5 0,5 1-3 15,-4 0 6-15,2 1 4 0,-2 0-35 0,0 4-25 16</inkml:trace>
  <inkml:trace contextRef="#ctx0" brushRef="#br0" timeOffset="22210.02">9169 4459 591 0,'0'0'23'0,"0"0"11"0,0 0-3 0,0 0-1 16,0 0 7-16,0 0-12 0,0 0 8 0,0 0 2 15,0 0-35-15,-8 0-4 0,8 0 3 0,-8 6-6 16,0 0 7-16,1 1 2 0,0 0-5 0,-2 2 11 16,-1 2-5-16,1 1 16 0,-5 3-11 0,2 2-1 15,-2 1-3-15,-2 1-11 0,-1 4 17 0,1 0-21 16,-3 2 10-16,0-1 0 0,0-1 7 15,-3 1 20-15,5-2-4 0,-1-3 5 0,2-2-26 16,2-3-5-16,3-5-26 0,3-1-37 0,8-8-39 16,0 0-30-16,0 0 7 0,0 0-21 0,0 0 23 15</inkml:trace>
  <inkml:trace contextRef="#ctx0" brushRef="#br0" timeOffset="22438.41">9217 4525 501 0,'0'0'15'0,"0"4"-6"0,0-4 1 16,-10 6-3-16,4 1 2 0,-1 0 1 0,-2 1 1 15,-1 1 9-15,-2 2-23 0,-2 3 5 0,-1-1 4 16,-2 6-19-16,-1-1 39 0,0 5-4 0,-4 1-3 15,1 1-12-15,-3 3-23 0,2 0 1 0,-3 1-10 16,-2-1-49-16,5 0-80 0,-2-4 1 0</inkml:trace>
  <inkml:trace contextRef="#ctx0" brushRef="#br0" timeOffset="24639.67">19744 14259 235 0,'1'-5'1'16,"-1"0"22"-16,2 1 4 0,-1-2 12 0,1 0 6 15,2 0-17-15,-2 1 14 0,1 2-17 0,0 0 2 16,1-1-2-16,-3 1-13 0,1 2 18 0,-1 0 6 16,-1-1-1-16,0 2-7 0,0 0-10 15,0 0-15-15,0 0 6 0,-3 0 16 0,3 0 19 16,0 0 10-16,0 0 1 0,-1 0-18 0,-3 3 12 15,4-3 4-15,-3 0 6 0,3 3 21 0,0-3-23 16,0 0-8-16,0 0-33 0,-1 0-14 0,1-3-3 16,-4 0-5-16,2-1 13 0,-2 1-4 0,1 1 2 15,0-1 0-15,0 0 1 0,-2 0 20 0,2 2-2 16,-4-2 21-16,1 2-8 0,2-1-10 0,-3 1 3 16,1 1-30-16,-1 0 6 0,1 0 4 0,0 0-15 15,0 0 8-15,1 0-11 0,-3 5-2 0,-1 1 11 16,0 0 1-16,1 1 14 0,-2 2-19 0,0 3 6 15,0 3 1-15,0 3-9 0,-3-1 15 16,3 3-11-16,-1 1 0 0,3 1 12 0,0-1-11 16,2 1-5-16,0 0-8 0,4-1 16 0,2 1-5 15,0-2 10-15,5-1-7 0,0 0-17 0,1 0 4 16,4-1-2-16,2-3 11 0,1 1 8 0,4-1-10 16,1-4 8-16,0 1-5 0,2-2-7 0,3-2 15 15,-1-2-11-15,0-2 16 0,1-1 0 0,-1-3-3 16,-2 0-2-16,0-3-5 0,-2-2-3 0,-2-3-6 15,2-2 10-15,-6-2 7 0,1-1 4 0,-3-3-1 16,2-2-8-16,-4 0 1 0,1-1-5 0,-4-1 3 16,3 1 11-16,-5-1-17 0,-1 0-4 0,-2 0 4 15,0 0-25-15,0 4 23 0,-5-3-4 16,-4 2-16-16,-1-1-15 0,0 4-47 0,-3 1-39 16,3 2-29-16,-7 0-41 0,0 4-37 0,-1 0-11 15</inkml:trace>
  <inkml:trace contextRef="#ctx0" brushRef="#br0" timeOffset="50521.39">8799 6647 289 0,'0'0'4'0,"0"0"1"0,0 0 0 16,0 0 10-16,0 0-16 0,0 0 10 0,0 0-1 15,0 0-12-15,0 0 5 0,0 0 7 0,0 0-7 16,0 0 15-16,0 0 13 0,0 0-5 0,0 0 20 16,0 0-12-16,0 0 2 0,0 0 6 0,0 0-10 15,0 0 15-15,0 0 6 0,0 0-11 0,0 0 1 16,0 0-2-16,0 0-23 0,0 0-1 0,0 0 5 16,0 0-14-16,0 0 18 0,0 0-3 15,0 0-9-15,0 0 8 0,0 0-7 0,0 0 10 16,0 0 8-16,0 0 11 0,0 0 4 0,0 0-11 15,0 0 3-15,0 0 3 0,0 0-17 0,0 0-8 16,0 0 8-16,0 0-28 0,0 0 6 0,0 0 11 16,0 0-15-16,0 0 8 0,0 0-5 0,0 0-5 15,0 0 5-15,0 0-22 0,0 0 2 0,0 0 30 16,0 0-18-16,0 0 16 0,0 0 5 0,0 0-36 16,0 0 9-16,0 0 0 0,0 0 5 0,0 0 18 15,0 8 2-15,0-2-2 0,0 2-12 0,0 1 2 16,0 4-13-16,0 2 14 0,0 1-7 15,0 4 2-15,-14 1 8 0,14 1 1 0,0 4 15 16,0-1-31-16,0 0 12 0,0 2-1 0,0-2-12 16,0 2 24-16,0-1 4 0,0-1-4 0,0-3 0 15,0 1 0-15,0-3-10 0,0-1-18 0,0-2 20 16,0-2-1-16,0-2-8 0,0-4 18 0,0-9-17 16,0 11 3-16,0-11 4 0,0 0-30 0,0 0-22 15,0 0-62-15,0 0-69 0,0 0-47 0,0 0-43 16</inkml:trace>
  <inkml:trace contextRef="#ctx0" brushRef="#br0" timeOffset="51199.03">8586 6841 296 0,'0'0'-11'0,"0"0"12"0,-8 0 2 16,8 0-1-16,0 6-3 0,0-6 3 0,0 0-2 15,0 0 2-15,0 0 14 0,0 0-10 0,0 0 7 16,0 0 3-16,0 0 12 0,0 0-13 0,0 0-1 15,0 0-1-15,0 0-11 0,0 0 6 16,0 0-12-16,0 0 2 0,0 0 6 0,0 0 1 16,0 0 22-16,0 0 5 0,0 0-5 0,0 0 8 15,0 0-15-15,0 0 7 0,0 0 16 0,9-6-16 16,-9 0 12-16,8 6-14 0,-8-8-12 0,11 1 5 16,-11-2-13-16,11 2-7 0,-1-3 5 0,-10 1-5 15,12-1-2-15,-2-2 9 0,-2-1-6 0,-8 1 12 16,12 2-9-16,-2-3 2 0,-10 1-2 0,11-3-6 15,0 2 23-15,-3 1-17 0,0-2 8 0,0 1-15 16,1 3-6-16,-9-2 14 0,11 1-16 16,-11 2 22-16,10 1-10 0,-1 1-3 0,-9 7 1 15,0 0-6-15,0-6 4 0,0 6 0 0,10 0-2 16,-10 0 14-16,0 0-5 0,0 0-19 0,0 0 20 16,8 0-22-16,-8 0 8 0,9 0 16 0,-9 7-2 15,8 1-5-15,2-8 5 0,-2 9 9 0,2-2-21 16,0 0 17-16,1 0 8 0,0 1-18 0,0-2 16 15,2 2-2-15,-2-2-16 0,2 1 12 0,2-7-56 16,-2 8-50-16,1-3-62 0,1 1-38 0</inkml:trace>
  <inkml:trace contextRef="#ctx0" brushRef="#br0" timeOffset="66987.67">8192 7713 424 0,'0'0'13'0,"0"0"-3"15,0 0 8-15,0 0-3 0,0 0-28 0,0 0 2 16,0 0-7-16,0 0 7 0,0 0 13 0,0 0 1 16,0 0 2-16,0 0-15 0,0 0 7 0,0 0-12 15,0 0 11-15,0 0 1 0,0 0 6 0,0 0 9 16,0 0-15-16,0 0 7 0,0 0-13 0,0 0-6 16,0 0 17-16,0 0 10 0,0 0-24 0,0 0 17 15,0 0-4-15,0 0 3 0,8 0-6 16,-8 0 14-16,0 0-15 0,0 0-13 0,0 0 33 15,0 0-22-15,0 0-3 0,0 0 17 0,0 0-7 16,0 0 28-16,0 0 4 0,9 0-19 0,-9 0 29 16,0 0-1-16,0 0 16 0,0 0 42 0,0 0-8 15,0 0-12-15,0 0 36 0,0 0-11 0,0 0-3 16,0 0-5-16,0 0-28 0,0 0-20 0,0 0-6 16,0 8-3-16,-10-8-19 0,-2 0 20 0,3 0-1 15,-5 0-1-15,-1 0 5 0,-2 0-13 0,2 6-3 16,-2-6-14-16,0 0 0 0,-2 0 1 0,0 5-13 15,3-5 15-15,1 0-7 0,-2 0-16 16,2 0-1-16,0 0 7 0,0 0 2 0,2 0-5 16,2 0 10-16,-2 0-23 0,13 0-32 0,-13 0-32 15,3 0-59-15,10 0-18 0,0 0-17 0,0 0-29 16,-10 0-5-16,10 0-22 0,0 0-10 0,0 0 56 16</inkml:trace>
  <inkml:trace contextRef="#ctx0" brushRef="#br0" timeOffset="67394.82">7961 7633 966 0,'0'0'39'0,"0"0"17"0,-14 0 7 16,14 0 9-16,-15 0-32 0,3 8-16 16,-1-8-2-16,-1 6-26 0,3-6-15 0,-3 0 29 0,-2 9 5 15,0-9 21-15,0 7 2 0,0 0-14 16,-1 1-23-16,-2-1-9 0,2 1 19 0,-3 2 0 15,3-2 1-15,-3 2 19 0,3 0-17 0,2 1-22 16,0-3 10-16,3 2-4 0,1-2 1 0,11-2 2 16,-11-6 6-16,11 8-15 0,0-8 4 0,0 0 3 15,0 9 0-15,0-9 12 0,0 0-4 0,13 8-8 16,-2-8 2-16,2 0-18 0,4 7-16 0,0-7-23 16,4 0-36-16,0 0-57 0,1 7-32 0,-2-7-23 15,2 0-47-15,0 7 49 0</inkml:trace>
  <inkml:trace contextRef="#ctx0" brushRef="#br0" timeOffset="69525.87">7724 6759 514 0,'0'0'21'0,"0"-6"22"16,0 6 25-16,0 0-2 0,0 0-11 0,0-6-15 15,0 6-15-15,0 0 7 0,0 0-18 0,0-6 8 16,0 6-23-16,0 0-5 0,0-6 20 0,0 6-18 16,0-6 5-16,0 6-7 0,11 0-11 0,-11 0-2 15,13-7 23-15,-13 7 1 0,12 0-3 0,-2 0 10 16,2 0-27-16,-2 0 14 0,4 0 0 15,0 0 5-15,2 12-7 0,2-4 7 0,2 3 0 16,-1 1-19-16,3 1 19 0,2 1 1 0,1 3-14 16,0-1 12-16,1 4 10 0,-1 0-25 0,-1 1 33 15,-1 0-20-15,0 1-5 0,1-1 15 0,-1 0-5 16,-1 0 15-16,-2-3-4 0,1 2 12 0,-2-1-22 16,1-5-2-16,0 1-5 0,0-3-53 0,-4-2-45 15,3 0-61-15,-3-10-75 0,1 9 31 0</inkml:trace>
  <inkml:trace contextRef="#ctx0" brushRef="#br0" timeOffset="70126.98">7713 6895 59 0,'0'7'3'0,"0"-7"14"16,0 5-5-16,0-5 8 0,0 0 4 0,0 6-2 15,0-6 25-15,0 0-11 0,0 0 22 0,0 0 9 16,0 0-6-16,0 0 37 0,0 0 11 15,0 0-3-15,0 0 15 0,0 0 16 0,0 0-26 16,0 0 37-16,0 0-12 0,0 0-55 0,0 0-21 16,0 0-41-16,0 0-23 0,0-11 11 0,0 0-4 15,0-2-6-15,0 0-1 0,0-1-8 0,0-2 12 16,0-1 1-16,0-1-2 0,0 0 13 0,0-1-4 16,0 1-2-16,0-3-17 0,0 3 5 0,-9-2-3 15,9 1-4-15,0 1 41 0,0 1 11 0,-8 1 1 16,8 0-2-16,0 4-5 0,0-1-35 0,-9 3 3 15,9 2 2-15,0 0-17 0,0 8 17 0,0-7 0 16,0 7-8-16,0 0 7 0,0 0-10 0,0 0-3 16,0 0 0-16,0 0 3 0,0 0 2 0,0 0 12 15,0 0 14-15,10 0-13 0,1 0-7 16,5 0-119-16,4 8-45 0,0-8-71 0,5 10-93 16,3-10 24-16</inkml:trace>
  <inkml:trace contextRef="#ctx0" brushRef="#br0" timeOffset="74506.86">7708 6661 172 0,'0'-6'11'0,"0"6"3"16,0 0 12-16,0 0-2 0,0 0-7 0,0 0 5 16,0-5-13-16,0 5 17 0,0 0-2 0,0 0 1 15,0 0 10-15,0 0-15 0,0 0 11 0,0 0-23 16,0 0 2-16,0 0 0 0,0 0-23 16,0 0 21-16,0 0-8 0,0 0 8 0,0 0 1 15,0 0-5-15,0 0 0 0,0 0-11 0,0 0 8 16,0 0-13-16,0 0 16 0,0 0-8 0,0 0-3 15,0 0 5-15,0 7 2 0,0-7 3 0,0 0 8 16,0 0 5-16,0 6-9 0,0-6 10 0,0 0-6 16,16 0 11-16,-2 4-12 0,2-4-5 0,-2 0 6 15,5 0-17-15,0 0 8 0,4 0 11 0,0 0-9 16,4 0-9-16,0 0-17 0,1 0-54 16,2 0-20-16,0 0-42 0</inkml:trace>
  <inkml:trace contextRef="#ctx0" brushRef="#br0" timeOffset="102448.81">8797 6111 319 0,'0'0'6'0,"0"-5"10"0,0 5 6 0,0 0 12 15,0 0-6-15,0-5 1 0,0 5-15 16,0 0-5-16,0 0 7 0,0 0-7 0,0 0 3 15,0 0 11-15,0 0-9 0,0 0-2 0,0 0 5 16,0 0-18-16,0 0 15 0,0 0-9 0,0 0 0 16,0 0 0-16,0 0-20 0,0 0 16 0,0 0 10 15,0 0-9-15,0 0 7 0,0 0-5 0,0 0-5 16,0 0 5-16,0 0 6 0,0 8 0 0,0-1-10 16,0 2-2-16,0 1-8 0,0 1 14 0,0 2 6 15,0 0 2-15,0 1-2 0,0 2-12 16,0-2 8-16,0-1 3 0,0 2-9 0,0 0 17 0,0-2-10 15,0 1 0-15,0-2 13 0,0 1-30 16,0-1-32-16,0-1-48 0,0-3-63 0,0-8-21 16</inkml:trace>
  <inkml:trace contextRef="#ctx0" brushRef="#br0" timeOffset="102765.96">8887 6245 622 0,'0'0'0'15,"0"0"16"-15,0 0 10 0,0 0 9 0,0 0 4 16,0 0-17-16,0 0 8 0,0 0-21 0,0 0 4 15,0 0 3-15,7 0-20 0,-7 0 9 0,10-5-8 16,-4 5 9-16,-6 0-8 0,12-8 5 0,-2 8 6 16,-2 0-21-16,1-5 20 0,-1 5 4 0,0 0-30 15,3-6 24-15,-3 6-5 0,2 0-9 0,-1-7 26 16,2 7-10-16,0-7-6 0,2 7-3 0,-2-7-16 16,0 1-40-16,1 6-28 0,0-6-39 15,-3 2-15-15,2 4 10 0,-3-6-2 0</inkml:trace>
  <inkml:trace contextRef="#ctx0" brushRef="#br0" timeOffset="103064.81">9017 6075 607 0,'0'0'5'0,"0"0"-3"0,0 0 4 15,0 0-13-15,0 0-9 0,0 0 13 0,0 0-17 16,0 0 33-16,0 0-4 0,0 9-17 0,0-2 24 16,0 3-23-16,0 2 16 0,0 2 3 0,0 0-15 15,0 2 1-15,0 1 3 0,0 1-3 0,0-3 5 16,0 1 14-16,0 1-17 0,0-3-4 0,0 1 22 15,0 0-16-15,0-2-8 0,0-1-41 0,0-1-55 16,0-2-40-16,0-2-13 0</inkml:trace>
  <inkml:trace contextRef="#ctx0" brushRef="#br0" timeOffset="103314.92">9239 6073 829 0,'0'0'20'16,"0"-5"4"-16,0 5-6 0,0 0-9 0,0 0-20 16,0 0-6-16,0 0 14 0,0 0 11 15,0 0 6-15,0 0 13 0,0 12-12 0,0 0 2 16,0 0-2-16,0 6-14 0,0-2 6 0,0 3-9 15,0 2 2-15,0 3 10 0,0-1-11 0,9-1-21 16,-9 0-71-16,9-3-86 0,-2 2-66 0</inkml:trace>
  <inkml:trace contextRef="#ctx0" brushRef="#br0" timeOffset="104532.88">7430 7428 1061 0,'0'0'23'0,"0"0"9"0,0 0 14 0,0 0 21 16,0 0-33-16,0 0-20 0,0 0-3 15,0 0-25-15,0 0 18 0,0 0 2 0,0 0-19 16,0 0 10-16,0 0-8 0,0 0 5 0,9 0 21 16,-1 0-27-16,-1 0 23 0,1 0-1 0,2-9-19 15,0 9 27-15,0-9-18 0,0 9-17 0,2-11 19 16,-3 11 5-16,2-9-14 0,0 9 38 0,-1-11-24 16,2 11-13-16,-2-9-12 0,0 9-42 0,-1-9-16 15,-1 9-36-15,0-8 2 0,-8 8-9 0,7 0-14 16,-7 0-10-16,0-7-10 0,0 7-3 0</inkml:trace>
  <inkml:trace contextRef="#ctx0" brushRef="#br0" timeOffset="104813.13">7493 7291 776 0,'0'0'14'16,"0"-10"27"-16,0 10-9 0,0 0 5 0,0 0-9 16,0 0-36-16,0 0 6 0,0 0-17 0,0 0-7 15,0 0 22-15,0 0-4 0,0 0 12 0,0 0 22 16,0 0-3-16,0 16 18 0,0 1 23 0,0 1 1 16,0 3-24-16,0 0-9 0,0 2-17 15,9 1-29-15,-9 0 31 0,0 0-2 0,7 1-14 0,-7-3 7 16,0-2-5-16,0-1-33 0,8-2-42 15,-8-3-64-15,0-1-77 0,6-4-27 0,-6-2 18 16</inkml:trace>
  <inkml:trace contextRef="#ctx0" brushRef="#br0" timeOffset="105045.69">7678 7226 912 0,'0'0'-4'0,"0"0"8"0,0 0 15 0,0 0-4 16,0 0-5-16,0 0-10 0,0 0-17 0,0 0 12 15,0 0 3-15,0 0-3 0,0 0 12 0,0 14-15 16,0 2 13-16,0 2 5 0,0 1-61 0,0 2-51 15,0 1-81-15,9-1-54 0</inkml:trace>
  <inkml:trace contextRef="#ctx0" brushRef="#br0" timeOffset="106344.84">7433 6354 403 0,'0'0'0'0,"0"0"28"0,0 0-10 0,0 0 0 16,0 0 21-16,0 0-12 0,0 0 2 0,0 0 4 15,0 0-18-15,0 0-6 0,0 0-4 0,0 0 5 16,0 0 5-16,0 0-19 0,0 0 19 0,0 0-8 15,0 0-7-15,0 0 6 0,0 0 12 0,0 0-5 16,0 0-4-16,0 0 3 0,0 0 2 0,0 0 11 16,0 0 6-16,0 0 13 0,0 0-26 0,11 0 0 15,-5 0 15-15,1 0-28 0,4 0 10 0,0-12-11 16,0 4-12-16,3-1 20 0,1 0-15 0,0 2 5 16,1-2 8-16,0 0-18 0,0 2 14 15,0-3-6-15,-1 3-17 0,1-1 16 0,-3 8 1 16,1-8 3-16,-3 8-1 0,-1-9 2 0,-10 9-3 15,10 0 10-15,-10 0-5 0,0 0-7 0,0 0-6 16,0 0-16-16,0 0 24 0,0-6-22 0,0 6-8 16,0 0-29-16,0 0-38 0,0 0-1 0,0 0-17 15,0 0 9-15,0 0-14 0,0 0 4 0</inkml:trace>
  <inkml:trace contextRef="#ctx0" brushRef="#br0" timeOffset="106712.83">7563 6172 431 0,'0'-6'5'0,"0"6"5"0,0 0 11 16,0 0-4-16,0 0-7 0,0 0 3 0,0 0-9 15,0 0-14-15,0 0 4 0,0 0-3 16,0 0-4-16,0 0 4 0,0 0 0 0,0 0-5 16,0 0 3-16,0 0 8 0,0 8-3 0,0 2 7 15,0-2-2-15,0 3 11 0,0-1-4 0,0 4 2 16,0 0 9-16,0-1-11 0,0 4 1 0,0-2-13 15,0 2-2-15,0 0 3 0,0 1 15 0,0-1 7 16,0-2-3-16,0-1 12 0,0-1-11 0,0-3-66 16,6 0-42-16,-6-10-46 0</inkml:trace>
  <inkml:trace contextRef="#ctx0" brushRef="#br0" timeOffset="107378.92">8002 6040 422 0,'0'0'22'0,"0"0"8"16,0 0-5-16,-8 0 6 0,8 0-5 0,0 0-14 16,0-6 8-16,0 6-6 0,-11 0-27 0,11 0 13 15,0 0-2-15,0 0 4 0,-11 0 6 0,11 0-7 16,-8 0-13-16,8 0 12 0,-14 7-2 0,6-1-3 15,8 3 26-15,-11-1-26 0,0 3 2 0,2 0 0 16,9 1-10-16,-12 1 14 0,3 1 1 0,9 0 15 16,-11 1-6-16,11 3 4 0,-10-4-14 0,10 4-5 15,0 0 16-15,0-4-3 0,0 1-4 0,0 1 16 16,0-3-22-16,0-2-7 0,13 0 18 0,-2-2-18 16,2-9 16-16,0 7 0 0,0-7 5 15,2 0-6-15,1 0-3 0,-2 0 8 0,2 0-9 16,-2-9 8-16,0-4 7 0,-1 1-17 0,-2-3 2 15,1 0-4-15,-3-3-12 0,-9 1 20 0,8 1 29 16,-8-2 0-16,0 1 17 0,0 2-15 0,0-3-36 16,0 2 4-16,0 1-7 0,0 2-7 0,-15-3 26 15,1 4-15-15,3-1-10 0,-2 4-21 0,2 0-43 16,-2 5-35-16,-1 4-37 0,-1 0-37 0,-3 0 12 16</inkml:trace>
  <inkml:trace contextRef="#ctx0" brushRef="#br1" timeOffset="149482.34">9964 7165 147 0,'0'0'24'15,"0"0"-5"-15,5-8 1 0,-5 8 10 0,0 0-23 16,0 0 18-16,0 0 3 0,0 0-15 0,0 0 5 16,0 0 4-16,0 0-2 0,0 0 22 0,0 0 19 15,0 0 4-15,0 0-10 0,0 0 4 0,0 0-14 16,0 0 1-16,0 0-2 0,0 0-22 0,0 0-4 15,0 0-9-15,0 0 3 0,0 0 4 0,0 0-2 16,0 0-4-16,0 0 7 0,0 0 2 0,0 0-9 16,-6 0 9-16,6 0-15 0,0 0 2 0,-9 0 15 15,9-10-19-15,-9 10 36 0,9 0-12 16,-8 0-11-16,8-9 7 0,-8 9-8 0,8 0 2 16,-9 0 0-16,9 0-7 0,-8 0-24 0,8 0 15 15,-8 0 3-15,8 0 6 0,-11 0 4 0,11 0-2 16,-8 0 4-16,8 0-3 0,-8 0-5 0,8 0 8 15,-8-9-16-15,8 9 16 0,0 0 6 0,-9 0-18 16,9 0 13-16,-8 0-15 0,8 0 0 0,-8 0-5 16,8 0 1-16,-11 0-3 0,11 0 1 0,-11 0 3 15,3 0-13-15,8 0 17 0,-8 0 10 0,-3 0 5 16,11 0 2-16,-9 0-13 0,-2 0-10 0,5 0-6 16,6 0 11-16,-13 0-6 0,5 0 12 0,8 11 6 15,-11-11-4-15,3 0 2 0,8 9-4 16,-10-9 0-16,10 0-18 0,-11 0 2 0,11 10 5 15,-11-10-7-15,11 0 18 0,-11 13 2 0,11-13-19 16,-11 9 12-16,3-9-3 0,8 10-1 0,-10-10 10 16,10 0-11-16,-12 11 0 0,12-11-4 0,-9 0 8 15,9 0 0-15,-12 11 5 0,12-11-11 0,-12 11-3 16,12-11 11-16,-11 9-12 0,11-9 17 0,-11 14-5 16,11-14 1-16,0 11 4 0,-8 0-14 0,8-11-7 15,0 12 9-15,0-12 5 0,0 11-6 0,-10-11 12 16,10 11-7-16,0-3-8 0,0-8 15 15,0 13-9-15,0-2 1 0,0-11 1 0,0 11 6 16,0-1-1-16,0 1 5 0,0-2-11 0,0-9-15 16,0 10 10-16,0 1-12 0,0-1 9 0,0-10 16 15,0 12-5-15,0-3 7 0,0 1-7 0,0-3 1 16,0 2 7-16,0-2-18 0,0 1 5 0,0-8 9 16,0 12-13-16,0-2 7 0,0-10-14 0,0 11 4 15,0-3 8-15,0-8 1 0,0 10 32 0,0-1-28 16,0-9 5-16,0 10-1 0,0-2-30 0,0-8 22 15,0 10-9-15,0 0 0 0,10-10 22 0,-10 11-11 16,0-3-5-16,8-8 15 0,-8 13-8 16,0-13-5-16,0 9 6 0,9-1-3 0,-9-8-2 0,0 9 8 15,8-9-5-15,-8 8 2 0,0-8-1 16,10 10-8-16,-10-10 22 0,9 0 2 0,-9 10-25 16,6-10 12-16,-6 0-19 0,0 10-17 0,8-10 28 15,-8 0 5-15,8 11 10 0,-8-11-6 0,11 8 8 16,-11-8-6-16,7 0-22 0,-7 0 33 0,5 10-14 15,-5-10-10-15,0 0 10 0,12 0-17 0,-12 0 4 16,9 0 13-16,-9 8-4 0,8-8-7 0,0 0 7 16,-8 0-14-16,10 0-3 0,-5 0 24 0,-5 0-3 15,9 0 11-15,-1 0-16 0,-8 0-13 0,9 0 5 16,-9 0 5-16,8 0 26 0,-8 0-5 0,8 0-12 16,-8 0-11-16,8 0-11 0,-8 0 14 15,9 0-5-15,-9 0 9 0,8 0-4 0,-8 0-5 16,9 0 16-16,-9 0-14 0,9 10 4 0,-9-10-27 15,6 0 20-15,-6 0 17 0,8 0 1 0,-8 0 0 16,7 0-34-16,-7 0 0 0,6 0-7 0,3 0 17 16,-9 0 36-16,8 0-1 0,-4 0-15 0,-4 0-2 15,9 0-35-15,-9 0 23 0,9 0-3 0,-9 0 1 16,8-10 37-16,-8 10-43 0,8 0 42 0,-8-8 5 16,9 8-55-16,-9 0 15 0,8 0 13 0,-8-9-22 15,8 9 19-15,-8 0 8 0,8 0-30 0,-8-8 20 16,10 8-4-16,-10 0-9 0,6-8 39 15,0 8-38-15,-6 0 9 0,10-11 12 0,-4 11-43 16,-6-9 44-16,8 9-10 0,-8 0 1 0,6-9 27 16,-6 9-37-16,9-9 22 0,-9 9-38 0,0-7 9 15,5 7 33-15,-5-9-24 0,0 9 34 0,0-9-20 16,8 9-20-16,-8-11 21 0,0 2-9 0,0 9-20 16,7-10 29-16,-7 0-11 0,0 10-2 0,0-11 29 15,0 2-32-15,6 0 3 0,-6 9 2 0,0-10-16 16,0 1 16-16,8-1-4 0,-8 10 13 0,0-10 15 15,0 0-13-15,8 10 10 0,-8-11-17 0,0 11-11 16,0-10 2-16,0 10 1 0,0-11 6 16,0 2 15-16,0 9 10 0,0-9-20 0,6 1-9 15,-6-1 3-15,0 9-9 0,0-12 16 0,0 2 13 16,0 1-5-16,0 0 1 0,0 0-12 0,0 0-8 16,0 1-5-16,0-2 17 0,0 2 23 0,0-3 33 15,0 0-1-15,0 1 8 0,0-1-7 0,0 0-29 16,0-1-12-16,0 1-1 0,0 0-8 0,0-3 5 15,-8 3 4-15,1-2-13 0,0-1-9 0,3 1-2 16,-5-2-2-16,1 2 7 0,1-1-6 0,0 2 11 16,-1 0-4-16,2 2-15 0,-1 3 16 0,-2 7-46 15,1-8-74-15,2 8-81 0,-3 0-137 0,1 0-64 16</inkml:trace>
  <inkml:trace contextRef="#ctx0" brushRef="#br1" timeOffset="153214.41">17649 15127 460 0,'-2'-5'32'15,"0"1"5"-15,1 1 18 0,-1-1 11 0,2-2-28 16,-1 1 13-16,-2 1-5 0,2-4 21 0,0 3 6 16,-1-1-5-16,1 0-15 0,-3 0-29 0,2 0-1 15,0 1 17-15,0 0 21 0,-1 3-1 0,2 0 0 16,-3 0-40-16,3 2-19 0,-1 0 4 0,1 0-18 15,-3 0 14-15,1 6-4 0,-2 0 5 0,-1 1 1 16,-1 3-2-16,2 3 8 0,-5 3-16 0,-1 3 14 16,2 2-13-16,-3 4-4 0,2-1 12 0,-2 2-17 15,4 4 19-15,-1-3 0 0,4 1-21 16,0-3 19-16,2-1-5 0,3-1 6 0,0-3 4 16,7-2 0-16,-2-5-14 0,4 0-12 0,0-3 12 15,4-3-2-15,-1 0 15 0,1-3 4 0,4-3-5 16,-4-1-10-16,5 0 5 0,-6-4 4 0,2 0 3 15,-1-3-3-15,0-3-4 0,-1 0 7 0,0-1-1 16,-4-2 2-16,1-1-9 0,-1-2-6 0,0 1 5 16,-2 1 9-16,0-1 8 0,-1 0-15 0,-2 1 2 15,1 1 2-15,-3 5-1 0,-1-2 13 0,0 2 5 16,0 2-29-16,0 4-1 0,0-1-18 0,-1 3 4 16,-3 0 23-16,3 0-15 0,-3 7 21 15,1 2-8-15,2 0-3 0,-5 2 8 0,3 1-8 16,-1 2-5-16,1 2 8 0,0 0 2 0,3-2 5 15,0 1-6-15,0-1-8 0,6-1 0 0,-1-5 2 16,4 2 2-16,1-2 3 0,1-2 4 0,3-1-6 16,1-2 2-16,0-1 7 0,0-2-3 0,2 0 9 15,-3-6-9-15,2-1 8 0,-2-4 6 0,2 0-14 16,-2-4 6-16,-1 1-7 0,-2-2-7 0,0-2 8 16,-2 0 5-16,-1 0-12 0,-3-3 9 0,-1 4-13 15,0 0 13-15,-4-2 5 0,0 2-15 0,0 0 9 16,-5 0-14-16,1 2-3 0,-5 1 21 0,3 1-3 15,-5 5-13-15,2 0-3 0,-3 3-31 16,2 2-19-16,-2 3-1 0,-1 0-35 0,0 4-11 16,-5 1-27-16,3 2-12 0,-1-1-11 0,1 3-6 15,1-2 34-15</inkml:trace>
  <inkml:trace contextRef="#ctx0" brushRef="#br1" timeOffset="153681.81">17995 15425 626 0,'0'2'3'0,"0"-2"23"0,0 0 7 0,8-4 3 15,-4-1 3-15,3-2-13 0,-1 0-11 0,5-4 10 16,0 0-12-16,2-5 14 0,1 2 19 0,1-4-1 15,-2 2 7-15,4-3-18 0,0 3-15 0,-3-5 2 16,3 2-3-16,-5 0 26 0,2-1 3 0,-5-1-14 16,2 0-1-16,-1 2-40 0,-2 1 11 0,-4 4-5 15,0-1 9-15,-1 6 16 0,-1 1-8 0,-2 3 3 16,0 3-19-16,0 2 8 0,-4 0-18 0,-1 0 4 16,1 4 15-16,-3 2-21 0,0-1 12 15,-3 1-3-15,0 2-4 0,1-1 9 0,-4 3-6 16,5 1-1-16,0-3 3 0,2 2-1 0,2 0 14 15,4-4-3-15,0 4-3 0,0 0-10 0,9-2-7 16,-5 1 6-16,5 0-11 0,-4 1 16 0,4 0-1 16,0 2-12-16,-1 1 18 0,0-2-11 0,1 3 1 15,-1 1 10-15,-1 3-1 0,-1 0-7 0,-2 0 5 16,-3-1-4-16,1 0 2 0,-2-3 6 0,0 1-3 16,-5-2 4-16,0-2-11 0,-1-2 11 0,-4-1 0 15,-1-2 8-15,2-3 7 0,-3-2-7 0,-2-1-27 16,5 0-39-16,-7-4-50 0,7-5-55 0,-3 0-41 15,3-2-19-15,3-6 1 0</inkml:trace>
  <inkml:trace contextRef="#ctx0" brushRef="#br1" timeOffset="153947.94">18471 14840 1680 0,'-4'-2'8'0,"1"1"2"0,2-2-12 0,-4 3 3 0,4 0-17 16,1 0-5-16,0 0 10 0,-2 0 12 0,2 0 1 15,-1 4-17-15,1-2 16 0,0 1-17 16,0 3 10-16,0 0 24 0,0 2-16 0,-2 5 1 16,0 4-2-16,2 2-9 0,-1 5 17 0,1 2-8 15,-4 3-3-15,3 4 12 0,-2 1-2 0,1-2 0 16,0 0 8-16,-1 0-6 0,2-3-25 0,1-3 22 15,-2-2-9-15,2-3-21 0,0-3-42 0,0-4-80 16,3-1-46-16,2-4-30 0,0-1-6 0,0-3 15 16,1-3-19-16</inkml:trace>
  <inkml:trace contextRef="#ctx0" brushRef="#br1" timeOffset="154147.87">18327 15213 1072 0,'-10'2'24'0,"4"-1"2"0,1 1 9 0,-1-1 0 15,5-1 2-15,1 0 4 0,0 0-9 0,0 0 1 16,4-4-27-16,2-2-6 0,2 2-1 0,4-3-4 16,3-1 7-16,1-1 7 0,5 0-6 0,1-1-6 15,0 2-95-15,3-3-79 0,0 1-56 0,1 1-94 16</inkml:trace>
  <inkml:trace contextRef="#ctx0" brushRef="#br1" timeOffset="154475.31">18910 15062 1357 0,'-9'4'5'0,"2"-1"9"0,6-2 1 16,-4 0 3-16,5 0-15 0,-1-1-6 0,1 0 3 15,0 0-13-15,0 0 11 0,6 0-6 0,-2 0-2 16,1-6 13-16,3 5 7 0,5-3 4 0,1 1-7 16,3-3 2-16,4 1-22 0,0 1-69 0,-1-2-48 15,-1 5-66-15,2-3-54 0,-4 1 11 0,1 1 17 16</inkml:trace>
  <inkml:trace contextRef="#ctx0" brushRef="#br1" timeOffset="154710.97">18910 15311 812 0,'-3'1'9'15,"3"2"4"-15,-1-2 1 0,1 1-5 0,0-2 11 16,0 1 42-16,0 1-5 0,3-2 9 0,2 0-17 15,1 0-47-15,3 0 2 0,1 0 8 16,4 0-7-16,-1-3 5 0,3 0 4 0,2 0-6 16,1-1-27-16,1 1-76 0,-2 0-89 0,3-2-95 15,-5-1 11-15</inkml:trace>
  <inkml:trace contextRef="#ctx0" brushRef="#br1" timeOffset="155964.01">19645 15002 860 0,'-3'0'13'0,"3"0"7"15,-1 0 17-15,-1 0-11 0,2 0-7 16,-2 0 3-16,2 0-31 0,0 0 28 0,0 0-13 16,0 0-4-16,0 0 21 0,0 0-25 0,2 0 10 15,-2 2-9-15,2-2-4 0,-2 0 10 0,1 0 2 16,-1 0 2-16,0 0 0 0,0 0-1 0,0 0-13 16,0 0 0-16,0 0 6 0,0 0-9 0,3 0 18 15,1 0-5-15,-4 0-17 0,0 0 25 0,0 0-6 16,0 0 23-16,0 0 15 0,0 0-24 0,0 0 15 15,0 0-10-15,0 0-3 0,0 0 13 0,0 0-5 16,0 0-3-16,0 0-2 0,0 0-9 0,0 0-25 16,0 0-9-16,0 0 0 0,0 0 1 15,0 0 17-15,0 3 3 0,-4-1-4 0,4 1-2 16,0 3-6-16,0 5-1 0,0 0 11 0,0 7 2 16,0 1 8-16,0 6-7 0,0 4-11 0,0 2 10 15,0 3-7-15,0 3 5 0,0 0 0 0,0-2-8 16,0 0-2-16,0-2 13 0,0-2 0 0,0-2-1 15,0-4 4-15,0-4-8 0,0-4 0 0,0-3 2 16,0-3 1-16,0-3 15 0,0-4 2 0,0-1-72 16,0-3-128-16,0 0-163 0,2-4-16 0</inkml:trace>
  <inkml:trace contextRef="#ctx0" brushRef="#br1" timeOffset="158740.51">20442 15312 1277 0,'0'3'-13'0,"-3"-2"3"0,-2 1-2 0,4 1-5 16,-1 2 23-16,-1 0-2 0,0 1 0 0,-2 4 3 16,0 1-9-16,1 3 5 0,-4 2-13 0,-5 4 16 15,2 2-12-15,-3 2 4 0,0 1 11 0,-4 0-58 16,2 0-50-16,-1-3-79 0,3 0-72 0,-2-2-16 16</inkml:trace>
  <inkml:trace contextRef="#ctx0" brushRef="#br1" timeOffset="159111.12">21037 15059 832 0,'-5'-5'41'0,"0"-3"10"0,0 2 32 15,-1-1 13-15,-1 3-27 0,2-1-8 0,-2 2-29 16,2 3-9-16,1-3-22 0,-2 3 0 0,-1 0 0 16,2 0 1-16,-3 5 9 0,-1 1-1 0,0 2-5 15,-3 2-11-15,0 2 0 0,-2 3 2 0,1 2 4 16,-4 3 12-16,4 2-2 0,-3 0 6 0,3 0-16 15,3 0-4-15,0 0 5 0,3 0-19 0,4-3 25 16,3-1-15-16,0-1-1 0,8-3 11 0,2-2-4 16,4 1 16-16,4-2-2 0,0-3-6 15,8 0-73-15,0-1-62 0,2-3-89 0,3-2-75 16,4-2 27-16</inkml:trace>
  <inkml:trace contextRef="#ctx0" brushRef="#br1" timeOffset="159728.44">21967 15191 896 0,'-3'2'18'0,"1"-2"8"0,0 0-9 15,1 0-7-15,-1 0-27 0,0 0 8 0,-1 0-3 16,2 0 11-16,-3 3 6 0,1-3-12 0,-3 2 13 15,0 0 7-15,-2-2-14 0,-2 0 3 16,-2 0-3-16,-2 0-4 0,-2 0 19 0,0 0-3 16,-5 0-10-16,4 0 0 0,-7 0-18 0,0 0 3 15,-1 0 16-15,0-5-9 0,1 1 10 0,-1-1 21 16,0 0 4-16,3-2-6 0,2-1 37 0,5 1-11 16,0 0-7-16,5-1 35 0,1 1-40 0,5-1-12 15,0-1-14-15,0 0-12 0,4-1-4 0,0 0-6 16,0-2 15-16,0-1-11 0,4 3 11 0,0-3 0 15,0 2-9-15,1 0 1 0,2-1-6 0,0 2 21 16,0 2-12-16,1 1-3 0,-3 2 11 0,2 0-35 16,-1 5 19-16,-1 0-2 0,2 0-1 15,-2 9 7-15,-1-1 5 0,-2 8-5 0,-2 0 9 16,0 4 5-16,-5 3-12 0,-1 7 21 0,-4-1-20 16,-4 4-3-16,0-2 6 0,-3 2-11 0,0 1 18 15,-3-3-4-15,2-2-5 0,1-4 3 0,4-3-22 16,1-2 20-16,4-7 4 0,3-1 5 0,5-5 1 15,0-4 0-15,3-3-5 0,5 0 3 0,6-6 4 16,4-2-23-16,6-5-2 0,4-1-33 0,4-3-30 16,3-3-10-16,3-2-45 0,0-1-11 15,2 0-10-15,-2-1-15 0,1 0 12 0</inkml:trace>
  <inkml:trace contextRef="#ctx0" brushRef="#br1" timeOffset="160128.79">22484 14629 1306 0,'0'-15'29'16,"0"1"9"-16,0 5-4 0,0 1-5 0,0 4-36 15,-4-1-14-15,1 5 0 0,2 0 11 0,-2 8-1 16,2 1 19-16,-3 4-1 0,0 3-9 0,2 5 3 16,-3 6-1-16,0 2 2 0,0 7 9 15,-1 0 1-15,-1 3-7 0,0 0-2 0,2 2-1 16,0 0 15-16,0 0-58 0,2-2-56 0,-2-2-79 16,4 0-106-16,-4-5-32 0,4-2 59 0</inkml:trace>
  <inkml:trace contextRef="#ctx0" brushRef="#br1" timeOffset="168331.03">10078 6448 309 0,'0'0'11'0,"0"0"16"0,0 0 12 0,0 0 7 15,0 0 2-15,0 0-12 0,0 0 2 0,0 0 10 16,0 0 10-16,0 0 6 0,0 0-14 0,0 0-3 16,0 0-2-16,0 0-11 0,0 0 14 0,0 0-13 15,0 0-7-15,0 0 4 0,0 0-6 0,0 0-6 16,0 0-2-16,0 0-7 0,0 0 8 0,0 0-3 16,0 0-14-16,0 0-2 0,0 0 0 0,0 0 2 15,0 0-3-15,0 0 23 0,0 0-22 0,0 0-3 16,0 0 9-16,0 0-15 0,0 0 5 0,0 0 6 15,0 0 1-15,0 0-4 0,0 0-4 16,0 0 3-16,0 0 0 0,0 0-13 0,0 0 18 16,10 0-3-16,-1 0-1 0,1 0 21 0,1 0-15 15,-2-9 5-15,3 9-4 0,0 0-6 0,-1-9 1 16,0 9-2-16,0 0-6 0,0 0 5 0,0 0 8 16,-1 0-2-16,-1 0 8 0,1 0-7 0,2 0 1 15,-4 0-24-15,2 0 10 0,-10 0-1 0,12 0-1 16,-2 0 28-16,-10 0-10 0,10 0-10 0,-10 0-12 15,0 0 3-15,0 0-13 0,0 0-38 0,0 0-13 16,9 0-45-16,-9 0 1 0,0 0 21 0,0 0-35 16,0 0 15-16,0 0-19 0,0 0 6 0</inkml:trace>
  <inkml:trace contextRef="#ctx0" brushRef="#br1" timeOffset="168747.84">10165 6329 614 0,'0'0'14'0,"0"0"24"16,0 0-7-16,0 0 5 0,-6 0-7 0,6-9-16 16,0 9 5-16,0 0-2 0,0 0 8 0,0-7-18 15,0 7 10-15,0 0 0 0,0 0-17 0,0 0 12 16,0 0-22-16,0 0-7 0,0 0 5 0,0 0-5 16,0 0-2-16,0 0 21 0,0 0-11 0,0 0 0 15,0 0 12-15,0 0 0 0,0 10 5 0,0 1 5 16,0 1 10-16,0 1-16 0,0 1-1 0,0 4-9 15,0-2-9-15,0 2 0 0,0 2 3 0,6-2 21 16,-6 0-7-16,0 0-6 0,0-1 4 16,8-1-12-16,-8-1 4 0,0-1 0 0,0-1 11 15,9-1-8-15,-9-2 3 0,0-10 13 0,0 8-1 16,0-8 5-16,7 0-8 0,-7 0-30 0,0 0-73 16,0 0-45-16,6 0-66 0</inkml:trace>
  <inkml:trace contextRef="#ctx0" brushRef="#br1" timeOffset="169208.77">10466 6202 929 0,'0'0'14'16,"-10"-10"6"-16,10 10 16 0,0-6 14 0,0 6-20 15,0 0-6-15,0 0-10 0,0 0-24 0,0 0 10 16,0 0 0-16,0 0-30 0,0 0 18 0,0 0-19 16,0 0 6-16,0 0 33 0,0 0-17 0,0 0 26 15,0 12-15-15,0 1-2 0,0 3 16 0,0 1-3 16,0 6-4-16,0 1 8 0,10 2-8 0,-10-1-11 15,8 0 12-15,-8 1-17 0,0 0-9 16,10-2 21-16,-10-1-12 0,0-3 20 0,8 0-95 16,-8-1-137-16,7-3-45 0</inkml:trace>
  <inkml:trace contextRef="#ctx0" brushRef="#br1" timeOffset="175848.83">8689 7497 295 0,'0'0'8'15,"0"0"10"-15,0 2 4 0,0-2-2 0,0 0-4 16,0 0-9-16,0 0 12 0,0 0-6 0,0 0-1 16,0 0 5-16,1 0-30 0,2 0 3 0,-3 0 4 15,0 0 7-15,2 0 8 0,2 0-7 16,-2 0 23-16,-1 0-12 0,3 0 10 0,-1 0 5 0,3 0-16 16,2-4-16-16,2 1 5 0,-2 0 5 15,1 0-12-15,2-1 16 0,3 1-1 0,-2-2-7 16,0 2-9-16,3-1 15 0,-2 0-21 0,-1-1 10 15,0 1 7-15,-1 1-14 0,-2 1 21 0,3-4-14 16,-4 4 2-16,-2-1 9 0,1 1-8 0,-3 0 10 16,1 0-6-16,0 1-12 0,-4 1 17 0,-1-2-25 15,2 2-18-15,-1-1-31 0,-1 1-73 0,0 0 12 16</inkml:trace>
  <inkml:trace contextRef="#ctx0" brushRef="#br1" timeOffset="176130.58">8880 7354 555 0,'0'0'6'16,"0"0"-5"-16,0 0 10 0,0 0-10 0,0 0-8 15,0 0 4-15,0 0-9 0,0 0 12 0,0 0-7 16,0 0-5-16,0 0 11 0,0 11-20 0,0 0 29 16,0 3 5-16,0 0 13 0,0 1 24 0,0 2-31 15,0 1 5-15,0 2-26 0,0-2 4 16,0 0 1-16,0-2-3 0,0-2 10 0,0-1-3 16,0-2-2-16,0-1-56 0,0-10-61 0,0 8-65 15</inkml:trace>
  <inkml:trace contextRef="#ctx0" brushRef="#br1" timeOffset="176421.87">8948 7228 647 0,'0'-10'13'0,"0"10"17"16,0 0 2-16,0-8-5 0,0 8-13 0,0 0-32 15,0 0 9-15,0 0 5 0,0 0-10 0,0 0 26 16,0 0-26-16,0 0 13 0,0 14 35 0,0 1 0 16,0 2 28-16,0 2-24 0,0 3-14 0,0 3-23 15,0 2-7-15,0 0 29 0,0 0-23 0,5-2 24 16,-5 1-7-16,0-2-18 0,0-3-24 0,0-3-94 15,9 0-115-15,-2-4-9 0</inkml:trace>
  <inkml:trace contextRef="#ctx0" brushRef="#br1" timeOffset="177689.1">9164 7756 548 0,'0'-9'33'0,"0"9"-9"15,0 0 8-15,0-9-4 0,0 9-32 0,0 0 15 16,0-10 7-16,0 10-2 0,0 0 15 0,0-9-6 15,0 9-18-15,0 0 14 0,0-8-21 0,0 8 4 16,0 0 12-16,0 0 4 0,0 0-2 0,0 0 4 16,0 0-14-16,0 0-8 0,0 0-7 0,0 0-1 15,0 0 6-15,0 0-5 0,0 0 14 0,0 0-1 16,0 0-1-16,0 8 9 0,0 2 21 0,0 2-6 16,0 2 3-16,0 0 3 0,0 3-21 0,0 0-3 15,0 2-2-15,0-1-5 0,8-1 0 0,-8 0 2 16,0-1 3-16,0-1-14 0,0-2-1 15,0-1 3-15,0-12 11 0,0 13-4 0,0-13-8 0,0 11 15 16,0-11 11-16,0 0 49 0,0 0 12 16,0 0 24-16,0 0 16 0,0 0-24 0,0 0-11 15,0 0-45-15,0 0-28 0,0 0-27 0,0-11 1 16,0-2 21-16,0 0-27 0,0-1-3 0,0-3 18 16,0 1-5-16,0-1 8 0,0-4 4 0,0 2 5 15,-8-1-22-15,8-1 1 0,0 2 9 0,0-2-6 16,0 2 16-16,0 2-8 0,0-1 5 0,0 3-1 15,0 5-16-15,0 1 14 0,-7 9-17 16,7-8-18-16,0 8 13 0,0 0 4 0,0 0 5 0,0 0 3 16,0 0 7-16,0 0-3 0,0 0 17 15,0 13-1-15,0 1-1 0,0-2-15 0,0 3-8 16,0 2 15-16,0-2 4 0,0 3 4 0,0-1-17 16,0 0 11-16,0 0-9 0,0-1 5 0,0 1 20 15,0-3-16-15,0 2-3 0,0-2 14 0,0-1-16 16,0-1 2-16,0-1-6 0,0-11-63 0,0 12-55 15,9-12-69-15,-9 12-78 0,0-12-61 0,6 0 46 16</inkml:trace>
  <inkml:trace contextRef="#ctx0" brushRef="#br1" timeOffset="179523.15">10519 6707 318 0,'0'0'-6'0,"0"0"0"0,0 0 2 0,0-4 2 16,0 4 16-16,0 0-5 0,0 0 9 0,0 0-2 15,0 0-9-15,0 0 2 0,0 0-8 0,0 0-2 16,0 0 3-16,0 0 0 0,0 0-2 0,0 0 11 16,0 0-4-16,0 0 20 0,0 0-16 0,0 0 2 15,0 0-7-15,-12 0-25 0,12 0 24 16,-11 0-16-16,11 0 12 0,-10 0 5 0,1 0-3 16,9 0 6-16,-11 0 2 0,3 7 6 0,8-7 13 15,-11 0 0-15,11 0-15 0,0 0 3 0,0 0-10 16,-10 0-1-16,10 0 21 0,0 0-4 0,0 0-9 15,0 0 5-15,0 0-23 0,0 0 5 0,0 0-1 16,0 0-7-16,0 0 11 0,0 0-6 0,13-9 1 16,-1 1-6-16,0 8-2 0,-2-9 7 0,-1 9-5 15,5-7 6-15,-3 7-2 0,-2-8 0 0,1 8 0 16,1 0 2-16,-3 0-10 0,0 0 2 0,-8 0 2 16,9 0 1-16,-9 0 5 0,9 0-8 15,-9 0 3-15,0 9 0 0,0-3 3 0,0 2-1 16,0 3 1-16,0-3 5 0,0 3-3 0,0 1 11 15,-12-1-10-15,2 0-3 0,2 1 7 0,8 1-23 16,-13-2 16-16,4 0 0 0,9-1 8 0,-11-1 5 16,11-2-6-16,-11 2 3 0,11-2 5 0,-11-7-13 15,11 8 7-15,0-8-8 0,0 0-2 0,-9 7 17 16,9-7-16-16,0 0 6 0,0 0-3 0,0 0 11 16,0 0 7-16,0 0-2 0,0 0-13 0,0 0-15 15,0 0 13-15,0 0-6 0,0 0 9 0,0 0 0 16,5 0-2-16,-5 0-1 0,14 0 4 0,-3 0-5 15,1 0 3-15,1-7-7 0,1 7 6 16,-2 0 2-16,3 0-10 0,-2 0 1 0,-1 0-3 16,1 0 7-16,-5 0-14 0,1 8 10 0,-9-8-8 15,8 11 2-15,-8-1 18 0,0-1 9 0,0-2-9 16,0 1 2-16,0-1 2 0,0 3-12 0,-12-1 12 16,1-1-12-16,-4 0 12 0,-2-8-7 0,1 9-6 15,-3-9-39-15,-3 0-62 0,5 0-47 0,-4 0-33 16</inkml:trace>
  <inkml:trace contextRef="#ctx0" brushRef="#br1" timeOffset="181356.81">9119 6756 508 0,'0'0'15'0,"0"0"4"0,0 0-8 15,0 0 23-15,0 0-26 0,0 0 5 0,0 0 15 16,0 0-19-16,0 0 16 0,0 0-9 0,0 0-8 16,0 0-8-16,0 0-14 0,0 0 7 0,0 0 1 15,0 0 10-15,0 0 6 0,0 0-19 0,0 0 13 16,0 9-7-16,0-9 0 0,0 7 9 16,0-7-10-16,0 9-3 0,0 0-3 0,8 1 13 15,1 1 0-15,0 3-6 0,1 3 24 0,2 1-21 0,3 0 4 16,0 2 9-16,2 2-9 0,0 0 13 15,2 2-3-15,1 1-4 0,1-1 3 0,-2-1-3 16,3 0-5-16,2 1 2 0,-1 1 3 0,-2-4-4 16,1 1-4-16,2-3 7 0,-5 0-11 0,1-1-3 15,-2-2 7-15,-1-2-47 0,-1 0-37 0,0-3-32 16,-4 0-51-16,-1-1 8 0</inkml:trace>
  <inkml:trace contextRef="#ctx0" brushRef="#br1" timeOffset="181952.94">9036 6920 191 0,'0'8'4'15,"0"-8"-2"-15,0 0 10 0,0 7 31 0,0-7 24 16,0 0 40-16,0 0 30 0,0 0-6 0,0 0 6 15,0 0-11-15,0 0-2 0,0 0-36 0,0 0-42 16,0 0-14-16,0 0-27 0,0 0-5 0,0-10 11 16,0 2-16-16,0-3-1 0,6 0 16 0,-6 0-12 15,0-4 2-15,5 3 2 0,-5-2-19 0,0 2 18 16,8 0-15-16,-8 0-1 0,5-1 14 0,-5 4-12 16,9-3 34-16,-9 2-23 0,8 1 18 0,-8 2-19 15,7 7-8-15,-1-9 14 0,2 9-16 0,0-8 24 16,-2 8-24-16,2 0 16 0,5 0 12 0,-2 0-5 15,2 0 9-15,2 0-68 0,4 0-71 16,-1 0-39-16,4 0-52 0,1 0-17 0,1 0 29 16</inkml:trace>
  <inkml:trace contextRef="#ctx0" brushRef="#br1" timeOffset="188071.28">9286 6548 337 0,'-11'0'3'0,"11"0"15"16,0 0 3-16,0 0 0 0,0 0 1 0,0 0-10 15,0 0-6-15,0 0 6 0,0 0-12 16,0 0 3-16,0 0-1 0,0 0 5 0,0 0 1 16,0 0-18-16,0-6 15 0,0 6-11 0,0 0 4 15,0 0 7-15,0 0 8 0,0-8 11 0,0 8 6 16,0 0 5-16,0 0-25 0,0 0-7 0,0 0-5 15,0 0 10-15,0 0 18 0,0 0-5 0,0 0-8 16,0 0 6-16,0 0-21 0,0 0 5 0,0 0-4 16,0 0-16-16,0 0 26 0,0 0-15 0,0 0 13 15,0 0 4-15,0 0-17 0,0 0 22 0,0 0-1 16,-6 0-28-16,6 0 28 0,0 0-17 16,-8 0 1-16,8 0 24 0,0-7-10 0,-7 7 8 15,7 0 6-15,0 0-19 0,0-10-8 0,0 10 1 16,0-8 2-16,0 8-4 0,0-12 2 0,0 5-2 15,0 7-7-15,0-11 21 0,0 2-4 0,0 9 2 16,0-11-18-16,0 2-1 0,0 9 7 0,0-11-24 16,8 11 21-16,-1-8 1 0,-7 8-6 0,6 0 11 15,-6 0-10-15,12 0 7 0,-3 0-13 0,-1 0 2 16,2 0 20-16,-1 15-8 0,0-2-10 0,-1 0 17 16,1 1-21-16,-9-1 0 0,8 1 22 0,-8 1-5 15,0-1 0-15,0 0-4 0,0 1-10 0,0 0 16 16,0-1-1-16,0 0 0 0,-11-2 6 0,0 0-13 15,2 0 5-15,-1-1 0 0,1-3 4 0,1 1-6 16,0-9-3-16,8 6 18 0,-11-6-8 16,11 0 3-16,-9 0 5 0,9 0-8 0,0 0 0 15,0 0-12-15,0 0 8 0,0 0-8 0,0 0 9 16,0 0 1-16,0 0-27 0,0 0 11 0,0-6-17 16,0 6 11-16,0 0 23 0,0 0-6 0,9 0-6 15,0 0 11-15,-1 0-2 0,0 0-14 0,1 0 11 16,3 8-10-16,-1 1 22 0,1 0-6 0,1-2 3 15,1 1 1-15,0 1-52 0,-1-2-22 0,-2 0-42 16,0-7-73-16,-3 6 25 0</inkml:trace>
  <inkml:trace contextRef="#ctx0" brushRef="#br1" timeOffset="192150.65">10219 7510 711 0,'0'-4'6'0,"0"1"8"16,-3 2 10-16,1-1 29 0,0 1-10 0,2-1-12 16,0 1-7-16,0 0-29 0,0 1 2 0,0 0-4 15,0 0-3-15,0 0 7 0,0 0-12 0,0 0 10 16,0 0 1-16,0 0-5 0,0 0 2 0,0 0 0 15,0 0 2-15,0 0-4 0,0 0 12 16,0 0-3-16,0 4-12 0,0-4 8 0,0 1-5 16,0 1 12-16,0 0 9 0,0 1-11 0,0 1-4 15,0 0-1-15,0 1-5 0,0 0 16 0,2 1-4 16,1 1 3-16,-1-1 0 0,0 0-15 0,-1 0 10 16,-1-1-12-16,2 1 13 0,-1-2 0 0,-1 1 0 15,1-3 2-15,-1-1-6 0,3 2-4 0,-2-3 7 16,1 2 0-16,-1-2-1 0,-1 0 20 0,2 0-4 15,2-3 12-15,-1 0 2 0,4-1-10 0,-1-1 10 16,2-1-26-16,5-2 1 0,1 0-8 0,3-4-3 16,0 1 16-16,0-3-13 0,0 1 14 15,0-2-16-15,-1 0-13 0,0 2 19 0,0-3-16 16,-2 3 37-16,-1-1-6 0,3 2-16 0,-4-1 11 16,1 3-22-16,-2 1 2 0,-1-1 9 0,-1 6-77 15,-3-2-83-15,-1 2-72 0,0 2-6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3T03:15:54.696"/>
    </inkml:context>
    <inkml:brush xml:id="br0">
      <inkml:brushProperty name="width" value="0.05292" units="cm"/>
      <inkml:brushProperty name="height" value="0.05292" units="cm"/>
      <inkml:brushProperty name="color" value="#FF0000"/>
    </inkml:brush>
  </inkml:definitions>
  <inkml:trace contextRef="#ctx0" brushRef="#br0">14501 5495 451 0,'-10'0'0'15,"10"0"3"-15,0 0 14 0,0 0 8 0,0 0 3 16,0 0-9-16,0 0-7 0,0 0-12 0,0 0-13 16,0 0 15-16,0 0 1 0,0 0 1 0,0 0 7 15,0 0-10-15,0 0-12 0,0 0 15 0,0 0 4 16,0 0 14-16,0 0 15 0,0 0-7 0,0 0 3 16,0 0 2-16,0 0-10 0,0 0-3 0,0 0-7 15,0 0-4-15,0 0-6 0,-11 0-3 16,11 9-3-16,-9-9-10 0,0 7 5 0,9 1 13 15,-10-8 8-15,3 7 3 0,7 1-4 0,-8-8-13 16,8 7-8-16,0-7 4 0,0 0-7 0,0 9 16 16,0-9-8-16,0 0 0 0,0 0-3 0,0 0-22 15,0 6 5-15,0-6 7 0,0 0-3 0,0 0 22 16,0 0 5-16,0 0-21 0,0 0 21 0,0 0-4 16,0 0-5-16,0 0 12 0,0 0-3 0,0-6-5 15,7 6 15-15,-7 0 21 0,0-8-6 0,0 8 27 16,0 0-2-16,0 0-11 0,0 0 21 0,0 0-21 15,0 0-8-15,0 0-8 0,0 0-23 0,0 0-9 16,0 0-5-16,0 0-11 0,0 0 10 0,0 0-7 16,-7 0 10-16,7 0-9 0,-8 0-16 15,8 0-8-15,-9 8-26 0,9-8-13 0,0 0-20 16,0 0-24-16,0 0-39 0,0 0-50 0,0 0 30 16</inkml:trace>
  <inkml:trace contextRef="#ctx0" brushRef="#br0" timeOffset="833.54">16468 4805 266 0,'0'0'7'0,"0"0"1"15,0-7-6-15,0 7 0 0,0 0 7 0,0-7 4 16,0 7 4-16,0 0 25 0,0-7-2 0,0 7 11 16,0-6 14-16,0 6-11 0,0 0-8 0,0 0-9 15,0 0-16-15,0 0 3 0,0 0-8 0,0 0 6 16,0 0-2-16,0 0-11 0,0 0 1 16,0 0-13-16,-9 0 1 0,9 0 3 0,0 7-2 15,-12-7 5-15,12 6-4 0,-10-6 3 0,10 9-9 16,-9-9 6-16,9 6 2 0,0-6-1 0,0 0-1 15,0 0-11-15,0 0 16 0,0 0-9 0,0 0 10 16,0 0 2-16,0 0-17 0,0 0 6 0,0 0 8 16,0 0 1-16,0 0 7 0,0 0-4 0,0 0 2 15,0 0-7-15,0 0 2 0,0 0 1 0,0 0-14 16,0 0 13-16,0 0 8 0,0 0 9 0,0 0 4 16,0-8 13-16,0 2-3 0,0 0 13 15,9 6 20-15,-9-6-4 0,0 6-8 0,0 0-16 16,0 0-31-16,0 0-23 0,0 0 4 0,0 0-10 15,0 0 12-15,0 0 29 0,0 0-16 0,0 0-11 16,0 0-44-16,0 0-72 0,0 0-53 0,0 0-52 16,0 6-31-16,0-6 49 0</inkml:trace>
  <inkml:trace contextRef="#ctx0" brushRef="#br0" timeOffset="2921.58">14577 5711 220 0,'0'0'2'0,"0"0"11"16,0 0-12-16,0 0-8 0,0 0 6 16,0 0-16-16,0 0 11 0,0 6 9 0,0-6-13 15,0 0 7-15,0 0 3 0,0 0-6 0,0 0-2 16,0 6 18-16,0-6 13 0,0 6 1 0,0 0 17 16,10-6-25-16,-10 7-7 0,10 2 0 0,0-1-15 15,-10 1 13-15,10 0-6 0,-10-2 8 0,8 1-3 16,-8 0 2-16,10 1-14 0,-1-1 6 0,-9-2 4 15,8 1 8-15,2 1-5 0,1-2 1 0,-2 2 1 16,0-3-18-16,3 2 16 0,-1-3-7 0,0 1 3 16,2-5 8-16,-1 6-7 0,2-6 6 15,-2 0 17-15,1 5 6 0,0-5-5 0,0 0 6 16,3 0-25-16,-2 0-4 0,0 0 6 0,1 0-10 16,0 0 12-16,1 0-10 0,2 0 14 0,-4-5-17 15,2-2-2-15,-2 2 4 0,2-1-5 0,-2 0 14 16,2 1-2-16,-3-2 2 0,-1 2 0 0,2-1-1 15,-2-1-3-15,1 2 0 0,-1-4-7 0,-1 5-7 16,1-4 5-16,1 1 4 0,0 0 1 0,-4 1 11 16,4-1-1-16,-1 1-5 0,-2-1-7 0,2 1-5 15,1-2 19-15,-1-1-14 0,-2 1 15 0,3 0-13 16,0-1-14-16,1 0 19 0,-3 0-3 0,3 0 4 16,1-1 0-16,-1 0 5 0,-2 0-18 0,4 3 2 15,-5-2 3-15,2 1-15 0,3 0 13 0,-2 0-1 16,3 1-5-16,-4-2 14 0,1-1-12 15,2 1 9-15,1 0-3 0,-1-2-12 0,2 2 10 16,0-2 8-16,-2 2-16 0,3 0 5 0,1-1 4 16,0 3-13-16,-1 0 20 0,-1 2-4 0,2-1-5 15,-3 6 8-15,1 0-6 0,-2 0-5 0,-1 0 9 16,-3 0-10-16,1 0-1 0,-5 0 2 0,1 0-1 16,0 0 16-16,-9 0-6 0,8 0 7 0,-8 0-9 15,6 0-6-15,-6 6-6 0,7-6 11 0,-7 8 2 16,0-8-8-16,9 7 20 0,-9-7-12 0,6 8-2 15,-6-2 2-15,8-6-4 0,-8 8-7 16,0-8 20-16,7 7-7 0,-7-7-7 0,0 8 0 16,0-8-4-16,0 9 7 0,0-9 5 0,0 6 8 15,0-6-19-15,0 0 1 0,0 8 3 0,0-8-4 16,0 0 7-16,0 0 6 0,0 0-11 0,0 0 5 16,0 0 11-16,0 0-2 0,0 0 3 0,0 0-2 15,0 0-4-15,0 0-3 0,0 0 3 0,0 0-7 16,0 0 3-16,0 0-2 0,0-8-11 0,0 2 8 15,0 0-2-15,0-2-1 0,9 3 6 0,-9-3-6 16,0 2-5-16,0-3 10 0,6 4-1 0,-6-3 9 16,0 2 1-16,7-2-16 0,-7 1 10 0,8-3-5 15,-8 4 8-15,9-2 3 0,-3 2-1 0,-6-2 2 16,8 1-14-16,0 0 7 0,-8 2-16 16,11-1 10-16,-4 1 3 0,2-1-9 0,-2 1 11 15,2 1-6-15,-1 1-2 0,-2-2-5 0,2 5 14 16,3-6-9-16,-5 6 11 0,2-4-2 0,0-2-8 15,1 6 6-15,1-5-10 0,-2 0 13 0,3 1-5 16,-1-1-3-16,2 1 10 0,-1 0-11 0,4-1-1 16,-1 1 5-16,0-2 0 0,3 1 1 0,-2-1 2 15,3 2-2-15,-1 0-2 0,-2-1 0 0,3 2 0 16,-1 3 1-16,-1-6-7 0,0 6 17 0,1-4-4 16,-4-1-8-16,-1 5 14 0,-1-4-19 0,-1 4 1 15,-10-3 15-15,11 3-11 0,1-4 1 16,-12 1 13-16,10-2-8 0,-10 5 3 0,11-6 14 15,0 1-4-15,-11 0 1 0,11-1-2 0,-1-1-15 16,-10 1-3-16,11-2 9 0,-11 1-3 0,10-1 18 16,-10 0 0-16,12-1 7 0,-12 1-15 0,8 1-7 15,-8-1 13-15,0-1-29 0,9 0 26 0,-9-2-21 16,10 2-12-16,-10-2 5 0,0 0 10 0,9-2 7 16,-9-1-7-16,8 2 9 0,-8-1-22 0,10 1 22 15,-10-1-7-15,11 1-5 0,-11 2-12 0,8 1-55 16,-8 0-41-16,8 3-53 0,-8 2-15 15,0 4 2-15,0 0 41 0</inkml:trace>
  <inkml:trace contextRef="#ctx0" brushRef="#br0" timeOffset="12167.71">15824 6079 582 0,'-8'0'45'0,"8"0"20"0,-8 0 15 16,8-6 1-16,0 6-36 0,-8-5-25 0,8 5-13 16,0 0 3-16,0 0-18 0,0 0 14 0,0 0-3 15,0-4-12-15,0 4 18 0,0 0-18 0,0 0 1 16,0 0 9-16,0 0-2 0,0 0-12 0,0 0 1 15,0 0 9-15,0 0-17 0,0 0 25 0,0 0 4 16,0 0-20-16,0 0 13 0,8 6 0 16,1-1 4-16,1 4-1 0,-2-2-12 0,4 0 3 15,1 2 0-15,1 1 23 0,1 1-5 0,2 2-6 16,-1-1 0-16,3 2-13 0,-1-2 9 0,2 1-3 16,-1 2-8-16,2-3 5 0,-3 1-1 0,4-1 5 15,-2 0-3-15,2-3-5 0,0 0 2 0,-5 1-7 16,4-3 21-16,-5 0 4 0,1-7-5 0,-3 8-8 15,-3-8-7-15,0 8 1 0,-11-8 3 0,8 8 12 16,-8-8-7-16,0 9-2 0,0-2 12 0,0 1 2 16,0 1 2-16,0-1 2 0,0 2-10 15,-16 1 4-15,1-2 11 0,-3 4 4 0,-1 0 5 0,-3 2 3 16,1-3-13-16,-1 2 12 0,-1 0-17 16,0 0 0-16,-2 1-13 0,3-1-15 0,0 0 25 15,1 0-19-15,1 0 17 0,0-1-1 0,2-1-46 16,-1 0-41-16,3-1-72 0,-1 0-87 0,1 0-49 15</inkml:trace>
  <inkml:trace contextRef="#ctx0" brushRef="#br0" timeOffset="12885.8">16569 6602 262 0,'-7'0'24'16,"7"0"35"-16,0 5 21 0,0-5 32 0,0 0-21 16,0 0-17-16,0 0-31 0,0 0-25 0,0-9 11 15,0 0-3-15,8-2 25 0,0-2-14 0,3-3-15 16,0-2 9-16,2 0-5 0,0-4 9 16,-1-1 1-16,2 1-19 0,-1-2-5 0,4-1-4 15,-4-2-3-15,4 1-5 0,-4-1 2 0,0 2-1 16,-1 2-9-16,0-1 14 0,-2 4-12 0,-3 2 25 15,-7 1 36-15,8 5-8 0,-8 1 7 0,0 4-32 16,0 2-18-16,0 5-13 0,0 0 2 0,0 0 6 16,0 0-4-16,0 0 14 0,-15 12-19 0,3-1 17 15,-1 0-6-15,-1 3-3 0,3 1 16 0,-2 1-11 16,1 1-7-16,2-3-7 0,4 1-9 16,6-1-12-16,0-2 19 0,0 2-7 0,0-2 15 0,0-2 5 15,0 2-20-15,0 0 16 0,13-1-29 16,1-2-8-16,-2 2 21 0,1-2-24 0,3 1 25 15,-5-1-2-15,3 0-7 0,-3 0 15 0,-3 0-10 16,1 0 11-16,-9 2 3 0,0-4-2 0,0 3 9 16,0 0 3-16,0 0-17 0,0-2 0 0,0 3-4 15,-13-3-3-15,1 0 3 0,-2-1-12 0,3-1-7 16,-3-6-4-16,1 0-15 0,0 0-18 0,1 0-32 16,2 0-46-16,1 0 22 0</inkml:trace>
  <inkml:trace contextRef="#ctx0" brushRef="#br0" timeOffset="13134.27">16969 6222 1239 0,'0'-5'6'16,"0"5"8"-16,0 0-7 0,0 0-5 0,0 0-3 15,0 0-15-15,0 0-11 0,0 0 13 0,0 0-1 16,0 0 17-16,0 0 13 0,0 10-5 0,0 2-4 16,0 3 5-16,0 4-3 0,0 4-2 0,0 1 7 15,0 3-21-15,0 1 11 0,0 1-5 0,0 1-2 16,0-3-31-16,0-3-60 0,0-2-55 16,0-2-35-16,0-5-4 0,0-3-8 0,0-3 35 15</inkml:trace>
  <inkml:trace contextRef="#ctx0" brushRef="#br0" timeOffset="13299.21">17060 6061 558 0,'-8'-4'-1'0,"8"4"0"0,0 0-41 0,-8-3-34 15,8 3-53-15,0 0-9 0</inkml:trace>
  <inkml:trace contextRef="#ctx0" brushRef="#br0" timeOffset="14216.78">17198 6200 1274 0,'0'0'5'0,"0"0"-1"0,-13 0 0 0,13 0-10 16,0 0 2-16,0 0-3 0,0 0 1 0,0 0-2 16,0 0-2-16,0 0-5 0,0 0 0 0,0 0 26 15,0 0-13-15,0 11 12 0,0-3 3 0,0 1-16 16,0 2 4-16,0 1 4 0,0 0-7 0,0 4 15 15,0 1-9-15,0 2 9 0,0 0 1 0,0 2-22 16,0-1 14-16,0 2-19 0,0-2 8 0,0 2 8 16,0-2-15-16,-11-1 15 0,11-3-7 0,-11 0 9 15,11-3 10-15,-9-2-11 0,9-2-4 0,0-9-7 16,0 8 35-16,-10-8 45 0,10 0 16 16,0 0-6-16,0 0-30 0,0 0-40 0,0 0-8 15,0-10-3-15,0-2 5 0,0-1-17 0,0-1 9 16,0-3-9-16,11-2 7 0,-11-1 1 0,13-1-4 15,-13 0 14-15,9 2-13 0,-1-2 5 0,-8 1-2 16,14 1-18-16,-6 0 7 0,2 1-3 0,1 1-5 16,-2 2 21-16,3 1-2 0,0 3-6 0,-1 2-3 15,1 3 1-15,0 6-9 0,-1 0 9 16,-1 0 8-16,0 0-2 0,-10 13 10 0,10 2 9 0,-10 2-10 16,0 4 5-16,0 0-3 0,0 4-1 0,0 0 0 15,0 0 0-15,0 1-10 0,0 1-3 16,0-4 6-16,-10 1-2 0,10-5 13 0,-12 0 1 15,12-4-2-15,0-2-6 0,-8-3-7 0,8-3 3 16,0-7 17-16,0 6 4 0,0-6 14 0,0 0-4 16,0 0-21-16,0 0 10 0,0 0-21 0,0-13-2 15,8 1 3-15,1-3-1 0,1-3 2 0,0 0 13 16,0-1-6-16,2-3-3 0,-1 2-4 0,-1-3-12 16,0 2-2-16,3-2 1 0,-1 2 4 0,0-1 3 15,0 2 14-15,1 2-13 0,-2 1-4 0,3 3-3 16,-4 2-6-16,-1 4 2 0,0 2 10 0,-1 6-1 15,-8 0 13-15,10 0 4 0,-10 13-4 0,9 0 4 16,-9 5-8-16,0 1-4 0,7 2 10 16,-7 4-5-16,0 1-1 0,0 0 1 0,0 1-6 15,0-1 12-15,0-2-12 0,0-2 4 0,0-3 4 16,0-2-9-16,0-2 2 0,0-3 4 0,0-3-4 16,0-3 1-16,9-6 0 0,-9 0 2 0,13 0 1 15,-7 0 2-15,-6 0 2 0,8 0 6 0,0-9-7 16,3-1 0-16,-3-2 4 0,0-2-11 0,2-1 5 15,-1-3-4-15,-1-1 5 0,0-2-5 0,1-2-3 16,1 2 0-16,-4-3-13 0,-6 1 4 0,10 0-1 16,-1 1 8-16,-9 1 9 0,9 5 8 0,-9 1-10 15,9 5-3-15,-9 2 1 0,0 1-21 0,0 7 17 16,0 0-5-16,0 0-2 0,0 0 33 16,0 0-16-16,0 10 1 0,0 2 6 0,0 3-16 15,0 2 12-15,0 3-3 0,-12 3-6 0,12 1 6 16,-8 0-5-16,8-1 0 0,-7-1 9 0,7 0-21 15,0-2 16-15,0-2-19 0,0-3-45 0,0-1-22 16,0-2-69-16,0-3-29 0,14-2-23 0,-3-7-40 16,1 0 0-16,1 0 33 0</inkml:trace>
  <inkml:trace contextRef="#ctx0" brushRef="#br0" timeOffset="14371.5">17747 6073 471 0,'0'0'-2'0,"0"0"-2"0,0 0-2 0,-10 0 0 16,10 0 0-16,0 0-34 0,0 0-44 0,0 0-29 16</inkml:trace>
  <inkml:trace contextRef="#ctx0" brushRef="#br0" timeOffset="14633.63">17974 5828 1060 0,'0'-6'51'0,"0"-1"1"16,0 2 14-16,0 5 8 0,0 0-53 0,0-4 14 15,0 4-20-15,0 0-13 0,0 0-3 0,0 0-23 16,0 0 14-16,0 0 11 0,0 9 7 0,0 4 39 15,0 5 9-15,0 3 12 0,-14 8 8 0,5 3-17 16,0 5-9-16,-3 4-9 0,1 2 0 0,1 3-3 16,-2 1-13-16,1 1 3 0,1 0-8 0,-1-2-14 15,3-2 1-15,8-2-18 0,-9-3-18 0,9-4-70 16,0-4-49-16,0-4-74 0,0-6-75 16,0-3-2-16,0-5-12 0,0-4 65 0</inkml:trace>
  <inkml:trace contextRef="#ctx0" brushRef="#br0" timeOffset="15783.88">18197 6411 381 0,'0'0'2'0,"0"0"14"0,0 0 8 0,0 0 21 16,0 0-2-16,0 0-11 0,0 0-5 0,0 0-12 16,0 0 2-16,0 0 1 0,0 0-6 0,0 0-2 15,8 0 14-15,1 0 3 0,3-10 0 0,-4-2-2 16,-8-2 0-16,12 0 3 0,-2 0 17 0,-10-2-6 16,0 0-11-16,9-1-17 0,-9-1-15 0,0 1 2 15,0 1 9-15,0 1 29 0,0 0 30 0,0 1 22 16,0 3-15-16,0 1-3 0,0 1-33 0,0 3-24 15,0 6-4-15,-13 0-26 0,13 0 5 0,-13 0-6 16,1 0 11-16,-1 9-9 0,-2 3 8 16,-1 3 12-16,-1 3 7 0,-2 2 29 0,1 2-8 15,-1 3-4-15,3 1-14 0,1 0-11 0,3-2-1 16,12 2-6-16,-12-2 9 0,12-2-7 0,0-1 0 16,0-3 0-16,0-1 8 0,0-2 0 0,0-2 4 15,0-2 1-15,0-1-19 0,0-4 11 0,17-6-8 16,-4 0-5-16,1 0 13 0,-3 0-2 0,2 0 2 15,-4 0 17-15,3-9-13 0,0-1-1 0,-2-2 2 16,-1-2-2-16,5-2-5 0,-4 0-4 0,-1-2-8 16,2 0 2-16,0-3 4 0,-1 0 9 15,-1 1 2-15,2 1-10 0,-2 0 0 0,-9 2-8 16,10 2 0-16,-10 2 0 0,10 4 8 0,-10 2-5 16,0 7 1-16,0 0 1 0,0 0-4 0,0 0-4 15,0 0 13-15,0 0 7 0,0 11 2 0,0-3 8 16,0 6-18-16,0 0 8 0,0 4-4 0,0-1-5 15,0 1 11-15,0 1-15 0,0-1 0 0,0 0 7 16,0-3 1-16,0-2-1 0,0-1 2 0,0-1 3 16,0-1-2-16,0-2-8 0,11-8 4 0,-2 9 0 15,-9-9 14-15,8 0 6 0,-8 0-2 0,8 0-2 16,-8 0-12-16,13 0 4 0,-5 0 5 16,-8 0-1-16,9-14 4 0,-1 1-10 0,-8 0-4 15,11-1 1-15,-3-2-2 0,-8-3 4 0,0 0-7 16,10-2-2-16,-10-1-7 0,0-2 4 0,9-1 4 15,-9 3-4-15,0-3 0 0,0 2 7 0,0 3 1 16,0 1 9-16,0 4 7 0,0 3-3 0,0 3-12 16,0 3-5-16,0 6 0 0,0 0-6 0,0 0 7 15,0 0 3-15,0 0 1 0,0 12 2 0,-12-3 8 16,4 1-4-16,8 1-2 0,-10 1-4 0,10-2-9 16,0 0 10-16,0 1-4 0,0-4 7 0,0 2 0 15,0-4-9-15,0-5 1 0,0 8-5 0,0-8 10 16,11 0-8-16,0 0 11 0,-1 0-4 0,-1 0 8 15,-1 0 4-15,1 0-15 0,-1 0 15 0,4 0-21 16,-6-10 9-16,3 2 10 0,1-2-8 16,0 0 1-16,-1 1-7 0,-9 0 0 0,9-1-7 15,-1 3 7-15,-8-1 7 0,8 2-6 0,-8 6-7 16,0-6 1-16,0 6 2 0,0 0-9 0,0 0 21 16,0 0-6-16,0 0 4 0,0 13 6 0,0 1-10 15,0-1 17-15,0 2-9 0,0 2 0 0,0 0 9 16,0 2-16-16,-11-3-1 0,11 1 7 0,0-2-9 15,-6 2 15-15,6-3-9 0,0-2-2 0,0-1 2 16,0 0-4-16,0-4 1 0,0-7-1 0,0 9 6 16,0-9 4-16,8 0-3 0,1 0-2 0,0 0 6 15,0 0-11-15,0 0 15 0,2 0-7 0,-1 0-2 16,-1 0-2-16,0 0-7 0,3-9 18 16,-4 0-5-16,-8-2-8 0,10-1 20 0,0-1-15 15,-10-2 6-15,11 0 14 0,-3 1-14 0,-8-3 14 16,9-1-15-16,-9 1-4 0,10-1 3 0,-10 1-23 15,0 0 23-15,8 2-10 0,-8 0-5 0,0 1 22 16,0 3-15-16,0 3 9 0,0 2-2 0,0 2-23 16,0 4 6-16,0 0 1 0,0 0 7 0,0 0 2 15,0 10 7-15,0 5-4 0,0 0-1 0,0 3-1 16,0 2 0-16,-11 2 7 0,11 1-4 0,-10 2 15 16,10-2-22-16,0 0-12 0,0-1-61 15,0-3-59-15,0-1-59 0,0-2-72 0,0-1-11 16,0-3-24-16,0-4 68 0</inkml:trace>
  <inkml:trace contextRef="#ctx0" brushRef="#br0" timeOffset="15958.46">18781 5903 608 0,'0'0'-8'0,"-12"0"2"0,12 0-1 0,-10 0-57 16,10 0-57-16,0 0-24 0</inkml:trace>
  <inkml:trace contextRef="#ctx0" brushRef="#br0" timeOffset="16199.34">18997 5742 1191 0,'-13'0'10'0,"13"0"1"0,0 0-2 0,-14 0-8 0,14 0-7 16,-11 0-5-16,11 11 5 0,-12 2 8 16,12 5-1-16,-13 4-2 0,13 6 14 0,-14 4 13 15,14 5 9-15,-13 2 7 0,13 4-8 0,-13 1-10 16,-1 2-12-16,5 2 8 0,-2-1-6 0,0-1 11 15,-1-2-13-15,0-1-30 0,1-4-68 0,0-3-72 16,0-3-64-16,1-2-36 0,10-5-18 0,-11-5 61 16</inkml:trace>
  <inkml:trace contextRef="#ctx0" brushRef="#br0" timeOffset="16866.82">18746 6300 895 0,'0'0'-3'0,"0"0"9"16,0 0-11-16,0 0 13 0,0 0-4 0,0 0-11 15,0 0 21-15,0 0-18 0,0 0 1 0,0 9 12 16,0-2-7-16,0-7-2 0,14 9 17 0,0-9-21 16,4 9 2-16,-2-9 10 0,3 0-2 0,-1 0 7 15,1 0-20-15,-1 0 7 0,1 0-9 0,-3 0 7 16,3 0 13-16,-2-12-11 0,-1 1 3 0,-1-2-2 15,1 1 3-15,-2-1-5 0,-1 0-3 0,-1 0 6 16,-2 0 2-16,-10 0 12 0,11 1 28 16,-11 0 13-16,0 3 12 0,0 3 0 0,0 0-45 15,0 6-13-15,0 0-26 0,0 0 5 0,0 0 22 16,0 0-14-16,0 13 9 0,0 2-2 0,0 3-5 16,-12 2 6-16,-2 3 0 0,2 3-6 0,12-1 10 15,-12 0 3-15,12 0 6 0,0-2-20 0,0-2-4 16,0-1-8-16,0-3-5 0,0-3 17 0,0 1-2 15,0-5 5-15,16 1 3 0,-3-11 4 0,0 8 7 16,2-8 3-16,0 0-37 0,0 0 28 0,2 0-6 16,-2-15-32-16,-1 0 36 0,0-1-24 15,0-2 23-15,0-1 49 0,0-4 28 0,-2-1 17 16,1-2-2-16,-1 0-5 0,-3 0-5 0,3 0 5 16,-2 2-23-16,-10 2-10 0,9 6-28 0,-9 3-29 15,0 3-4-15,0 6-5 0,0 4 4 0,0 0 5 16,0 15-1-16,0 6 8 0,0 6 7 0,-12 7-2 15,-3 4-2-15,0 6-10 0,0 5-5 0,-1 4-6 16,-2 2 6-16,1 1 6 0,-4 1 1 0,3 0 4 16,1-1-5-16,-3-1-3 0,1 0 4 0,2 0-2 15,0-3 2-15,2-2 6 0,1 0-16 0,1-2 7 16,4-7-9-16,-2-3-1 0,11-6 10 0,-10-5-7 16,10-6 19-16,0-5-24 0,0-5 7 15,-11-11 4-15,11 0-16 0,-11 0 22 0,11 0-12 16,0-17-10-16,-9-3 8 0,9-5-9 0,-10-4 6 15,10-3 8-15,0-4-7 0,0-1 5 0,0-1-8 16,0-1 2-16,0 1 7 0,0 1-7 0,0 1 13 16,0 4-1-16,0 2-11 0,11 3 8 0,-3 2-11 15,3 2-41-15,-11 2-72 0,14 2-82 0,-2 0-90 16,2 1-50-16,2-1-16 0,1 2 57 0</inkml:trace>
  <inkml:trace contextRef="#ctx0" brushRef="#br0" timeOffset="17416.37">20487 6117 612 0,'11'-6'17'15,"-11"2"25"-15,9 0 14 0,-9-2 4 0,0 6-3 16,13-5-11-16,-13 5-2 0,0-4 12 0,0 4 3 16,0 0 14-16,11 0-12 0,-11 0-28 0,0 0-20 15,0 0-24-15,0 0-10 0,0 0 17 0,0 0-1 16,-13 9 6-16,-1 3 27 0,-3 1-11 0,-4 1-2 16,-3 4 15-16,-6 1 0 0,0 0 31 0,0 2 19 15,-3-2-5-15,1 0 4 0,1-1-5 16,1-1 2-16,3-3-5 0,2-1-19 0,3-1-10 15,1-3-20-15,5 1-14 0,3-1-3 0,4-9-7 16,9 6 2-16,-9-6-1 0,9 0 7 0,0 0-11 16,0 0 9-16,0 0-6 0,0 0 2 0,0 7 3 15,0-7-1-15,13 0 2 0,0 7-3 0,5-7-1 16,-2 8-6-16,2-8 6 0,3 9 3 0,0-9 8 16,1 10-16-16,0-1-37 0,-1-1-87 0,-1 3-74 15,2-3-22-15,-1 3-35 0,-1 1-11 0,1-3-24 16,-4 2 38-16</inkml:trace>
  <inkml:trace contextRef="#ctx0" brushRef="#br0" timeOffset="17949.3">21045 6192 828 0,'0'-10'15'0,"-10"0"16"0,10 1 8 0,0 0 3 15,0 3-21-15,0 0-22 0,0 6-2 0,0-4-14 16,0 4 5-16,0 0 17 0,0 0-13 0,0 0 19 16,0 0-2-16,0 8-3 0,0 2-2 0,0 3 21 15,0 3 4-15,0 4 10 0,0 3 22 0,0 3-24 16,-9 0 10-16,9 0-28 0,0 0-5 15,0-1-2-15,0-4-23 0,0 0 17 0,0-5 3 16,0-2 10-16,0-2-9 0,0-3-2 0,0-9 3 16,0 7-2-16,0-7 32 0,13 0-2 0,-3 0-9 15,2 0 8-15,2-15-14 0,2 1 6 0,-2-4 4 16,2 0-15-16,0-1-9 0,-1 0-8 0,0-3-1 16,0 1-10-16,-3-2 9 0,1 2-4 0,-1-1-2 15,-3 2 3-15,0 2 1 0,-9-1 4 0,12 4-11 16,-12 2 12-16,11 1-1 0,-11 5-27 0,0 1-9 15,0 6-38-15,0 0-36 0,0 0-9 0,0 0-45 16,0 0-9-16,0 0-32 0,0 0-18 16,0 0 33-16</inkml:trace>
  <inkml:trace contextRef="#ctx0" brushRef="#br0" timeOffset="19414.25">21427 6372 300 0,'0'6'24'0,"0"-6"40"15,0 0 8-15,0 0 24 0,0 0 5 0,0 0-27 16,0 0 4-16,0 0-28 0,0 0-28 0,12 0-3 15,-12-8-12-15,0-1 1 0,13-2 7 0,-13-1-13 16,13 0 5-16,-13-3-3 0,14 1-11 0,-14-1 13 16,10 0-6-16,-10-1 9 0,0 1-9 0,0 1-8 15,0 1 12-15,0 0 15 0,0 1 22 0,0 0-1 16,0 3-15-16,0 1-14 0,0 1-8 0,0 7-11 16,0-3 6-16,-11 3-1 0,11 0 5 15,-16 0 14-15,5 9-5 0,-1 1 12 0,0 4 11 16,-2 0 7-16,2 3 3 0,-6 2-21 0,2 0-13 15,-1 3 0-15,3 0 8 0,0 1-3 0,2-2-21 16,12 1 8-16,-11-2-41 0,11 0 16 0,0-3 32 16,0-1-39-16,0-1 35 0,0-3-8 0,0-1-24 15,11-1 29-15,1-10 3 0,2 7 8 0,-1-7 9 16,0 0-3-16,-1 0-12 0,2 0-7 0,-1 0 2 16,-4 0-3-16,3-13 6 0,-12 0-2 0,14-1 3 15,-1 0-6-15,-1-2-4 0,-12 0 0 0,17-2-7 16,-6 0 1-16,-1 1 10 0,-10-1 0 0,14 1-5 15,-14 0 9-15,11 3-8 0,-11 3 5 0,0 1-5 16,0 2 3-16,0 1-8 0,0 7 2 16,0 0 1-16,0 0-6 0,0 0 5 0,0 0 5 15,0 10 7-15,0 3 2 0,0 0 0 0,0 4-2 16,0 2 2-16,-11 0-6 0,11 3-3 0,0-1 3 16,0-1 0-16,0-1 0 0,0-2 4 0,0-3 1 15,0-1-8-15,0-1 14 0,0-4 5 0,9-1-3 16,1-7 23-16,1 0 16 0,0 0 12 0,-1 0-5 15,2 0-10-15,1 0-9 0,-1-10-29 0,-1-2 7 16,2-1-2-16,1-2-17 0,-1-4 15 0,3 0-14 16,-4-4 8-16,4-1-12 0,-3-4 0 0,0-3 11 15,2 0-22-15,-2-1 11 0,3-3-1 0,-3-2 3 16,2 1-8-16,0-1 8 0,-2 0-7 16,-1-1-10-16,2 1 29 0,-1 2-6 0,-4 1-1 15,2 1 8-15,-11 3-13 0,10 3 4 0,-10 4-5 16,9 3 7-16,-9 3-1 0,0 4 0 0,0 2 12 15,0 3-19-15,0 2 2 0,0 6-4 0,0 0-2 16,0 0 3-16,0 0-3 0,0 0 2 0,-13 0-4 16,3 11 8-16,-2 0-6 0,3 4 11 0,-5 3-2 15,1 5-9-15,2 2 7 0,-5 3-9 0,3 3 16 16,-1 4 9-16,0 4-8 0,0-3 11 0,3 4-8 16,-3 0 4-16,2 1 17 0,1 1-23 15,11-2-2-15,-14 0 3 0,14-1-11 0,-9-4 5 16,9 1 4-16,0-3-10 0,0-2-2 0,0-3 3 15,0-3 2-15,0-2 3 0,0-2 2 0,0-5 3 16,11-1-7-16,0-5-2 0,-3-1 3 0,-8-9 0 16,11 0-7-16,0 0 10 0,-2 0-8 0,1 0 1 15,1-10 18-15,1-2-19 0,-2-2 14 0,4 0-6 16,-1-4-3-16,-1-3 0 0,1-1-9 0,0-3 1 16,-1 0-6-16,0 0 8 0,2-1-6 0,-5 0 1 15,1 2 4-15,1 2 3 0,-11 4 3 0,9 3 1 16,-9 4-4-16,0 2-12 0,0 4 2 0,0 5 6 15,0 0-6-15,0 0 13 0,0 0 3 0,0 0-8 16,0 11 13-16,0-1-5 0,0 5 5 16,0-1-5-16,-9 5-5 0,9 1 12 0,-11 2-21 15,11 0 17-15,-8-2-4 0,8 1-13 0,0-3 23 16,0-2-14-16,0 0 2 0,0-3 4 0,0-1-16 16,0 0 8-16,0-3-6 0,9 0 6 0,1-9 4 15,-10 7 2-15,12-7 1 0,0 0 0 0,-3 0-6 16,2 0 1-16,-1 0 14 0,0-12-13 0,3 1 10 15,0-2-6-15,-4 2-15 0,3-3 5 0,0-3-6 16,-2 1-4-16,-1-3 6 0,4-4-5 0,-4 0-1 16,1-1 1-16,1-1 5 0,-11 3 2 0,14 0 10 15,-4 5-11-15,-10 0 1 0,9 5 6 0,-9 3-22 16,0 3 19-16,0 6-9 0,0 0 8 16,0 0 4-16,0 0-6 0,0 0 16 0,0 8-10 15,0 4 7-15,0 2 13 0,0 2-9 0,0 1-2 16,-12 3 3-16,12 0-6 0,0 0-2 0,0 1 7 15,0-4-3-15,0 1-2 0,0-1-5 0,0-2-3 16,0-1 5-16,13-2-2 0,0-1 8 0,1 0-4 16,-1-2 5-16,3-9-11 0,-2 7 1 0,3-7 2 15,-2 0-1-15,0 0-3 0,1 0 6 0,-2-10-3 16,2 0-5-16,0-2 2 0,-2-2-15 0,-1 0 1 16,3-4 1-16,-2-1 4 0,-1-3 9 0,-3 0-1 15,3-2-4-15,-13 0 4 0,12 1-2 16,-12 0 5-16,9 2 14 0,-9 3 5 0,0 3 2 15,0 4-12-15,0 1-5 0,0 5-5 0,0 5-9 16,0 0 22-16,0 0-3 0,-13 0 0 0,1 11 15 16,-2 2 1-16,1-1 9 0,-5 3 13 0,6 3 1 15,-1 1-16-15,13 1-13 0,-13-1-13 0,13 2-7 16,0 0 10-16,0-2 3 0,0 1-6 0,0-3-22 16,13-1-50-16,1-1-44 0,2-2-73 0,5-1-24 15,1-5-22-15,-1-7-21 0,1 0 8 0,0 0-26 16</inkml:trace>
  <inkml:trace contextRef="#ctx0" brushRef="#br0" timeOffset="21060.42">14456 5550 58 0,'0'0'5'0,"0"0"1"16,0 0-1-16,0 0 1 0,0 0-4 0,0 9 7 15,0-2-7-15,0-1 5 0,0-6-8 0,0 7 1 16,0-7 8-16,0 5-12 0,0-5 9 0,0 0-2 15,0 0-3-15,0 0 2 0,0 0 10 0,0 0-4 16,0 0 8-16,0 0 9 0,0 0-7 16,0 0-5-16,0 0 10 0,0 0-9 0,0-6 5 15,6-2 4-15,-6 3-12 0,0-1 5 0,9-3-6 16,-9 0 1-16,0 2-4 0,0-1 2 0,0 1-1 16,0-1 7-16,0 4 13 0,0 4 3 0,0 0-2 15,0 0-8-15,0 0-14 0,0 0-6 0,0 0-3 16,0 0-17-16,0 0-6 0,0 0-11 0,0 0-2 15,-9 0 5-15,0 0-32 0,9 8-15 0,-8-3-5 16</inkml:trace>
  <inkml:trace contextRef="#ctx0" brushRef="#br0" timeOffset="21675.43">14453 5286 158 0,'0'-2'8'16,"0"-1"10"-16,0 0 8 0,0 3-1 0,0-4-2 16,0 4-3-16,0-2-12 0,0 2 7 15,0-5 0-15,0 5-12 0,0 0 2 0,0 0-9 16,0 0-7-16,0 0 11 0,0 0-14 0,0 0-8 15,0 0-29-15,-8 0-29 0</inkml:trace>
  <inkml:trace contextRef="#ctx0" brushRef="#br0" timeOffset="22465">14458 5311 201 0,'0'-2'13'0,"0"-2"-5"16,0 4 11-16,0-2 5 0,0 2-13 0,0 0 8 15,0 0-6-15,0 0-9 0,0 0-4 0,0 0 1 16,0 0 0-16,0 0-5 0,0 0 9 0,0 0-2 16,0 4-6-16,-9 0 6 0,9 2-1 0,0 3-8 15,-8-1 2-15,8-1 7 0,0 0-4 0,0-1-1 16,0 0 13-16,0-1-19 0,0-5 7 0,0 5 5 16,0-5-14-16,0 0 30 0,0 0 17 0,0 0 0 15,0 0 10-15,0 0-9 0,0 0-26 0,0-6-1 16,0 1-3-16,0-3-16 0,0 0 3 0,0-1 4 15,0-2-8-15,8-1 3 0,-8 2 14 0,0-2 1 16,0 1-1-16,9 0-16 0,-9 3-45 16,0-1-63-16,0 3-15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09:32:04.334"/>
    </inkml:context>
    <inkml:brush xml:id="br0">
      <inkml:brushProperty name="width" value="0.05292" units="cm"/>
      <inkml:brushProperty name="height" value="0.05292" units="cm"/>
      <inkml:brushProperty name="color" value="#FF0000"/>
    </inkml:brush>
  </inkml:definitions>
  <inkml:trace contextRef="#ctx0" brushRef="#br0">2342 2324 621 0,'-8'0'5'0,"8"0"1"0,0 0 12 15,-8 0 13-15,8 0 0 0,0 0 5 0,0 0-19 16,0 0-4-16,0 0-7 0,0 0-3 0,0 0 11 16,0 0-4-16,0 0 0 0,0 0 5 15,0 0-2-15,0 0-10 0,0 0 21 0,0 0-6 16,0 0 15-16,0 0 15 0,0 0 1 0,0 0 6 15,0 0-3-15,0 0-1 0,0 0-21 0,0 0-8 16,0 0-13-16,0 0 3 0,0 0 7 0,0 0 3 16,0 0-5-16,0 0-9 0,0 0-13 0,0-9-6 15,0 9 9-15,8-8-12 0,-8 2 17 0,10 6-2 16,-4-7-15-16,-6 0 11 0,11 7-8 0,-2-8 4 16,-1 8 8-16,3 0 0 0,-3 0-4 0,2 0 8 15,2 0-6-15,-1 0-7 0,2 0 7 0,1 15 5 16,-4-1 2-16,2 4 3 0,-4-3-3 15,-8 1-9-15,9 3 3 0,-9 1 0 0,0 1-1 16,0 0 1-16,0 1 7 0,0 0 0 0,-9 0-4 16,-2 0 5-16,0 0-7 0,0-3 7 0,-3 2-5 15,1-5 0-15,-4 0-21 0,4-2-15 0,-2-3-44 16,0-2-49-16,4-1-34 0,-1-8-59 0,2 0-10 16,2 0 25-16</inkml:trace>
  <inkml:trace contextRef="#ctx0" brushRef="#br0" timeOffset="325.06">2688 2213 1077 0,'0'-6'41'0,"0"6"-4"0,0 0 2 0,0 0 0 0,-9 0-41 15,9 0 16-15,-13 0-9 0,2 0 5 0,1 0 13 16,-1 10-4-16,-1 0 39 0,1 1 2 16,-3 3 0-16,1 1 5 0,2 3-22 0,-3 1 5 15,4 3-5-15,0-2-9 0,1 3-6 0,0-1-14 16,9-2-16-16,0 1-3 0,-9-2 1 0,9-1-4 15,0-2 14-15,0-1-7 0,0-2 0 0,0-3 6 16,14 0-20-16,-1-2-33 0,2-1-90 0,2-7-72 16,-1 0-87-16,4 0-44 0,1 0 42 0</inkml:trace>
  <inkml:trace contextRef="#ctx0" brushRef="#br0" timeOffset="1184.99">2396 3038 1000 0,'0'0'5'0,"0"0"-7"0,0 0-1 0,0 0-6 16,0 0 1-16,0 0 13 0,0 0 18 0,0 0 26 15,0 15 0-15,0 1-2 0,0 0 10 0,0 3-29 16,0 1 7-16,0 0-13 0,0 3-25 0,0-2 3 15,0-2-3-15,9 1 13 0,-9-2-12 0,13-3 4 16,-4-1-9-16,1 0 8 0,-3-2 4 0,6-3 2 16,-3-9-4-16,2 8-16 0,1-8 3 0,-2 0-11 15,2 0 5-15,-3 0 16 0,3 0 1 0,-3 0 14 16,1-8 4-16,0-5-3 0,-4 4 16 0,-7-4 23 16,14 2-10-16,-3-1 7 0,-11-3-5 0,9 2-21 15,-9-1 12-15,10-1 1 0,-10-2 11 16,8 3 6-16,-8-3 14 0,0 2 6 0,0 0-17 15,12 1 4-15,-12 3-13 0,0 0-24 0,0 2 1 16,0 4-28-16,8 5-4 0,-8 0-7 0,0 0-4 16,0 0 18-16,0 0-7 0,0 0 14 0,0 12 1 15,0 5-4-15,0 4 11 0,0 7-2 0,0 9 11 16,0 3 0-16,11 9-3 0,-11 1 4 0,0 3-12 16,0 3-4-16,0 0-4 0,0 0 9 0,0-1-7 15,0-2 4-15,0 0 11 0,-11 2-15 0,11-5 10 16,-8-1-6-16,8-1-28 0,-8-4-14 15,8-2-30-15,0-6-3 0,-10-3 4 0,10-10 19 16,-9 0 37-16,9-7 1 0,0-3 9 0,-8-13-5 16,8 0-11-16,-12 0 9 0,4 0-5 0,-1 0 7 15,0-15 7-15,-3 0-3 0,-1-4 10 0,-1 0-7 16,-2-3 9-16,-2-5 6 0,4 1-5 0,-1-2 4 16,2-1-7-16,-1-1-8 0,3 0-2 0,1 1-3 15,1 1-6-15,9 2-3 0,-6 1-7 0,6 1-7 16,0 0-17-16,0 1-18 0,0 1-33 0,0 0-58 15,12-2-68-15,-1 1-67 0,2 1-53 0,4-1-22 16,2-2 36-16</inkml:trace>
  <inkml:trace contextRef="#ctx0" brushRef="#br0" timeOffset="1600.66">3205 2135 1587 0,'0'0'16'0,"0"-3"4"0,0 3-5 0,0-3 3 0,0 3-16 16,0 0-5-16,0 0-5 0,0 0-3 15,0 0-6-15,0 0-52 0,0 0-53 0,0 0-94 16,0 0-102-16,0 0-26 0</inkml:trace>
  <inkml:trace contextRef="#ctx0" brushRef="#br0" timeOffset="1821.16">3197 2541 2094 0,'-8'5'18'0,"8"-5"15"0,0 0-4 0,0 0 2 15,-9 0-19-15,9 0-11 0,0 0-30 0,0 0-55 16,0 0-87-16,0 0-109 0,0 0-95 0,0 0-66 16,0 0 57-16</inkml:trace>
  <inkml:trace contextRef="#ctx0" brushRef="#br0" timeOffset="2191.92">3207 3131 2101 0,'0'-8'37'0,"0"8"17"0,0-6 15 16,0 6-4-16,0 0-35 0,0 0-28 0,0 0-7 15,0 0 2-15,0 0-12 0,0 0-39 0,0 0-69 16,0 0-114-16,0 0-104 0,0 0-63 0,0 0-58 16,0 0 111-16</inkml:trace>
  <inkml:trace contextRef="#ctx0" brushRef="#br0" timeOffset="2380.94">3222 3521 2979 0,'0'0'20'0,"0"0"18"16,0 0-5-16,0 0 2 0,0 0-18 0,0 0-38 16,0 0-72-16,0 0-174 0,0 0-205 0,0 0-215 15,0 0 2-15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09:32:39.022"/>
    </inkml:context>
    <inkml:brush xml:id="br0">
      <inkml:brushProperty name="width" value="0.05292" units="cm"/>
      <inkml:brushProperty name="height" value="0.05292" units="cm"/>
      <inkml:brushProperty name="color" value="#FF0000"/>
    </inkml:brush>
  </inkml:definitions>
  <inkml:trace contextRef="#ctx0" brushRef="#br0">3846 2226 441 0,'0'0'16'0,"5"-5"17"0,-5 5 3 15,0 0 13-15,0 0-8 0,0-5-17 0,9 5-8 16,-9 0-1-16,0 0-6 0,9 0 6 0,-9 0 6 16,7-6-11-16,-7 6-8 0,0 0-4 0,6 0-8 15,-6 0-2-15,0 0 12 0,0 0-7 0,0 0 5 16,0 0 3-16,0 0-2 0,0 0 3 0,0 0 9 16,0 9-4-16,0-4-1 0,0 1 3 0,0-1-11 15,0 4 6-15,0-3 3 0,0 1 3 0,-8 0-7 16,0 0 4-16,-1-1-2 0,9 2-4 0,-13-1 5 15,2-1-5-15,-2-6-2 0,2 8-5 0,0-2 10 16,0-6-2-16,1 0-6 0,-2 7 12 0,4-7-4 16,8 0-5-16,-10 0 6 0,10 0-8 15,-10 0 11-15,10 0 1 0,0 0 8 0,0-7-6 16,0 0-8-16,0 1-2 0,0-1-12 0,0-1 22 16,0 0-7-16,0-1 5 0,0 0 4 0,0-1-28 15,0 0 10-15,11 0-1 0,0 1 6 0,-2 0 13 16,0 3-9-16,1 0-5 0,1 2-7 0,0 4 1 15,0 0 6-15,3 0 2 0,-1 0 1 0,0 0-6 16,1 8-2-16,-1 3 5 0,-1 0 6 0,-1 3 1 16,-1 3-1-16,-10 2 6 0,8 2-4 0,-8 0 3 15,0 1 2-15,0 2-14 0,0-1 7 0,-11 0 3 16,0 1-15-16,-1-2 14 0,-5 0-15 0,4-2 0 16,-5 3 12-16,0-5-3 0,1 0 10 15,-2-3-14-15,3-1 9 0,-1-3-8 0,-1-1-2 16,4-3 2-16,1 0-9 0,-1-7 14 0,5 0-5 15,-1 0 8-15,10 0-14 0,0 0-6 0,-11 0 2 16,11-12-1-16,0 1 16 0,0 3-5 0,0-4-5 16,0 0 7-16,0 3-11 0,0 0 1 0,0 1 17 15,0 0-18-15,0 1 1 0,11 7 6 0,-1 0-6 16,-1 0 8-16,2 0 6 0,-1 0-5 0,-1 0-10 16,0 9 3-16,0-2 11 0,0 3-13 0,-1 0 19 15,1 0-11-15,-1 0-4 0,-8 0 15 0,10-1-11 16,1 0 12-16,-5-2 3 0,-6 2-14 15,11-4-1-15,-4-5-1 0,-7 7 1 0,9-7 0 16,-9 0-23-16,8 0-36 0,-2 0-45 0,-6 0-44 16,10-11-16-16</inkml:trace>
  <inkml:trace contextRef="#ctx0" brushRef="#br0" timeOffset="862.37">5364 2205 540 0,'0'0'6'0,"0"0"-1"16,0 0 7-16,0 0 1 0,0 0-4 0,0 0 5 16,0 0-8-16,0 0-7 0,0 0-7 0,0 0-12 15,0 5 9-15,0 1 1 0,0-1 5 0,0 0 10 16,0 1-3-16,0 0 15 0,0 4 8 0,0 1 4 16,0 1 9-16,0 5 1031 0,-15 300-1231 62</inkml:trace>
  <inkml:trace contextRef="#ctx0" brushRef="#br0" timeOffset="2399.23">6970 2274 213 0,'0'0'-2'15,"0"0"1"-15,0 0-1 0,0 0 1 0,0 0 5 16,0 0 3-16,0 0 5 0,0 0-10 0,0 0 6 16,-11 0-4-16,11 0-8 0,0 0 20 0,0 0 2 15,-12 0 7-15,12 0 15 0,0 0 11 0,0 0-14 16,0 0 1-16,0 0-17 0,0 0-17 15,0 0 1-15,0 0-5 0,0 0 3 0,0-5 0 16,0 5-5-16,12-6 3 0,-12 1-8 0,14 0 6 16,-3-2-3-16,2 3-1 0,-1-1 11 0,1 0-7 15,1 1 1-15,0 0 8 0,2 1-11 0,-2 3-2 16,0 0 1-16,3 0 2 0,-3 0 6 0,0 0-2 16,-1 9 7-16,-1-1-7 0,-1 0-2 0,-1 4 4 15,-10-1-5-15,11 1-3 0,-11 1 3 16,0-2 0-16,0 1 2 0,0-1 3 0,0 2 5 0,0-2-5 15,0 0-1-15,-19-1-3 0,6 0-3 0,-2 1 1 16,0-2 0-16,0 2-1 0,0-4 1 16,0 4 9-16,0-3-1 0,0 1-6 0,2-1 3 15,1-1-11-15,-2 0 4 0,14-1 1 0,-12-6-1 16,12 6 3-16,0-6 0 0,-13 0-2 0,13 0 5 16,0 0-4-16,0 0 1 0,0 0 2 0,0 0-1 15,0 0 7-15,0 0-3 0,0 0-3 0,0 0 3 16,0 0-6-16,0 0 8 0,0 0 4 0,0 0-13 15,14 0 4-15,-3 0-12 0,-3 0 11 0,-8 0-3 16,16 0 3-16,-3 0-2 0,2 0-2 0,-3 0 7 16,-2 6-6-16,3-1 4 0,0 1 0 0,-1 0-10 15,1 1 9-15,-3-1-2 0,-1-2-4 0,-9 4 14 16,11-2-13-16,-11 1 6 0,0 0 1 0,0 0-6 16,0-1 3-16,0 1 4 0,0 1-2 15,0-2 1-15,0 3-1 0,0-2 1 0,-13 0-2 16,1-1 6-16,1 1 4 0,0-1 3 0,-2-1 0 15,0 1-2-15,-2-6 3 0,2 3-7 0,-1-3 5 16,1 0-8-16,2 0 6 0,-3 0-10 0,14 0-1 16,-13 0-25-16,13 0-50 0,0 0-62 0,-11-6-12 15</inkml:trace>
  <inkml:trace contextRef="#ctx0" brushRef="#br0" timeOffset="3315.1">8871 2288 578 0,'0'-3'25'0,"0"0"16"16,0 0 8-16,0 0 2 0,0 0-27 15,0 0-12-15,0 0-14 0,0 2 4 0,0-1 0 16,0 1-1-16,0-2 2 0,13 3 1 0,-13-3 0 16,0 3-10-16,0 0 2 0,0 0-10 0,0 0 0 15,0 0 5-15,0 0 2 0,0 0 4 0,0 7 5 16,0 0 9-16,0 1-10 0,0 1 11 0,0 2-6 16,-13 2 0-16,13 1 5 0,-14-1-10 0,2 0 8 15,12 2-6-15,-14-4 5 0,1 0-7 0,13-1-3 16,-16-2 4-16,16-2-2 0,-11-2 0 0,11-4-1 15,0 6-8-15,-11-6 11 0,11 4-4 0,0-4 15 16,0 0-2-16,0 0-7 0,0 0 18 16,0 0-2-16,0 0 10 0,0 0-3 0,0 0 2 15,0 0-14-15,0 0-5 0,0 0 6 0,11 0-10 16,-11 0 6-16,0 0 4 0,14-4-12 0,-14 4-4 16,12-4 2-16,-2 4-10 0,2 0 13 0,0-5-2 15,-1 5-7-15,-2 0 3 0,7 0-9 0,-4 0 3 16,-1 0 2-16,1 0-1 0,-2 0 3 0,2 7-6 15,-3 3 9-15,-9-2-2 0,12 1 0 0,-12 1 6 16,0 1-18-16,0-2-1 0,0 2 5 0,0 0 5 16,0-2 3-16,0 2 14 0,0-1-7 0,0-1-8 15,-14 1 12-15,1-2-9 0,1-1-15 16,-1-1-23-16,-1-1-35 0,1-1-33 0,-3-4-28 16,3 0-16-16,1 0-20 0,-1 0 34 0</inkml:trace>
  <inkml:trace contextRef="#ctx0" brushRef="#br0" timeOffset="3581.82">8883 2338 819 0,'0'-4'6'15,"11"0"2"-15,-1 1-1 0,2-3 9 0,-2 0-9 16,2-1 2-16,3 2-3 0,1 0-1 0,2-3 3 16,3 2-10-16,0 1 8 0,1 0-6 0,3 1-2 15,2 0-6-15,-5 1-29 0,3 1-51 0,2 0-61 16,-3 0-63-16</inkml:trace>
  <inkml:trace contextRef="#ctx0" brushRef="#br0" timeOffset="10612.7">3582 3179 353 0,'0'-2'19'0,"0"2"12"16,0 0 17-16,0 0 0 0,0 0-7 0,0 0-15 15,0 0-21-15,0 0 4 0,0-2-14 0,0 2 2 16,0 0 5-16,0 0-16 0,0 0 7 0,0 0-1 15,0 0-4-15,0 0 16 0,0 0-7 0,0 2-6 16,0 3 6-16,0 0 1 0,0-2-2 0,0 2 10 16,0-1-6-16,0 1 1 0,0 1 4 0,0-2-6 15,0 1 9-15,-2-3-4 0,-1 4 4 0,1-3 8 16,-1 1-11-16,-2-2 1 0,2 0-3 0,-2-1-11 16,0-1 15-16,1 0-3 0,-1 0 2 0,2 0 4 15,0-4 2-15,0-1 8 0,-1 2-15 0,1-1 2 16,0 2-13-16,3-3-6 0,-2 2 16 15,2-3-10-15,0 0 6 0,4 0 0 0,0-2-9 16,3-2 8-16,-1 0 2 0,3 0-9 0,1-1 0 16,0 3-5-16,2 0-5 0,1 2 12 0,1 3 5 15,0 3 0-15,1 0 1 0,0 5-2 0,1 1-3 16,-2 4 7-16,-1 2 8 0,1 3-21 0,-4 0 15 16,-4 2-16-16,-1 3-4 0,-1 1 18 0,-4 2-8 15,0-1 13-15,-9 2 4 0,-2-1-3 0,-3 2-3 16,-2 0 0-16,-3-5-5 0,0 3-8 0,-1-4 15 15,-1 1-15-15,0-2 1 0,-1-1 0 0,2-4-15 16,2-1 11-16,-1-3-2 0,3-1 15 0,1-1 0 16,3-5-9-16,3 2-10 0,1-4-3 15,2 0 0-15,4-5 5 0,2 0 8 0,0 0 11 16,4-4-8-16,0 0 6 0,1-1 9 0,3-1-13 16,-2 0-1-16,2 1 2 0,2-1-10 0,-1 0 0 15,1 0 9-15,-1 4 3 0,4 0-8 0,-4 2 6 16,-1 2 2-16,1 3-14 0,-1 0 24 0,-1 0-21 15,1 5 5-15,-2 1 5 0,0 2-16 0,-1 0 24 16,1 2-10-16,-1-2 3 0,0 2 5 0,-1 0-9 16,4 0 5-16,-4-1-8 0,-1-2 57 0,-3 2 11 15,0-3-17-15,0 0 16 0,0-6-52 0,11 5-15 16,-11-5 27-16,11 0-6 0,-11 0 16 16,10 0-4-16,-10 0-1 0,12 0 7 0,-1 0-19 15,-11 0 6-15,11 0-4 0,-1 0-10 0,2-8-3 16,-4 0-2-16,2-2-8 0,-1 2 6 0,-1-3 7 15,-8 0-9-15,13-2 11 0,-2 0-1 0,-2-2-10 16,0 3 5-16,0-4 2 0,-1 0-10 0,1 2 8 16,-9-1 3-16,13 1-10 0,-4 1 8 0,-9 1-6 15,9 1 2-15,-9 5-4 0,12 6-7 0,-12-6 7 16,0 6-6-16,0 0 2 0,0 0 11 0,0 0-6 16,0 9 5-16,0 0-8 0,0 0 3 0,0 2-6 15,0 0 1-15,0 2 20 0,0 0-14 0,0-1 12 16,0 0-6-16,0-1-3 0,0-1 3 15,9 0-7-15,-9-3 13 0,12-1-5 0,0-6-2 16,-4 7 10-16,2-7-12 0,0 0 4 0,-1 0 3 16,3 0 3-16,-1 0 8 0,0 0-1 0,-1 0 5 15,1-9-6-15,-2 0-3 0,1 0-1 0,-1-2-7 16,-9 0 3-16,10-3-3 0,-10 1-2 0,9-1 16 16,-9 2-19-16,0-3 2 0,0 0 7 0,0 2-16 15,0-1 20-15,0 1-11 0,0 1-8 0,-13 2-4 16,3 0-17-16,-3-1-12 0,3 4-23 0,-2 7-21 15,-1-5-7-15,-2 5-4 0,-1 0-17 0,0 0-24 16,1 0 9-16</inkml:trace>
  <inkml:trace contextRef="#ctx0" brushRef="#br0" timeOffset="11329.34">5044 3173 514 0,'0'-6'6'0,"0"0"10"15,0 0 25-15,0 6 15 0,0-9 8 0,0 4-3 16,0 5 0-16,0-6-7 0,0 6-17 0,0-7 4 15,0 7-30-15,0 0-5 0,0-5-5 0,0 5-11 16,0 0-14-16,0 0-1 0,0 0 10 0,0 0-2 16,0 9 28-16,0 3-11 0,0-1 1 0,0 4 2 15,0 2-9-15,0 3 4 0,0 1-7 0,0 2 4 16,0-1 2-16,-11 1 15 0,11 1 5 16,-13 0-3-16,13-4-12 0,-11 1 1 0,11-4-33 15,-11-1-50-15,11 0-40 0,0-5-56 0,0-1-21 16,0-2 46-16</inkml:trace>
  <inkml:trace contextRef="#ctx0" brushRef="#br0" timeOffset="11729.34">5197 3260 357 0,'0'0'-13'0,"0"0"4"16,0 0-1-16,0 0 7 0,0 0 2 0,0 10 2 16,0-3 9-16,0 3-13 0,0-1 13 0,-11 2-7 15,11-1-4-15,0 2 5 0,0 0-4 0,-11-1-4 16,11 0 6-16,0-1-1 0,0-1-3 0,0-2 10 16,0 2-9-16,0-3 5 0,0 0 24 0,14-6 6 15,-4 6 11-15,-10-6 2 0,14 0 1 0,-1 0-2 16,-13 0-11-16,14 0 1 0,-14 0-8 0,14 0-4 15,-14 0-5-15,11-10-4 0,-11 0-6 0,0 2 0 16,12-3 0-16,-12 0 6 0,10-1-16 0,-10-1 4 16,0-1 6-16,13 0-4 0,-13-3 4 0,13 1 11 15,-13 1-25-15,0 1 19 0,0 2-5 16,0 0-11-16,0 1 11 0,0 2-15 0,0 3 7 16,0 6-5-16,0-7-6 0,0 7 0 0,0 0-4 15,0 0-9-15,-16 0 7 0,3 0-39 0,-1 0-14 16,1 11-18-16,-1 0-30 0,0 1-13 0,-2-1-2 15</inkml:trace>
  <inkml:trace contextRef="#ctx0" brushRef="#br0" timeOffset="12095.54">5539 3225 578 0,'0'0'-10'16,"0"0"-6"-16,0 0 4 0,0 0-1 0,-10 0 11 15,10 0 8-15,-12 9-13 0,12-1 4 0,-11 1 1 16,11 3-3-16,-12-1 16 0,12 3-8 0,-10 0 2 16,10 0 5-16,0-1-12 0,0 2 5 0,0 0-1 15,0-3-4-15,0 2 7 0,0-3 3 0,0 0 3 16,0-1 2-16,14-1 0 0,-2-3 11 0,1 0 1 15,3-6 7-15,1 0 4 0,-2 0-10 16,-1 0 4-16,5 0 10 0,-4 0 4 0,1 0 7 16,-2-10 2-16,-1 0-15 0,0-1-7 0,-2 0-5 15,-2 0-8-15,-9-3-8 0,10 2 23 0,-10-2-16 16,0 0 6-16,0 0-11 0,0-1-8 0,0 0-4 16,0-1-8-16,0 2 13 0,0 2-22 0,0 1 6 15,0-2-28-15,-18 5-48 0,4 0-53 0,-1 8-39 16,2 0-35-16,-1 0 11 0</inkml:trace>
  <inkml:trace contextRef="#ctx0" brushRef="#br0" timeOffset="12978.14">7146 3016 389 0,'0'0'-5'16,"0"0"6"-16,0 0-3 0,0 0 0 0,0 0 15 15,0 8-20-15,0-3 4 0,0 4 2 0,0-2-14 16,0 3 24-16,0 2 8 0,0 3-11 0,0 2 13 16,0 1-9-16,0 3-4 0,0 1-2 0,-10 0 2 15,10 3-5-15,-13 2-5 0,13-4 1 0,-12 2-11 16,0-2 13-16,12 1 2 0,-15-2 8 0,5-2 0 16,10-2-14-16,-14-1 16 0,14-3-2 15,-13-3-10-15,13-1 13 0,-9-3-16 0,9-1 10 16,0-6 22-16,0 0 15 0,0 5 28 0,0-5 15 15,0 0 13-15,0 0-19 0,0 0-2 0,0 0-29 16,0 0-23-16,0 0-9 0,0 0-27 0,0 0 11 16,0-5-2-16,0-1 0 0,0 6 4 0,0-5-6 15,9 0-1-15,-9 5 10 0,13-6-11 0,1 6 3 16,-4-5-3-16,0 5 4 0,5 0 5 0,-2 0-10 16,2 0 9-16,1 0-18 0,0 0-6 0,4-6 6 15,-2 6-10-15,4 0-12 0,-3 0-6 0,3-3-20 16,0 3-24-16,0-5-7 0,-1 5-22 15,-2-6 2-15,1 3 0 0,-2-1-1 0</inkml:trace>
  <inkml:trace contextRef="#ctx0" brushRef="#br0" timeOffset="13226.31">7330 3223 314 0,'0'0'-3'15,"0"0"-2"-15,0 0-8 0,0 0 10 0,0 0-8 16,-9 0 12-16,9 11 6 0,0-1-13 0,-11 3 8 16,11 3-2-16,-8 5 8 0,8-1 1 0,-10 4 8 15,10 1-10-15,-13 0-10 0,13 1 13 0,-9-1-9 16,9 0 8-16,-9 0 0 0,9-1-1 0,0-2 6 15,-10-1-55-15,10-3-47 0</inkml:trace>
  <inkml:trace contextRef="#ctx0" brushRef="#br0" timeOffset="13961.39">8987 3138 404 0,'-9'-8'24'15,"9"1"2"-15,0-1 18 0,0 3 19 0,0 1-22 16,0 4-12-16,0 0-14 0,0 0-30 0,0 0-6 16,0 0 13-16,0 0-12 0,0 0 18 0,0 0 7 15,-9 13 0-15,9-2 6 0,0 5-12 0,-12 2-4 16,12 2 0-16,-9 3-7 0,9 2 17 16,0 0 0-16,0-2-7 0,0 0 6 0,0 0 2 15,0-3 0-15,0-3-7 0,0 0 16 0,0-3-14 16,17-4 6-16,0 0 6 0,0-4-4 0,1 0 10 15,1-6 21-15,0 0 7 0,0 0 12 0,-1 0 2 16,-1-12-21-16,-1 0 17 0,1-2-4 0,-4-1-5 16,-1-2 5-16,1-1-21 0,-5-3-11 0,-8-2-7 15,13 2-15-15,-13-2 5 0,9 0-10 0,-9-2-4 16,0 0-3-16,0 0 6 0,0 1-10 0,0-2 1 16,0 3 6-16,-11 0-13 0,-3 2 13 0,-2 3-10 15,-3 4-20-15,-2 5-50 0,-4 3-61 0,-5 6-82 16,-2 0 1-16</inkml:trace>
  <inkml:trace contextRef="#ctx0" brushRef="#br0" timeOffset="17209.93">2324 4859 859 0,'0'0'21'0,"0"-12"14"0,0 3 2 0,0 9 8 16,0-9-15-16,0 9-11 0,0 0 9 0,0 0-14 15,0 0-4-15,0 0-2 0,0 0-13 0,0 0-2 16,0-9-5-16,0 9-10 0,0 0-2 0,0 0 13 15,0 0-8-15,0 14 8 0,0 3-3 0,0 4-11 16,0 4 15-16,0 4 4 0,-14 4 8 16,14 5 2-16,-11-1 10 0,11 3-14 0,-11 1 1 15,11-1 12-15,-12 0-18 0,0-1 10 0,12-3 5 16,-14-2-6-16,5-2 2 0,9-3 2 0,-14-3 2 16,4-1-8-16,10-6 6 0,0-1-12 0,-10-5-53 15,10-2-33-15,0-4-38 0,0-7-34 0,0 0 15 16,0 0-13-16,0 0 32 0</inkml:trace>
  <inkml:trace contextRef="#ctx0" brushRef="#br0" timeOffset="17643.59">2228 5091 524 0,'11'-21'21'0,"-11"0"35"0,0 2 15 0,0 2 25 15,0 3-18-15,0 1-30 0,0 5-20 0,0 2-24 16,0 6-5-16,0 0-7 0,0 0-4 0,8 0 5 15,-8 0 3-15,0 0-9 0,0 0 18 0,0 0-11 16,10 12-4-16,-10 2 11 0,10 1-2 0,-10 2 10 16,10 2-12-16,-10 2 7 0,8 0-4 0,-8-1-4 15,11 1 17-15,-11 0-11 0,13-3-2 0,-5-1 3 16,-8-2-7-16,14-2 6 0,-3-1-2 0,-3-4-7 16,3 0-1-16,-11-8 15 0,11 6 10 0,1-6 26 15,-12 0 13-15,12 0-17 0,-3 0-5 0,2-9-24 16,-1-1 6-16,-1-2-3 0,0-3 11 15,6 1 0-15,-4-3-7 0,0-2 3 0,0-1-6 16,0-3 5-16,0 0-3 0,-11-1 6 0,15 1-31 16,-3-2 13-16,-2-1-8 0,-10 2-4 0,12 2 28 15,-12 2-17-15,13 3 2 0,-13 5 6 0,0 2-8 16,0 10 1-16,0 0-3 0,0 0-10 0,0 0 4 16,0 19-3-16,0 3 3 0,0 5 14 0,0 4-9 15,0 5 0-15,-16 4-5 0,5 3-5 0,1 1 15 16,-3 1-3-16,1-1 13 0,1 1-10 15,11-3 1-15,-11-2 0 0,11-2 3 0,0-5 4 16,0-3-10-16,0-3 9 0,0-5-66 0,0-5-66 0,0-3-78 16,11-6-98-16,2-8 15 0</inkml:trace>
  <inkml:trace contextRef="#ctx0" brushRef="#br0" timeOffset="18225.8">2837 5392 520 0,'11'0'5'0,"-11"0"23"0,11 0 12 15,-1 0 19-15,-10 0-3 0,10 0-14 0,-10 0-7 16,10-6-22-16,-10-2-2 0,13 0-2 0,-13-3-5 16,12 0-2-16,-12-1 3 0,11-1-5 0,-11-1 5 15,10 0 26-15,-10 0-18 0,0 0 19 0,0 2 2 16,0-1-9-16,0 2 32 0,0 0-2 0,0 1 16 16,0 3-19-16,0-1-7 0,0 2-25 0,0 6-18 15,0 0-8-15,-11 0-6 0,11 0 1 0,-13 0 0 16,2 0 10-16,-2 0-9 0,-1 12 13 0,0 0-3 15,-3 3 7-15,1 1-12 0,-3 1 12 16,4 3-12-16,-2 0-1 0,5 0 12 0,12 0-7 16,-13-2 4-16,13 1 12 0,0-3-4 0,0 0 2 15,0-2-10-15,0-2 0 0,0 0 6 0,0-3-23 16,0 0 19-16,0-9-13 0,0 7-3 0,17-7 6 16,-4 0 12-16,1 0-13 0,-3 0 6 0,0 0 14 15,0 0-15-15,1 0 11 0,-2-10 10 0,2 0-15 16,-12-1-4-16,14 1-7 0,-2 0-7 15,-3-2 3-15,-9 0 1 0,13 2 7 0,-13 1-7 0,10 2 6 16,-10-1 1-16,0 8 5 0,11-7-6 16,-11 7-3-16,0 0-2 0,0 0-4 0,0 0-7 15,0 0 24-15,0 0-18 0,0 0 10 0,0 15 12 16,0-2-16-16,0 3 28 0,0 0-9 0,0 1 0 16,0 0 9-16,0-1-22 0,0 3-12 0,0-4-12 15,0-1-46-15,14-1-17 0,-6-3-38 0,-8 0-15 16,13-10-19-16,-1 7-16 0,-2-7 1 0</inkml:trace>
  <inkml:trace contextRef="#ctx0" brushRef="#br0" timeOffset="18743.3">3205 4928 763 0,'0'-17'29'0,"10"5"39"16,-10-1 28-16,0 4 26 0,0 1-13 0,0 8-45 16,0-9-31-16,0 9-15 0,0-7-18 0,0 7 2 15,0 0 1-15,0 0-28 0,0 0 6 0,0 0 21 16,0 0-22-16,0 0 16 0,0 0 28 0,0 8-34 16,0 3 41-16,0 2-11 0,0 5-43 0,0 3 8 15,0 6-20-15,0 4 12 0,0 3 13 0,0 4 11 16,0 4 8-16,0 0 0 0,-10 4 8 15,1-1-2-15,-4 0 6 0,2 0 1 0,1-1-19 16,-2-2 9-16,4-1-11 0,8-6-2 0,-11-3 17 16,11-4-13-16,0-6 3 0,-11-4 1 0,11-5 0 15,0-4 30-15,0-9 42 0,0 0 35 0,0 0 45 16,0 0-5-16,0 0-45 0,0 0-40 0,0 0-54 16,0-11-19-16,0 0 1 0,12-3-1 0,-2-3 6 15,-2-3 1-15,4 1-5 0,-2-1-4 0,1-4-8 16,2 4 9-16,-2-3-9 0,1 2 2 0,1-2-10 15,-2 2-23-15,2 0-7 0,0 3-8 0,-1 2-3 16,-1 3-7-16,0 1 14 0,0 5 6 0,-11 7 4 16,11 0 19-16,-11 0 9 0,10 0 6 15,-10 0 14-15,0 10 4 0,12 5-5 0,-12-1 0 16,0 3 4-16,0 2 4 0,0 0-9 0,0 3 13 16,0-1-18-16,0 1 3 0,0-2 6 0,0 1-4 15,0-1 19-15,0-3-11 0,0 0 4 0,0-1-8 16,13 1-23-16,-13-6-37 0,0 1-32 0,14-3-4 15,-14-9-36-15,13 10-4 0,-2-10-19 0,-2 0-40 16,-9 0 8-16,15 0-24 0</inkml:trace>
  <inkml:trace contextRef="#ctx0" brushRef="#br0" timeOffset="19360.22">3700 5463 315 0,'0'-10'2'0,"0"3"-2"0,0-1-4 0,11 1 8 16,-11-2-10-16,0-2 12 0,11 1-10 0,-11-3-4 15,10 1 11-15,-10-3-1 0,0 2 16 0,0-1 10 16,0 1 2-16,0 1 8 0,0-2 16 0,0 1-17 16,0 3 32-16,0-1-15 0,0 2-4 0,0 1 18 15,0 0-44-15,0 4 4 0,0 4-21 0,-13 0-13 16,3 0 2-16,10 0-6 0,-18 0 12 0,5 0-6 15,-3 12 7-15,5 0 9 0,-3 4 3 0,1-3-1 16,-1 5 6-16,3 0-5 0,11 2-15 16,-16-2 9-16,16 1-15 0,-13 0-5 0,13 1 19 15,0-3 4-15,0-1 5 0,0 0 5 0,0-3 0 16,0 0-16-16,0-2 7 0,0-3-8 0,13-8 8 16,0 9 9-16,-2-9 6 0,1 0 19 0,-2 0-11 15,4 0 10-15,-3 0-2 0,-11 0-25 0,15-11-1 16,-3 2-15-16,-12-1-5 0,13 0 12 0,-13 1-5 15,15-1 2-15,-15-2-10 0,12 2-7 0,-12 2 1 16,0-1 11-16,11 4 3 0,-11 5 4 0,0-8-12 16,0 8-11-16,0 0-3 0,0 0-2 0,0 0 25 15,0 0-7-15,0 0 12 0,0 9-2 0,0 1-20 16,0 2 9-16,0 1 11 0,0 1-3 0,0 0 7 16,0 0-6-16,0 0-10 0,0 0-13 15,0 1 16-15,0-3 2 0,0-1-13 0,0 1 2 16,0-3-59-16,0-9-26 0,0 12-28 0,0-12-24 15,0 9-15-15,15-9-34 0,-5 0 13 0</inkml:trace>
  <inkml:trace contextRef="#ctx0" brushRef="#br0" timeOffset="20625.18">4139 4798 585 0,'0'-10'22'16,"0"2"25"-16,0 1-5 0,0 7 12 0,0-8-27 15,0 8-31-15,0 0 2 0,0 0-18 0,0 0 4 16,0 0 5-16,0 0 11 0,0 0 4 0,0 9 0 16,0 3-1-16,0 5-7 0,0 2 3 0,0 4-3 15,0 4 4-15,-12 4 4 0,12 1 3 0,-13 5 11 16,1 0 5-16,4 3 3 0,8 0-3 0,-13 2-8 16,2-1 4-16,11-2-6 0,-11 2 4 0,11-3-12 15,-10-2-3-15,10-2 6 0,0-3-3 0,0-2 4 16,0-3-1-16,0-6-1 0,0-2 3 15,0-2 7-15,0-5-4 0,0 0 4 0,13-11 12 16,-3 8 26-16,1-8 10 0,-11 0-1 0,12 0-25 16,0 0-25-16,-1 0-15 0,1-10-3 0,1-1 8 15,-2-3 0-15,2 1 7 0,1-2-4 0,0 1-5 16,0-3 0-16,-1 1-13 0,2-1-8 0,-1 0-26 16,3 1-20-16,-3-1-1 0,2 0-8 0,0 4 22 15,-1 0 8-15,1 2 5 0,0 1-2 0,-2 2-1 16,-1 2 4-16,-13 6 13 0,14 0 1 15,-14 0 22-15,11 0 1 0,-11 0-9 0,0 7 14 16,0 3-9-16,0 1 3 0,0-1-1 0,0 3 1 0,0-1-4 16,0 0 10-16,11-1 10 0,-11 1-10 15,0-1 0-15,0-3-4 0,0 2 6 0,0-3-9 16,0-7 10-16,0 7-5 0,0-7-1 0,0 0 7 16,0 0 0-16,0 0 5 0,0 0-18 0,0 0 15 15,0 0-13-15,11 0 4 0,-11 0 3 0,0-9-12 16,13 0 5-16,-13 2-8 0,0-4 10 0,11 1 5 15,-11-1-9-15,0-1 9 0,0 0-1 0,10 0-3 16,-10 0 2-16,0 0 3 0,0 1-11 0,0 1 2 16,0-1 11-16,0 3-9 0,0-1 4 0,0 1 13 15,0 2-6-15,0 2 3 0,0 4 15 0,0-4-21 16,0 4 15-16,0 0-5 0,0 0-1 16,0 0-3-16,0 0-13 0,0 0-8 0,0 0 7 15,0 0 2-15,0 0-6 0,0 0 12 0,0 0-20 16,0 0 14-16,0 0 3 0,0 0-3 0,0 0 5 15,0 0-7-15,0 0 2 0,0 0 4 0,0 0 6 16,0 0 6-16,0 0 2 0,0 0-9 0,0 0 1 16,0 0-12-16,0 0 14 0,0 0-7 0,0-8-8 15,0 8 4-15,0 0-5 0,0 0 2 0,0 0 7 16,0 0-2-16,-13 0-12 0,13 0 14 0,0 0-16 16,0 0 10-16,0 0 3 0,-14 0-1 0,14 0 4 15,0 0-3-15,-13 8-6 0,13-1-1 0,-16 0 11 16,4 1-12-16,2 1 7 0,10 0 9 0,-16 2-11 15,2 2 6-15,3 2 4 0,11 0-13 16,-16 1 3-16,16 0 6 0,-12 0 0 0,12 2 0 16,0-3 4-16,0-1-12 0,0 1 7 0,0-2 1 15,0-1-5-15,0-2 13 0,0 1-2 0,15-3-9 16,0-8 8-16,0 9-7 0,0-9-6 0,0 0 6 16,0 0 0-16,0 0 11 0,-2 0-15 0,1 0 4 15,-3 0 1-15,-1-9-18 0,4 1 20 0,-4-3-1 16,0 1-10-16,-10-2 10 0,13-1-13 15,-3 1 5-15,-10-3-7 0,12 1 5 0,-12-1-22 0,10-1-32 16,-10 1-47-16,0 0-57 0,0-1-35 16,0 3 4-16</inkml:trace>
  <inkml:trace contextRef="#ctx0" brushRef="#br0" timeOffset="21429.26">4522 5260 63 0,'0'0'2'0,"0"0"3"0,10 0 4 16,-10 0-3-16,0 0-2 0,0 0 0 16,0 0-4-16,0 0 18 0,0 7-8 0,0 0 8 15,0 0 2-15,0 1-8 0,0 0 19 0,0 1-6 16,0 1-3-16,0 2 3 0,-10 1-9 0,10-1-1 15,-13 2-5-15,13 1 8 0,0 0-7 0,-12 1 8 16,12-1 4-16,0-1-20 0,0 1 14 0,0-1-11 16,0-3 17-16,0-1-9 0,0-1 7 0,0-1-6 15,0-8-5-15,0 8 6 0,0-8-13 0,0 0 3 16,14 0-26-16,2 0-35 0,0 0-26 0,1 0-40 16,0 0 8-16</inkml:trace>
  <inkml:trace contextRef="#ctx0" brushRef="#br0" timeOffset="22325.19">4796 5282 781 0,'0'0'10'0,"0"0"8"0,0 0 8 16,0 0-3-16,0 0-2 0,0 0-13 0,0 0-18 16,0 0 3-16,0 0-9 0,0 0 8 0,0 0 11 15,0 0-9-15,0 0 6 0,0 9 5 0,0 1-11 16,0 0 12-16,0 5 3 0,0 0-6 0,0 1-1 15,0 3-1-15,0 0 6 0,0 2-5 0,0-2 10 16,0 1 8-16,0 0-18 0,-10 0-1 0,10-4 20 16,0 3-14-16,-11-5 8 0,11 1-6 0,0-4-14 15,0-2-3-15,-9 0 7 0,9-9 42 0,0 0 24 16,0 0 28-16,0 0 26 0,0 0-4 16,0 0-20-16,0 0-31 0,0 0-32 0,0 0-27 15,0-9-6-15,0-2-1 0,0 2 5 0,9-2 2 16,2-3-1-16,-3-1 2 0,0-1-2 0,2-1-12 15,2 3-2-15,-2-3 11 0,1 1-6 0,1-1 9 16,1 1-6-16,0 1-5 0,1 0-3 0,0-1-5 16,-1 3-15-16,1 0-25 0,2 0 0 0,-2 3-12 15,0 2 14-15,-1 2 43 0,1 6-8 0,-3 0 26 16,-1 0 0-16,-10 0-28 0,14 0 27 0,-14 12-13 16,11-1 2-16,-11 3 19 0,0 2-9 0,0 1-11 15,0 2 11-15,0-1-6 0,0 0-2 0,0 2 9 16,0-2-8-16,0-1 2 0,0-1-11 0,0 0 17 15,0-2-6-15,0-1-1 0,0-1 1 16,0-4 6-16,0-8 3 0,0 11 8 0,0-11-14 16,0 8-12-16,0-8 14 0,13 0-13 0,-13 0 13 15,14 0-3-15,-2 0-9 0,-2 0 3 0,1 0 5 16,2 0-26-16,-4-10 5 0,3 0-4 0,-2-1 3 16,-10 1 38-16,13-1-18 0,-13-2 4 0,17 1 13 15,-17 0-35-15,13-2 18 0,-13 2-10 0,11 0-14 16,-11-1 24-16,14 2-9 0,-14 1 13 15,0-1 0-15,10 3-9 0,-10 2 31 0,0 6-12 0,0-5-1 16,0 5-1-16,0 0-23 0,0 0 7 16,0 0-1-16,0 0 9 0,0 10-12 0,0 1 15 15,0 1 3-15,0 3-6 0,0 1 3 0,0-1-2 16,0 1-15-16,0 0 18 0,0 0 5 0,0-1-10 16,0-3 5-16,0 0-13 0,0-1 6 0,0-2 6 15,17-9 1-15,-1 12-7 0,-2-12 1 0,1 0 1 16,0 0-16-16,-2 0 27 0,4 0-40 0,-2 0-3 15,0 0 38-15,-2-12-39 0,-2 1 33 0,3 0-7 16,-5-2-20-16,-9-1 27 0,13 0-3 0,-13-1-5 16,15-2 2-16,-15 2 3 0,11-3-3 0,-11 4 11 15,11-3-1-15,-11 1-10 0,0 0-6 0,0 0 34 16,0 2-4-16,0 1-25 0,0 0-15 16,0 4-88-16,0 1-55 0,-13 3-4 0,-1 5-25 15,-2 0 34-15,0 0 27 0,-6 0-5 0</inkml:trace>
  <inkml:trace contextRef="#ctx0" brushRef="#br0" timeOffset="22908.31">5679 4919 1309 0,'0'-6'25'0,"0"6"-2"0,0-7 7 16,0 7-14-16,0 0-30 0,0 0 7 0,0 0-23 15,0 0 20-15,0 0 2 0,0 0-2 0,0 0 10 16,0 7-5-16,0 3 9 0,0 3-12 0,0 4 7 15,0 4-8-15,0 4 4 0,0 4 13 0,0 2-6 16,0 1 6-16,0 3-7 0,-14 2 5 16,3 0-4-16,11 1 6 0,-11 0 0 0,0-1 2 15,11-1 2-15,-11 0-3 0,0-1 1 0,11-5-13 16,-9-1 5-16,9-2 1 0,0-3 2 0,-12-4-6 16,12-2 4-16,0-4 8 0,0-4-7 0,0-1 15 15,0-9 22-15,0 0 18 0,0 0 35 0,0 0 40 16,0 0 1-16,0 0-38 0,0 0-38 0,0 0-39 15,0 0-33-15,0-9 9 0,0-1 4 0,0-2-2 16,0 1 7-16,0-4-4 0,10-1-8 0,-10-2 6 16,13 1-7-16,-1-1 3 0,-1 0 5 0,-1-3-6 15,3 3-5-15,1 1-1 0,1 0-22 0,0 0-18 16,0 4-6-16,-2 4-23 0,3-1 19 16,-3 4 4-16,-2 6 13 0,1 0 13 0,-3 0 14 15,-9 0 5-15,13 0 9 0,-13 0 11 0,10 12-12 16,-10 0 12-16,0 2-14 0,0 3 6 0,0 0 2 15,0 0-3-15,0 1 7 0,0 1-5 0,0 1-7 16,0 0 15-16,0-4-5 0,-14 3-4 0,3-5 11 16,-1 1-11-16,0-1 4 0,-1-3-33 0,0-3-36 15,4-8-72-15,0 0-107 0,9 0-50 0,-13 0-31 16</inkml:trace>
  <inkml:trace contextRef="#ctx0" brushRef="#br0" timeOffset="23145.02">5912 5303 413 0,'0'14'28'0,"0"5"7"15,0 1 3-15,0 2 9 0,0 2-19 0,0-1 2 16,-10 1-5-16,10 0-5 0,0 0-14 16,-12 0 5-16,12-4 1 0,0-2-5 0,-10-1-28 15,10-5-81-15,0-1-76 0</inkml:trace>
  <inkml:trace contextRef="#ctx0" brushRef="#br0" timeOffset="23341.62">6039 5142 792 0,'-12'0'-7'0,"12"0"1"16,0 0-13-16,0 0-54 0,0 0-76 0,0 0-43 15</inkml:trace>
  <inkml:trace contextRef="#ctx0" brushRef="#br0" timeOffset="23840.74">6203 5370 863 0,'0'0'22'0,"0"0"30"0,0 0 9 0,0 0 12 16,0 0-18-16,0 0-24 0,0 0-1 0,0-6-8 16,0 1-3-16,0-1-2 0,0 0-6 0,13 0-17 15,-13 0-2-15,0 1 0 0,11 1 5 0,-11 4 21 16,0-6 3-16,0 6-5 0,0-6-15 0,0 6-15 15,0 0-2-15,0-4 9 0,0 4 0 0,0 0 7 16,0 0-15-16,0 0-3 0,-15 0 5 0,3 0 1 16,-1 0 24-16,0 7 1 0,-1 2-2 15,1-3-6-15,0 3-6 0,1-2-2 0,12-1-3 16,-17 1 16-16,4 2-15 0,13-3-2 0,0-6 18 16,-11 8-22-16,11-1 16 0,0-7-1 0,0 7-8 15,0 0 3-15,0 1 4 0,0-1 2 0,0-1-3 0,11 3 1 16,-11 1 5-16,18-1-9 0,-3 1 8 15,-3 1 1-15,-12 0-13 0,15 1 10 0,-2 0-9 16,-1 1 6-16,-12 0-4 0,12 1-2 0,-12-1-4 16,9-1 2-16,-9-1 4 0,0 1 1 0,0-1-3 15,0-1 7-15,0-1-6 0,0 1-7 0,0 0 17 16,0-1-7-16,-14 1 1 0,3-1 22 16,11-9-23-16,-16 9 11 0,3-9 1 0,13 0-12 15,-15 0-3-15,3 0-5 0,12 0-50 0,-15-11-62 16,15-3-45-16,0 1-84 0,0-6-10 0</inkml:trace>
  <inkml:trace contextRef="#ctx0" brushRef="#br0" timeOffset="24058.1">6530 5292 1302 0,'0'0'-9'15,"0"0"-1"-15,0 0-3 0,0 0 5 0,0 0 8 16,0 0 5-16,0 0-12 0,0 0-81 0,0 0-67 16,0 0-89-16,0 0-60 0,0 0 74 0</inkml:trace>
  <inkml:trace contextRef="#ctx0" brushRef="#br0" timeOffset="24245.18">6554 5594 1185 0,'0'0'-7'0,"0"9"17"0,0-9-4 0,0 0 4 15,0 0 16-15,0 0-27 0,0 0-6 0,0 0-62 16,0 0-100-16,0 0-102 0,0 0-24 0</inkml:trace>
  <inkml:trace contextRef="#ctx0" brushRef="#br0" timeOffset="24824.72">7357 4992 514 0,'0'-8'15'16,"0"-1"9"-16,0 1 11 0,0 1 1 0,0 1-11 15,-10 3-5-15,10 3-12 0,0-5-9 0,0 5 2 16,-12 0-13-16,12 0 7 0,0 0 0 0,-13 0-10 15,4 13 21-15,-4 1-5 0,0 4 3 0,-2 4 13 16,0 4 9-16,-3 5 11 0,0 2 8 0,-2 6-7 16,-1 0-14-16,0 4-5 0,1 0-6 0,0 1-3 15,0 1-4-15,1 0 8 0,1-4-4 16,5 1 7-16,13-3-4 0,-11-3-7 0,11-3-1 16,0-3-7-16,0-3-20 0,0-3-54 0,17-2-58 15,5-4-80-15,-1-2 0 0</inkml:trace>
  <inkml:trace contextRef="#ctx0" brushRef="#br0" timeOffset="25174.15">7501 5389 1271 0,'0'-7'24'16,"0"1"4"-16,0 0 13 0,0-1-4 0,0 0-15 15,0 0-9-15,0 0-16 0,0 0 13 0,0-1-6 16,14 0 2-16,-4 0-1 0,2 0-3 0,0 2-6 16,-2-1 0-16,0 2 6 0,-10 5-13 0,14-4 0 15,-3 4 5-15,-11 0-2 0,13 0 5 0,-13 0 0 16,12 8-6-16,-12 2 6 0,12 1-4 0,-12 2 11 15,0 3-3-15,0 2-4 0,0 3 12 0,0-1-12 16,0 4 18-16,0 2-11 0,0-2 9 16,0 1-4-16,-21 1-10 0,5-2 1 0,-3-3-25 15,2 1-32-15,-4-5-23 0,4-2-48 0,-1-3-31 16,3-4-27-16,5-8-52 0,-2 0 12 0</inkml:trace>
  <inkml:trace contextRef="#ctx0" brushRef="#br0" timeOffset="25429.1">7825 5264 549 0,'0'0'26'16,"0"0"12"-16,0 0 0 0,-14 8 4 0,-2-1-27 15,4 3-11-15,-3 2 20 0,4 0 16 0,-3 3 10 16,-2 2 30-16,-1 1-12 0,4 3-16 0,-3 0-11 16,0 5-24-16,4 0-12 0,-1-1 12 0,2 0-3 15,11 2 11-15,-10-5-5 0,10 1 1 0,0-1-9 16,0-3-11-16,0-3-28 0,0-2-89 0,16-1-70 16,5-3-82-16,4-2 2 0</inkml:trace>
  <inkml:trace contextRef="#ctx0" brushRef="#br0" timeOffset="25666.15">8140 5568 1337 0,'0'0'11'0,"0"0"1"0,0 0 25 0,0 0 39 16,0 0 13-16,0 0 17 0,0 0-17 0,0 0-29 16,0 0-33-16,0 0-14 0,0 0-5 15,12 0-15-15,-2 0-33 0,6 0-107 0,-2 0-80 16,5 0-91-16,-1 0-66 0,0 0 65 0</inkml:trace>
  <inkml:trace contextRef="#ctx0" brushRef="#br0" timeOffset="26774.06">8590 5279 685 0,'0'0'11'15,"0"0"17"-15,0-3 0 0,0 3 4 0,0 0-15 16,0 0-14-16,0 0-3 0,0 0-7 0,0 0-1 15,0 0-10-15,0 0 19 0,0 0-11 0,0 0 6 16,0 0 17-16,0 8-21 0,0 0 11 0,0 3 1 16,0-1-6-16,0 3 9 0,0 2-4 0,0 0 9 15,0 2-8-15,-11 1 2 0,11 0 8 0,-11-1-13 16,11 2 7-16,-11-1-7 0,11-2-5 0,-9 0 16 16,9-1-10-16,-14 1 9 0,14-4-12 15,0 0-4-15,-12-3 9 0,12-1 1 0,0-8 20 16,0 6 30-16,0-6 35 0,0 0 11 0,0 0 40 15,0 0 17-15,0 0-25 0,0 0-8 0,0 0-50 16,0-7-54-16,0 0-10 0,0-2-13 0,0 0 2 16,0-2-1-16,0 0-3 0,12-2 2 0,-2-1 0 15,2-1-5-15,-1-1 3 0,1 1 0 0,1-2 4 16,1 2 5-16,-1-1-12 0,1 2 3 0,0 0-3 16,1-2-5-16,-1 4 13 0,-1 1-4 0,2 2-13 15,-4 1-2-15,3 3-7 0,-2 0-9 0,-1 5 13 16,0 0-2-16,0 0 6 0,-11 0 4 15,13 7-2-15,-13 1 8 0,12 2-5 0,-12 2 11 16,11 0 0-16,-11 1 5 0,0 2-2 0,0 1-3 16,0 1 11-16,0 1-3 0,0 0 8 0,0 1-13 15,0 0-3-15,0-1 2 0,-13-1-1 0,13-1 6 16,-15 0-2-16,15-3 0 0,-14 0 2 0,14-2 0 16,0-2-1-16,-11-9-9 0,11 8 12 0,0-8 3 15,0 0-2-15,0 0 14 0,0 0-9 0,0 0 21 16,0 0 2-16,0 0 4 0,0 0-18 0,0 0-17 15,0 0-7-15,0-8-5 0,0-2 5 16,0-2 0-16,15 0-5 0,-3-3-1 0,0-2 0 16,-1-1-2-16,1 2 12 0,4-3-12 0,0 1 7 15,-1 1-7-15,3-2-3 0,-2 1-6 0,3 0-11 16,-1 4-7-16,1-3 3 0,-2 4 4 0,0 1-3 16,-2 2-3-16,0 1-5 0,-2 5-4 0,-2 4 13 15,-11 0 20-15,11 0-1 0,-11 0 10 0,10 13 4 16,-10 0-1-16,0 2 0 0,0 3 8 0,0 1-7 15,0 1-7-15,0 3 18 0,0-2-3 0,0 2-5 16,0-3 3-16,0 1 3 0,-13-2-19 0,13-2 17 16,-11-2-17-16,11-3-67 0,0-2-59 0,-11-3-78 15,11-7-56-15,0 7-26 0</inkml:trace>
  <inkml:trace contextRef="#ctx0" brushRef="#br0" timeOffset="27358.14">9163 4913 974 0,'0'-6'33'0,"0"6"13"16,0-6 23-16,0 2-2 0,0 4-29 0,0-7-3 15,0 7-42-15,0-6 0 0,0 0-5 0,0 6-8 16,0-6 20-16,14 1-4 0,0 5-1 0,0-6-1 15,4 6 5-15,-4 0 1 0,6 0 6 0,-3 0 13 16,1 9-25-16,0 2 30 0,2 3-31 0,-1 2 9 16,1 7-4-16,-3 2-5 0,0 2 7 0,1 4-25 15,-6 6 26-15,1 1-21 0,-13 5 18 0,0 2 4 16,0-1 1-16,0 4 7 0,0-3 8 16,0 2-11-16,-17-1 14 0,0-1-19 0,-3-2 3 15,-2-3-6-15,1-5-3 0,-1-1 1 0,-1-5-5 16,-1-5 19-16,5-3-8 0,-3-4-49 0,1-4-52 15,2-1-67-15,4-4-114 0,0-3 17 0</inkml:trace>
  <inkml:trace contextRef="#ctx0" brushRef="#br0" timeOffset="27658.09">9890 4970 1142 0,'0'0'-7'0,"13"-4"7"16,-13 4-7-16,0 0 6 0,0 0-1 0,0 0-12 15,0 0 12-15,0 0-14 0,0 0 13 0,0 0 3 16,0 10-8-16,0 0 13 0,0 5-3 0,0 0 6 15,0 3-1-15,0 2-1 0,0 2 3 0,0 0-6 16,-16 2-2-16,16-2 1 0,-11-2-4 16,11 0 5-16,-14-1 13 0,14-3-5 0,-11-1 1 15,11-4-36-15,-10-1-93 0,10-2-66 0,0-3-101 16,-11 0 24-16</inkml:trace>
  <inkml:trace contextRef="#ctx0" brushRef="#br0" timeOffset="27925.55">9680 4884 1216 0,'-11'0'32'0,"11"-6"35"0,0 6-3 16,0-6 9-16,0 1-28 0,0 5-41 0,0-6 13 15,0 0-8-15,19 0-9 0,0-1 6 0,4 0 1 16,1 1-8-16,4 6 7 0,2-7-7 0,0 1-3 16,2 6 2-16,0-5 1 0,-1 5 12 0,-1-6-25 15,0 6-44-15,-3 0-5 0,-1 0-61 0,-1 0-33 16,-1 0-6-16,-4 0-47 0,0 0 10 0,-5 0-16 16,-4 0 54-16</inkml:trace>
  <inkml:trace contextRef="#ctx0" brushRef="#br0" timeOffset="30661.91">10570 5020 193 0,'0'0'8'15,"0"0"-6"-15,0 0 9 0,0 0 1 0,0 0-9 16,0 0 13-16,0 0-14 0,0 0 3 0,0 0-4 16,0 0-4-16,0 0 9 0,0 0 7 0,0 0 6 15,0 0 0-15,0 0-9 0,0 0-2 0,0 0 4 16,0 0 12-16,0 0 8 0,0 0 0 0,0 0 10 15,0 0-11-15,0 0-5 0,0 0-5 0,0 0-10 16,0 0-6-16,0 0 11 0,0 0-2 0,0 0-3 16,0 0 3-16,0 0-1 0,0 0-3 0,0 0-4 15,0 0 1-15,0 0-8 0,0 0-9 16,0 0 19-16,0 0-3 0,0 0-1 0,0 0 18 16,0 0-19-16,0 0 6 0,0 0 8 0,0 0-7 15,0 0 10-15,0 0-4 0,0 0-2 0,0 0 0 16,0 0-7-16,0 0 6 0,0 0-5 0,0 0 4 15,0 0-9-15,0 0 1 0,0 0 4 0,0 0-7 16,0 0 7-16,0 0-15 0,0 0 7 0,0 0-3 16,0 0 2-16,0 0 8 0,0 0-15 0,0 0 10 15,0 0-6-15,-11 0 2 0,11 0 2 0,0 0-3 16,0 0 8-16,-11 0-15 0,11 0 14 0,0 0-8 16,0 0-4-16,0 0 14 0,-14 0-18 0,14 0 11 15,0 0-3-15,-12 0-3 0,12 0 1 0,-12 0-3 16,12 0 10-16,-11 6-10 0,11-2 13 15,-15 1-6-15,3 2-6 0,12 0 14 0,-16 3-13 16,1-2 13-16,6 5-6 0,9-1 6 0,-17 5-5 16,6-1-2-16,11 1 0 0,-17 2 5 0,5 0 7 15,12 2-6-15,-17 0 14 0,4-1-18 0,2 1 8 16,11-2 2-16,-14 2 0 0,14-2-7 0,-13 0-4 16,13-1 5-16,0-1-13 0,0-1 12 0,-12 1 6 15,12-2-16-15,0 0 18 0,0 0-7 0,0 0-2 16,0 0 5-16,0 1-11 0,0-1 22 0,0 0-16 15,0 1 16-15,12-1-14 0,1-1-8 0,-13-1 3 16,16 2-6-16,-5-5 12 0,0 0-6 16,-11 1 4-16,16-3-7 0,-6-1-23 0,-10-7-21 15,0 8-44-15,13-8-34 0,-13 0-28 0,12 0-24 16,-12 0 12-16</inkml:trace>
  <inkml:trace contextRef="#ctx0" brushRef="#br0" timeOffset="31272.4">10685 5435 403 0,'0'-3'12'0,"0"3"-10"15,0 0-1-15,0 0 9 0,0 0-20 0,0 0 7 16,0 0 3-16,0 0-13 0,0 0 1 0,0 0 1 16,0 0 10-16,0 0 4 0,-11 7 2 0,11 2 3 15,-9 0-7-15,9 3 6 0,-10 1-2 0,10 2 2 16,0 1 9-16,-11 1-6 0,11-1 6 0,0-1 10 15,0-1-13-15,0-3 6 0,0-1-4 0,0-2-1 16,0-8-2-16,13 7 9 0,-1-7 24 0,-3 0-3 16,3 0 14-16,2 0-4 0,-3 0-12 15,2 0-7-15,1 0-15 0,-2 0 0 0,1-7 0 16,0-2 3-16,-3-2 1 0,2 0 5 0,-3-3-14 16,4-1 6-16,-5 1 3 0,-8-3-14 0,13 1-1 15,-13 1-5-15,13 0-3 0,-13 2-1 0,0 1 7 16,0-1 1-16,0 2-11 0,0 2 12 0,0 1-19 15,0 1-7-15,0 2-4 0,0 5-15 0,0 0 13 16,-18 0-3-16,2 0 5 0,-1 8 0 0,-2 1-34 16,2 2-8-16,-4 0-25 0,4 1-43 0,-4 1-11 15,4-3-6-15</inkml:trace>
  <inkml:trace contextRef="#ctx0" brushRef="#br0" timeOffset="31622.28">10967 5403 586 0,'0'0'2'0,"0"0"-13"16,0 0 2-16,0 0 5 0,0 0-4 0,0 6 11 15,0 2 5-15,0 1-12 0,0 1 5 16,0 2 4-16,0 1-4 0,0 3 2 0,0-1-4 15,0 0 3-15,0 1-4 0,0 0 4 0,0 0 7 0,0-4 6 16,0 0 29-16,0 0 17 0,12-4-1 16,-12 2 12-16,13-10-28 0,-2 0 14 0,0 5 5 15,-11-5-16-15,16 0 15 0,-2 0-12 0,-3 0 2 16,3 0-11-16,-5 0 12 0,3 0-15 0,2 0-1 16,-3-9 12-16,-1-1-26 0,-10-1 2 0,14-1-17 15,-14-1-7-15,15-2-6 0,-15 1 2 0,0-1 11 16,10 0-6-16,-10-1-3 0,0 1-25 0,0 0-24 15,0 1-6-15,0 2-33 0,0 1-40 0,0 0-48 16,0 3-58-16,0 2-42 0</inkml:trace>
  <inkml:trace contextRef="#ctx0" brushRef="#br0" timeOffset="31941.57">11291 5630 1324 0,'0'0'-10'0,"0"0"17"0,0 0 13 16,0 0 4-16,0 0 12 0,0 0 0 0,0 0-11 15,0 0 1-15,0 0 3 0,0 0-20 0,0 0-8 16,0 0 4-16,0 0-2 0,0 0-3 0,0 0 5 16,0 0-73-16,0 0-81 0,11 0-85 0,5 0-125 15,-4 0 41-15</inkml:trace>
  <inkml:trace contextRef="#ctx0" brushRef="#br0" timeOffset="32872.83">11602 4986 811 0,'0'-5'-1'0,"0"0"8"0,0 1-5 0,0 4-9 15,0 0 2-15,0 0-15 0,0 0 5 0,0 0 11 16,0 0-3-16,0 6 11 0,0 2-4 0,0 4 5 16,0 3-3-16,0 2-1 0,-9 6 1 0,9 2-8 15,-13 2 11-15,13 3 2 0,-13 4-5 0,3 0 10 16,10-1-6-16,-11 3 0 0,-1-3 12 0,12 1-17 16,-10 0 5-16,10-3 2 0,-10-1-4 0,10-1 7 15,-10-4-10-15,10-3-3 0,0-3 5 16,0-4-5-16,-10-4 15 0,10-2 66 0,0-9 9 15,0 0 75-15,0 0 23 0,0 0-68 0,0 0-14 16,0 0-68-16,0-11-33 0,0-3-11 0,0-1-4 16,0-2 7-16,0-4-8 0,0-2 12 0,0 0 1 15,0 0-8-15,12-3 3 0,-12 0-3 0,11 0 7 16,-3 0-5-16,-8-1 3 0,14 2 5 0,-3 0-8 16,-11 2-1-16,13 2 5 0,-13 2-3 0,13 5-4 15,-13 2-3-15,8 1-20 0,-8 7-14 0,0 4 4 16,0 0 12-16,0 0 15 0,0 0 8 0,0 0 14 15,0 8-2-15,0-1-3 0,0 1 1 0,10 0-6 16,-10 2 1-16,10 1 3 0,-10-3 2 16,10 1-10-16,-10-1 1 0,12-1-8 0,-2-2 2 15,-10 0 1-15,11-5 4 0,1 4 4 0,-4-4 9 16,-8 0 1-16,13 0 1 0,-1 0-4 0,-2 0-9 16,-2-7 1-16,3 0 0 0,0-2 0 0,-1-1-2 15,0-1 4-15,0-2-11 0,1 1 8 0,0-2 4 16,-3-1-11-16,-8 0 17 0,16 1-10 0,-7 0-2 15,-9 1 8-15,10 0-8 0,-10 1 6 0,0 3 4 16,10 1-10-16,-10 2 2 0,0 1-15 0,0 5-4 16,0 0 12-16,0 0-1 0,0 0 12 0,0 11 3 15,0 0-3-15,0 5-1 0,-15 3 4 0,4 4 2 16,-4 2-5-16,3 2 6 0,-2 4-8 16,1 2 9-16,-1-1 7 0,3-1-8 0,0 1 10 15,0 1-8-15,11-4-1 0,-10-2 2 0,10-1 4 16,0-2-5-16,0-2-1 0,0-4 6 0,0-2-54 15,0-2-53-15,0-3-40 0,0-4-49 0,0-7 7 16,0 7 31-16,10-7-11 0,1 0 13 0,0 0 39 16</inkml:trace>
  <inkml:trace contextRef="#ctx0" brushRef="#br0" timeOffset="34221.42">12061 5541 446 0,'0'0'15'0,"11"0"-1"0,-11 0 1 15,0 0 0-15,0-11-10 0,0 3 4 0,11-3-1 16,-11 1-5-16,0 1-5 0,0-3-6 0,0 1 4 15,13 1 2-15,-13-1 6 0,0-1 2 0,0 4 2 16,0-3 7-16,0 0 1 0,0 1 5 16,0 2-1-16,0 0-6 0,0 2-4 0,0 2-12 15,0-1-2-15,0 5-8 0,0 0 5 0,0 0 6 16,-16 0-4-16,3 11 15 0,-2-2-8 0,0 3 8 16,1 2-5-16,-3 1-4 0,-1 1 16 0,2 2-24 15,2-1 11-15,3-1 2 0,11 1-12 0,-13-1 30 16,13-1-18-16,0-1 5 0,0-1 0 0,0-2-15 15,0 0 13-15,0-3 3 0,0-8 3 0,0 8 11 16,0-8 18-16,15 0-2 0,-4 0-12 0,-11 0 1 16,16 0-13-16,-4 0-8 0,-1 0 5 0,0 0 1 15,-11 0-14-15,18-12 7 0,-6 0-11 0,-12 0-14 16,16 1 20-16,-16-2-4 0,13 2-7 16,-13-1 15-16,11-1-16 0,-11 1 5 0,0 2 9 15,14 0-11-15,-14-1 4 0,11 3-3 0,-11-1-2 16,0 4 8-16,0-1-6 0,0 6-7 0,0 0 0 15,0 0-2-15,0 0 6 0,0 0 14 0,0 0-6 16,0 12 4-16,0 0 1 0,0 2-10 0,0 0 16 16,0-1-16-16,0 3 4 0,0-2-2 0,0 0 6 15,0-3 5-15,0 2-7 0,0-4 3 0,0-2 2 16,0-7 0-16,0 8 15 0,14-8 14 0,-2 0-5 16,-1 0 13-16,1 0-25 0,-1 0 3 15,3-11-4-15,-2 1-12 0,2-2 12 0,0-3-18 0,-1 2 6 16,2-2 0-16,-3-1-11 0,2 0 8 15,-3-1-6-15,-1-1-5 0,0 0 5 0,2 0 0 16,-3-2-1-16,2 1 1 0,-1-3 6 0,1 0 4 16,-1-1-14-16,0 1 16 0,1-2-9 0,2 0 3 15,-4 0 15-15,-9 0-12 0,16 2 9 0,-6 0-6 16,-10 4-5-16,9 0 20 0,-9 2 9 0,0 5-1 16,11 1 3-16,-11 1-16 0,0 3-11 0,0 2-13 15,0 4 2-15,0 0-11 0,0 0-1 0,0 0 6 16,0 0 1-16,0 0 6 0,0 0 5 0,0 8-4 15,0 1-3-15,0 3 3 0,0 2 2 0,-14 2 3 16,4 2 1-16,-2 2-3 0,2 2-7 0,1 2 10 16,9 2 1-16,-16 0 1 0,5 1 5 15,11 0-4-15,-14 1-5 0,14 1 4 0,-10-1 1 16,10 1 8-16,0-2-4 0,0-2-7 0,0 0 10 16,0-2-16-16,0-4 2 0,0 1 11 0,17-6-12 15,-4-2-2-15,1-2 9 0,-2-2-10 0,-3-8 2 16,4 0 13-16,-5 0-7 0,-8 0 4 0,13 0-1 15,-3 0-1-15,0-11-1 0,0 1-8 0,-10-2-9 16,13-2-3-16,-1 0 0 0,-3 0 4 0,0-4 9 16,-9 0-9-16,13 1 14 0,-3-1-2 0,-10-1 0 15,12 1 6-15,-12 1-16 0,0 2 9 16,9 3-10-16,-9 0 4 0,0 4-6 0,0 2-11 16,0 3 11-16,0 3-2 0,0 0 3 0,0 0 4 15,0 0 5-15,0 0-5 0,0 7 8 0,0 0 13 16,-12 2-15-16,1-1 6 0,11-2-7 0,-11 1-4 15,11 0-11-15,0-1-8 0,0-6-9 0,0 7 26 16,0-7 2-16,0 6 6 0,0-6 4 0,0 0-25 16,0 0 7-16,13 0 9 0,1 0 11 0,-3 0-4 15,2 0 4-15,-2 0-6 0,0-8-3 0,1 1 1 16,-2-3-6-16,0 4 14 0,-10-1-5 0,15 1-1 16,-5-2 5-16,-10 2-10 0,11 1 2 0,-11 1 1 15,0 4-1-15,0 0-2 0,0 0-12 0,0 0 14 16,0 0 0-16,0 0 6 0,0 9 7 15,0 2-5-15,0 1-1 0,0 2-6 0,0 3 5 16,-14 1-2-16,4 0 9 0,10 0-8 0,-14 1-6 16,14-1 5-16,-11-2-2 0,11-2 4 0,0-1 7 15,0-1-5-15,0-3 1 0,0 1-4 0,0-4 8 16,0-6-16-16,0 8-1 0,0-8 1 0,11 0-23 16,3 0 42-16,-3 0 2 0,3 0-26 0,1 0 12 15,-1 0-28-15,-1-13-5 0,1 1 32 0,-2 0 13 16,1 1-5-16,0-3 34 0,-13 1-4 0,14 0 0 15,2-3 5-15,-7 0-30 0,2 1 10 0,2 0 2 16,-13-1 4-16,14 3 2 0,-1 1-9 16,-13 2-13-16,0 1-13 0,9 3-20 0,-9 3-4 15,0 3 8-15,0 0-2 0,0 0 23 0,0 0-5 16,0 12 6-16,0 1 7 0,-17 5-3 0,1 0 16 16,2-1-6-16,3 4-5 0,1-1-5 0,10-1-10 15,-14 4-36-15,14-7-40 0,0 0-77 0,0-3-71 16,0-2-40-16,0-2-30 0,0-3 62 0</inkml:trace>
  <inkml:trace contextRef="#ctx0" brushRef="#br0" timeOffset="34379.47">12983 5134 445 0,'-18'-3'-5'0,"18"0"6"0,-11 0-46 0,11 0-58 16,-15-2-3-16</inkml:trace>
  <inkml:trace contextRef="#ctx0" brushRef="#br0" timeOffset="34609.51">12109 5129 806 0,'0'0'8'15,"0"0"13"-15,13 0 1 0,5 0 2 0,3 0-2 16,2 0-19-16,7 0-4 0,3 0 1 0,4 0-38 15,3 0-33-15,3 0-51 0,2 0-54 0,2 0-18 16</inkml:trace>
  <inkml:trace contextRef="#ctx0" brushRef="#br0" timeOffset="34937.14">13007 5335 906 0,'0'0'17'16,"0"0"26"-16,0 0 14 0,0 0 8 0,0 0-4 16,0 0-14-16,0 0-7 0,0 0-31 15,14 0-10-15,-14 0-15 0,13-4 0 0,-1 4 15 16,-12 0 3-16,14 0-7 0,-5 0-1 0,-9 0 3 15,13 0-2-15,-13 10 9 0,13 0-4 0,-13 0 9 16,12 5-11-16,-12 0 3 0,0 1-1 0,0 2-3 16,0 2 15-16,0 1 0 0,0-1-10 0,0 1 4 15,0 0-2-15,-15-1-7 0,-1-1 2 0,0-2-3 16,0-2-57-16,-1-1-43 0,3-4-62 16,0-2-75-16,2-1-12 0</inkml:trace>
  <inkml:trace contextRef="#ctx0" brushRef="#br0" timeOffset="35166.21">13275 5336 1207 0,'0'-2'-4'16,"0"2"-8"-16,0 0 3 0,0 0-5 0,0 0 3 15,0 0 16-15,0 0-3 0,0 0 1 0,0 7 6 16,0-1-5-16,-11 0-2 0,11 2 6 0,-14 4 6 15,14 0-1-15,-13 1-1 0,4 3-2 0,9 1-7 16,-14 0 1-16,14 2 4 0,-12 2 1 0,12 0 4 16,-12-1-10-16,12-1 7 0,0 0 2 15,0-1-38-15,0 0 24 0,0-4-57 0,0-1-64 16,0-4-40-16,0-1-118 0,0-8 14 0</inkml:trace>
  <inkml:trace contextRef="#ctx0" brushRef="#br0" timeOffset="35605.28">14410 5034 783 0,'-11'-11'1'0,"11"5"1"16,-14 2 5-16,3 4-7 0,-1 0-6 0,2 0 10 16,-3 7 0-16,1 4 30 0,-3 3 22 0,-2 4 4 15,1 5 7-15,-6 2 14 0,0 4-2 0,-2 4-25 16,-1 1 0-16,0 5-18 0,-2 1-14 0,-1 4 12 16,2 0 1-16,2 2-21 0,0 0 1 0,2-1-4 15,2 3-4-15,3-4 2 0,4 0-4 0,13-5 4 16,0 0-17-16,0-3-2 0,0-2-49 0,0-5-63 15,22-1-60-15,0-4-91 0,3-3-35 0</inkml:trace>
  <inkml:trace contextRef="#ctx0" brushRef="#br0" timeOffset="35954.17">14489 5455 1104 0,'0'-7'50'0,"0"1"-15"0,0-2 20 0,0 2 2 15,0-2-47-15,0 2 14 0,16-2-20 0,-3 0 11 16,0 2-1-16,-1 2 3 0,1-3 0 0,0 2-14 15,1 2-13-15,-5 3 4 0,-9 0-5 0,16 0 4 16,-16 0 5-16,13 0-6 0,-13 0 12 0,0 9-4 16,0 3 4-16,0 3-1 0,0 0-3 0,0 3 3 15,0 3-6-15,0 2 0 0,0 0 1 0,0 0 4 16,0 0 0-16,0 0 0 0,-17-2-6 0,-3 1-5 16,0-1-4-16,-1-3-23 0,-1 0-16 0,0-3-50 15,-1-2-36-15,5-3-33 0,-1-3-69 16,3-2 3-16</inkml:trace>
  <inkml:trace contextRef="#ctx0" brushRef="#br0" timeOffset="36195.04">14774 5381 1002 0,'0'0'-12'0,"0"0"16"0,0 0-1 15,0 0-7-15,0 0 16 0,0 0-10 0,0 7-3 16,0-3 11-16,-14 2-9 0,14 2-9 0,-14 2 4 16,2-1 11-16,12 2 7 0,-15 2 3 15,15 2 1-15,-15 0-9 0,15 3 0 0,-14 0 15 16,14 1-1-16,0-1-5 0,0-2-9 0,0 0-6 16,0-1-2-16,0-1-41 0,0-2-58 0,0-1-62 15,14 0-83-15,2-1-5 0</inkml:trace>
  <inkml:trace contextRef="#ctx0" brushRef="#br0" timeOffset="36417.18">14956 5538 1381 0,'0'0'12'0,"0"0"22"0,0 0 4 0,0 0-5 16,0 0-7-16,0 0-27 0,0 0-1 0,0-6 3 15,14 6-43-15,2-6-33 0,0 1-44 0,3-1-81 16,0 1-43-16,5 2-37 0,-1 3 17 0</inkml:trace>
  <inkml:trace contextRef="#ctx0" brushRef="#br0" timeOffset="37353.11">15357 5414 953 0,'0'0'26'16,"0"0"15"-16,-12 0 22 0,12 0 16 0,0-5-22 15,0 5-3-15,0 0 1 0,0 0-12 0,0 0 10 16,0 0-8-16,0 0-13 0,0 0 9 0,0 0-19 16,0 0 9-16,0 0-11 0,0 0-13 15,0 0 2-15,0 0-15 0,0 0 0 0,0 0 1 16,0 0-13-16,0 0 3 0,0 0-8 0,0 0 0 15,0 0 16-15,0 7 6 0,0-1 9 0,0 3-3 16,0 2 7-16,-13 2-3 0,13 4-5 0,-13 3 12 16,13-1-6-16,-14 4-2 0,3-4-1 0,11 1-10 15,-14 1-7-15,5-4-2 0,9 0 10 0,-13-3-4 16,13-2 9-16,-13-1 7 0,13-3-13 0,0-1 8 16,0-7 1-16,0 6 5 0,-11-6 16 0,11 0 38 15,0 0 27-15,0 0-6 0,0 0 1 0,0 0-47 16,0 0-32-16,0 0-3 0,0-10-2 15,0 0 4-15,11 0-5 0,-11 1-7 0,13-3 7 16,0 0-12-16,-4 0 7 0,4-1 4 0,-4-1-8 16,4 0 12-16,3-1-12 0,-2 1-1 0,3-1-2 15,-1-1-3-15,3 1 8 0,1 1-8 0,-3 2 9 16,0 2-1-16,0 0-3 0,-1 3 9 0,-3 0-10 16,-1 4 0-16,-12 3-6 0,15 0-8 0,-15 0-6 15,14 0 15-15,-14 0 5 0,0 0 2 0,0 10 19 16,0 1-22-16,0 2 9 0,0 2 5 0,0 1-11 15,0 2 16-15,0 1-12 0,0-3 9 0,0 1-5 16,-18-2-7-16,18 1 7 0,-11-3-9 16,11 1 8-16,-12-3 3 0,12-2-6 0,0-1 5 0,0-2 2 15,0-6 3-15,0 6 14 0,0-6 2 16,0 0 6-16,0 0-1 0,0 0-5 0,0 0-13 16,0 0-1-16,0 0-13 0,0-9-2 0,0 1 16 15,0-1-14-15,0 0 4 0,14-2 2 0,-1-1-14 16,2-1 10-16,1-2 1 0,1 1-8 0,1-3 3 15,1 3-3-15,0-5-5 0,-2 4 9 0,2-1 0 16,-3 1-6-16,1 3 8 0,-4 2-13 0,0 1-14 16,-4 3-2-16,-9 6-10 0,12 0 4 0,-12 0 22 15,12 0 17-15,-12 10-3 0,0 1 15 0,0 2-11 16,0 1-12-16,0 3 17 0,0 1-6 16,0 1 6-16,0-1-3 0,0 0-3 0,0 0-1 15,0-1-12-15,0-2 12 0,0 0 1 0,0-1-4 16,0-2-41-16,0 2-76 0,0-3-40 0,0 0-56 15,0-2-21-15,0-1-5 0,0-2-34 0</inkml:trace>
  <inkml:trace contextRef="#ctx0" brushRef="#br0" timeOffset="37836.85">15691 4942 1082 0,'0'-4'33'0,"0"4"-7"0,-12-4 24 0,12 4 25 15,0 0-21-15,0 0 15 0,0-5-6 0,0 5-21 16,0 0-24-16,14 0-5 0,0 0-22 0,6 0 1 15,6 0 7-15,-1 12-5 0,5 0 5 0,5 5-2 16,-4 4 4-16,3 5 6 0,-4 6-2 0,-5 5 4 16,1 3-4-16,-6 6 5 0,-6 2-2 0,-1 4 6 15,-13 2 3-15,0 0-3 0,0 1-9 0,0 0-1 16,0-3-9-16,-13 0-6 0,-1-4 14 0,-5-1-6 16,-2-5 10-16,-2-1 2 0,-4-3-52 0,-3-2-53 15,-3-3-98-15,-1-3-100 0,-4-3-59 16</inkml:trace>
  <inkml:trace contextRef="#ctx0" brushRef="#br0" timeOffset="47800.23">17103 2458 357 0,'0'0'18'15,"0"0"12"-15,0 0 2 0,0 0 18 0,0 0 0 16,0 0 7-16,0 0 13 0,0 0-15 0,0 0-5 16,0-4-10-16,0 4-5 0,0 0 6 15,0 0 0-15,0 0-21 0,0 0-1 0,0 0-14 16,0-5-15-16,0 5 16 0,0 0-7 0,0 0 4 15,0 0-1-15,0 0-1 0,0 0 2 0,0 0-8 16,0 0-1-16,0 0-5 0,0 0 1 0,0 0 1 16,0 0 11-16,0 0-5 0,0 0-12 0,0 0 9 15,0 5-7-15,0-2 8 0,0 2 8 0,0-1 2 16,0 4 1-16,0 1-8 0,0 2 3 0,0 2-14 16,-13 1 14-16,13 3 8 0,0 0-12 0,-11 1 12 15,11 1-12-15,-11-1-11 0,11 0 16 0,0 0-2 16,-11 0 0-16,11-1 10 0,-11-2-1 15,11 2-9-15,-12-3 8 0,12 0-6 0,-10-1-12 16,10 0 18-16,-10-1-7 0,10 0-4 0,0-3 12 16,-13 0-13-16,13-1 9 0,0-2-5 0,0 0 4 15,-9-3 10-15,9 0-17 0,0 0 25 0,0-3 10 16,0 0 15-16,0 0 10 0,0 0-1 0,0 0-29 16,-9 0-13-16,9-6-5 0,0 0-10 0,0-1-6 15,0-3-9-15,-13 1 0 0,13-3 0 0,0-2 12 16,0 2 1-16,0-2 10 0,0-3-1 0,0 2-4 15,0-3 2-15,0 0-9 0,0 0-5 0,0-2 10 16,0-1-8-16,14 2 18 0,-1-1 11 0,-2 1-9 16,2 0 5-16,-2 1-9 0,3 2-20 15,-1 1 10-15,0 2-6 0,2 0-13 0,1 1 19 16,1 3-14-16,-4 0-4 0,3 2 1 0,-2 1-15 16,4 1 10-16,-1 5-3 0,-3 0-18 0,2 0-4 15,-2 0-15-15,3 0 9 0,1 6 14 0,-2 2 7 16,-2 1 21-16,-3-1 5 0,0 3-2 0,-11-3 13 15,0 4-10-15,0-1 3 0,0 1 5 0,0 1 1 16,0-2 10-16,-14 0-3 0,-4 3 4 0,1-2-13 16,1 0-4-16,-6 1 0 0,0-2-6 15,1-1 2-15,-1 0-14 0,2-1-15 0,-3-3-13 0,5-2-50 16,-3 0-21-16,4-2-23 0</inkml:trace>
  <inkml:trace contextRef="#ctx0" brushRef="#br0" timeOffset="48682.18">17560 2460 845 0,'0'-4'42'0,"0"-3"41"0,0 3 6 0,0-2-4 16,0 2-33-16,0 1-48 0,0 3-2 0,0 0-8 15,0 0-3-15,0 0 15 0,0 0 3 0,0 0-2 16,0 0 1-16,0 0-9 0,0 8-16 0,0 3 21 16,0 2-22-16,-11 5 0 0,11 1 11 15,-16 4-3-15,3 3 19 0,1 1-1 0,-2 1-2 16,1 1-19-16,1 0-86 0,-1-1-88 0,-1 1-105 16,2-3 14-16</inkml:trace>
  <inkml:trace contextRef="#ctx0" brushRef="#br0" timeOffset="49482.98">16781 3629 598 0,'-10'0'-4'0,"10"0"-2"16,0 0 0-16,0 0-8 0,0 0 12 15,0 0-3-15,0 0-3 0,0 0 11 0,0 6-11 16,0 1 6-16,0-1 5 0,0 1-2 0,0 2-1 16,0 3 8-16,0 1-4 0,0 0-4 0,-11 2 17 15,11 3-15-15,0-1 5 0,-8 2 7 0,8 0-7 16,-10 1 5-16,10 0-8 0,-12 0 6 0,2 0-7 15,10 1 3-15,-11-3-2 0,-1-1-4 0,12-1-1 16,-11-1-3-16,11-3 19 0,-12-1-3 0,12-1 14 16,-10-10 29-16,10 6 18 0,0-6 24 0,0 0-9 15,0 0-20-15,0 0-42 0,-10 0-23 16,10 0 7-16,0-10-11 0,0-1 6 0,0-3-6 0,0-1-15 16,0-3 16-16,0-1-2 0,0-1 20 15,0 1 1-15,0-3-11 0,0 1 0 0,14 0-26 16,0-1 5-16,-2 1 0 0,2-3 7 0,0 2 7 15,2 0-7-15,0 0 1 0,1 0-6 0,1 2 4 16,0 0-12-16,4 0-10 0,-2 5-17 0,-2-1-11 16,2 2 2-16,2 6 2 0,-4-1 22 0,2 3-10 15,0 3 7-15,-1 3-1 0,0 0-15 0,0 0 13 16,0 7 1-16,-5 0 10 0,-1 1 15 0,-1 1 6 16,-12 2 9-16,0 0-4 0,0 0 5 0,0 1 5 15,0 1-7-15,0-2-6 0,0 1 0 0,-22 2 1 16,0-1 3-16,2-1 8 0,-6 1-10 15,3-2-17-15,-2-2-49 0,-2 1-41 0,3-3-21 16</inkml:trace>
  <inkml:trace contextRef="#ctx0" brushRef="#br0" timeOffset="50132.68">17102 3770 498 0,'0'-4'-6'0,"0"-1"13"0,0 1 3 15,0-3 9-15,0 1 29 0,0 0-22 0,14-1 6 16,-14 0 9-16,13 0-24 0,-1-1 3 0,-12 3-6 15,14-1-18-15,-14 0-4 0,13 3 7 0,-13 3-6 16,0 0-12-16,11 0-3 0,-11 0-3 0,0 0 8 16,0 6 18-16,11 3 3 0,-11 0-4 0,0 2 7 15,12 2-16-15,-12 1 17 0,0 1 5 0,0 1-14 16,0 0 14-16,0 0-10 0,0 2-2 0,0-2 6 16,-17 1 2-16,4-1-1 0,0 1 3 0,-4-1 2 15,0-2-7-15,0 0-1 0,-1 1 7 0,-2-5-14 16,6 2 6-16,-5-2 1 0,4-4-6 15,1-6 13-15,3 8-1 0,11-8 2 0,-10 0 4 16,10 0-11-16,0 0 6 0,0 0-5 0,0 0-12 16,0 0 2-16,0-10-9 0,0 1 13 0,0-2 29 15,13 1 12-15,-13 0-1 0,16-1-2 0,-5 1-25 16,-11 3-6-16,10 0 2 0,-10 3-20 0,0 4 6 16,12 0 10-16,-12 0-13 0,0 0 7 0,0 0 8 15,11 0-13-15,-11 11 15 0,10 1 10 0,-10-1-12 16,14 3-14-16,-3 1 12 0,-11 0-3 0,14 0-4 15,-3 1 3-15,-11-3-49 0,18-1-38 0,-9-1-38 16,-9-2-46-16,15 0-36 0,-15-4 30 0</inkml:trace>
  <inkml:trace contextRef="#ctx0" brushRef="#br0" timeOffset="50882.18">16613 4614 255 0,'0'0'3'16,"0"0"-5"-16,0 0 8 0,0 0-2 0,0 0 0 16,0 0 2-16,0 0-8 0,0 10 6 0,0 1-2 15,0 1 8-15,9 4 2 0,-9 0 6 0,0 3 9 16,0 2-12-16,0 2 7 0,0 2-13 0,0 2-9 15,0-1 12-15,0 2-2 0,-14 0 7 0,6-1-1 16,8-2 0-16,-13 0-8 0,1 0-4 0,3-4-1 16,9-3 3-16,-13 0 5 0,2-3 7 0,11-4 24 15,-11 1 38-15,11-5 38 0,0-7 51 16,-13 6-13-16,13-6-29 0,0 0-35 0,0 0-56 16,0 0-7-16,0-8-15 0,0-3-7 0,0 1-1 15,0-5 4-15,0 0-7 0,0-3 13 0,0-1-7 16,0-1 1-16,0-3 8 0,17 2-11 0,-5-1 5 15,0 2-15-15,-1-3 6 0,2-2-17 0,0 2 5 16,1-2 1-16,2-2-12 0,1 4 20 0,-3-2-17 16,5-2 2-16,-1 5 6 0,0 2-12 0,-1 2 22 15,1 2-15-15,-2 3-18 0,2 2-27 0,-4 5-38 16,2 2 16-16,-4 4 1 0,2 0 34 0,-1 0 26 16,1 0-1-16,-3 8 4 0,-1 3 3 15,-10 1 6-15,12 1 3 0,-12 2 13 0,0-2-1 16,0 3-2-16,0 1-4 0,0-2 3 0,0 0-3 15,-14 1 6-15,-1-1-1 0,0-3 0 0,-1 1-12 16,-1-1-35-16,1-3-50 0,-1 0-56 0,-1-9-45 16,3 6 0-16</inkml:trace>
  <inkml:trace contextRef="#ctx0" brushRef="#br0" timeOffset="51632.21">16901 4984 550 0,'0'0'-3'0,"0"0"11"16,0 0 1-16,0 0-1 0,0 0 9 16,0 0-7-16,0 0 1 0,0 0-5 0,0 0-2 15,0 0-2-15,0 0-3 0,0 0 2 0,0 0 7 16,0 0-4-16,0 0 0 0,0 0 3 0,0 0-4 15,0 0-6-15,0 0-6 0,0 0 7 0,0 0-9 16,0 0 16-16,0 0-1 0,0 0 5 0,0 0-1 16,0 0-3-16,0 0 33 0,0 0-16 0,0-6 8 15,0 6 2-15,0-6-24 0,0 0 0 0,0 0 0 16,0 1-3-16,0-2-4 0,11 1-3 16,0 0 2-16,-11 0-8 0,14 0 3 0,2-1 5 0,-5 0-9 15,2 1 12-15,-1 1-3 0,-1-2 2 16,3 7-5-16,-2-6-6 0,-12 6-6 0,12 0 0 15,1 0-1-15,-13 0 3 0,11 0 8 0,-11 0-5 16,0 12 14-16,12-3-12 0,-12 4-3 0,0 1 18 16,0-2-4-16,0 1 11 0,0 0 5 0,0 0-20 15,0 0 4-15,-17-2 0 0,4 0-4 0,-1-1 5 16,3-1-3-16,0 0-5 0,-1 0-1 0,2-3 12 16,-1 3-7-16,0-3-1 0,11 1 11 0,-13-3-10 15,13-4 0-15,-12 5 10 0,12-5-4 0,0 0 13 16,0 0 7-16,0 0 0 0,0 0-7 15,0 0-8-15,0 0-5 0,0 0-6 0,0 0 5 16,0 0 6-16,14 0 5 0,-5-6-13 0,3 2-2 16,-12 4-11-16,13-6 3 0,-3 6 14 0,1 0-7 15,-11 0-2-15,11 0-4 0,-11 0-13 0,11 0-1 16,-11 0-5-16,14 0-6 0,-14 0 15 0,9 8 9 16,-9-3 1-16,11 2 2 0,-11 0-2 0,0-1-3 15,0 1 15-15,0 1-1 0,0-2-12 0,0-2 11 16,0 5-12-16,0-3 7 0,0 2 7 0,-16-4-24 15,-3 2-2-15,3 0-32 0,-3-1-15 0,0-5-12 16,0 4-27-16,0-4-8 0,-1 0-7 0</inkml:trace>
  <inkml:trace contextRef="#ctx0" brushRef="#br0" timeOffset="52349.14">16507 6176 812 0,'0'0'6'0,"0"-4"-8"0,0 4 1 0,0 0-4 15,0 0-5-15,0 0 6 0,0 0-8 0,0 0 11 16,0 0-4-16,0 0 3 0,0 0 7 0,0 0 0 16,0 0-6-16,0 9 0 0,0 0 5 0,0 4-10 15,0 0 13-15,0 3 5 0,0 3-4 0,0 1 2 16,0 1-1-16,0 3 1 0,0 0-3 0,0-1 1 15,0 0 5-15,0 1-20 0,-14-2 9 0,0-2-9 16,3-2 7-16,11-2 13 0,-15 0-4 16,4-5 12-16,11-1 26 0,-13-2 34 0,13-8 3 15,-14 8 7-15,14-8-37 0,0 0-29 0,-11 0-7 16,11 0-2-16,0 0-14 0,0-16-7 0,0 0 13 16,0-1-19-16,0-1 23 0,0-4-3 0,0 2-6 15,0-3 13-15,0 2-19 0,0-2 8 0,15 2-9 16,-2-3-2-16,0 0-1 0,5 1 1 0,-4-1-1 15,3-1-5-15,3 0 5 0,-2 0 0 0,3-1-1 16,0 2-7-16,1 3-5 0,-1 1 16 0,-1 3-24 16,0 2-19-16,-1 2-10 0,-1 5-35 0,-1 2 16 15,-3 6 26-15,0 0 15 0,-1 0 24 16,-2 0 12-16,0 9 3 0,-11 2-2 0,11 4 2 16,-11 0-4-16,0 1 7 0,0 0 4 0,0 2-11 15,0-1 3-15,0 0-2 0,-17 0-3 0,1-1 16 16,-2 0-17-16,4-2-9 0,-4-1-31 0,2-1-63 15,-2 0-66-15,4-3-39 0</inkml:trace>
  <inkml:trace contextRef="#ctx0" brushRef="#br0" timeOffset="52698.18">16931 6211 682 0,'0'0'-3'0,"0"0"5"0,0 0 10 16,0 0 21-16,0 0 9 0,0 10 11 0,0 0 1 16,0 1-10-16,-13 4 9 0,4 1-7 0,-1 2 4 15,-4 2 3-15,4 1-5 0,-1 0-11 0,0-3-11 16,11 0-4-16,-12-3-15 0,12 0 15 0,-8 0 7 15,8-6 3-15,0 1 15 0,0-2 3 0,0 3-7 16,0-4 2-16,0 0-8 0,9-7-10 0,2 8 0 16,7-8-10-16,-2 9-10 0,6-9-3 15,1 0 0-15,2 0-7 0,2 0 7 0,2 0-11 16,-5 0-68-16,3 0-28 0,-2 0-24 0,-3 0-35 16,-3 0 25-16,-2 0-26 0,-4-11-19 0,-2 5 4 15,-11-1-4-15,10 1 35 0</inkml:trace>
  <inkml:trace contextRef="#ctx0" brushRef="#br0" timeOffset="52869.07">17147 6417 609 0,'0'0'6'0,"0"0"32"0,0 0 29 0,0 0 12 15,0 0 25-15,0 12-2 0,0 1-13 0,-14 4-10 16,14 0-35-16,-16 4-20 0,1 4-14 0,3 0-2 15,0 0 3-15,-2 0-8 0,2 0-4 0,-2-3-66 16,3-3-101-16,2-1-105 0,9-4-45 0</inkml:trace>
  <inkml:trace contextRef="#ctx0" brushRef="#br0" timeOffset="54248.01">18604 1877 642 0,'0'-6'14'16,"0"2"10"-16,0-1 19 0,0 0 15 0,0 0-15 16,0 1-4-16,0 1-23 0,0 0-11 0,0 3-1 15,10 0-10-15,-10 0 8 0,0 0-8 0,0 0-10 16,0 0 11-16,0 0-6 0,0 0 11 0,0 7 12 16,0 2-14-16,0 2 7 0,0 2-9 0,0 0-2 15,-10 2 10-15,-1 2-7 0,11 1 3 0,-15 1-4 16,4 0 5-16,1 0-2 0,-2 0 12 0,3-1 1 15,-3-1-8-15,0-2 8 0,2 1-5 16,1-2-4-16,0-2 2 0,-3-2-7 0,12 0-5 16,-9-1 8-16,-2-3 1 0,11-2 11 0,-10 1 23 15,10-5 28-15,0 0 28 0,0 0 1 0,0 0-23 16,0 0-31-16,0 0-35 0,0-6-5 0,0-1-5 16,0-3 0-16,0-3 5 0,0 0-12 0,0-5 4 15,15-1 11-15,-1 0-12 0,0-1 0 0,2-2 4 16,-2 0-16-16,3 0 8 0,1 0 5 0,2 1-12 15,-1-2 19-15,2 1-6 0,1 4 1 0,-2 0-5 16,2 1-41-16,1 2-10 0,1 1-12 0,-3 3-12 16,0 3 5-16,1 2-1 0,-1 4-3 15,-2 2-6-15,-2 0 8 0,-1 0 11 0,-2 7 7 16,-1 2 35-16,-13 2 17 0,12 0 5 0,-12 1 10 16,0 0-10-16,0 1 6 0,0-2 3 0,0 1 2 15,-13-1 1-15,0 2-1 0,-3-2 2 0,-2 0 0 16,-2-1 0-16,0-1-1 0,-3-2 7 0,3-1-6 15,-1-2-3-15,4-1-10 0,-4-3-20 0,7 0-42 16,2 0 5-16</inkml:trace>
  <inkml:trace contextRef="#ctx0" brushRef="#br0" timeOffset="54541.75">19042 1914 1228 0,'0'-3'-11'0,"0"1"19"0,0 2 0 0,0 0-7 16,0 0 8-16,0 0-16 0,0 0-7 15,0 0 7-15,0 0 0 0,0 0 3 0,0 6 13 16,0 2-7-16,0 1 12 0,0 3-6 0,0 1-1 16,0 1 9-16,0 3-13 0,-12 1 7 0,12 0-7 15,-12 0-4-15,-1-2-16 0,13 2-75 0,-12-4-61 16,12-1-73-16,0-2-58 0,0 0 54 0</inkml:trace>
  <inkml:trace contextRef="#ctx0" brushRef="#br0" timeOffset="55214.01">20229 2082 640 0,'0'-3'0'0,"0"0"8"0,0 1 3 16,0 2-16-16,0 0 7 0,8 0-8 0,-8 0-3 15,0 0 16-15,0 0-6 0,0 8 9 0,0-1-2 16,0 0 2-16,0 5 6 0,0-1-14 0,0 2 9 16,0 1-3-16,0 2-4 0,0-1 4 0,0 3-3 15,-11-3 4-15,-2 2-12 0,5-2 9 0,-1 0-5 16,1-1 3-16,8 0 9 0,-16-1-4 15,6-1 5-15,0-2-10 0,10-1 6 0,-12 0 1 16,12-3 17-16,-9-6 33 0,9 5 26 0,0-5 3 16,0 0-6-16,0 0-24 0,-11 0-25 0,11 0-12 15,0-8-6-15,0-1-15 0,0-3-5 0,0-1 4 16,0-3-6-16,0-1 7 0,0 0 1 0,0-3-10 16,0 2 1-16,12-2 2 0,0 1-9 0,0-1 18 15,-1 0-10-15,2-1 3 0,1-2 0 0,1 3-11 16,3 0 8-16,-2-1-10 0,5 2 2 0,-3 1 11 15,3 2-1-15,0 1 4 0,-1 3-7 0,1 2-13 16,-1 2-11-16,-1 3-16 0,-1 2 2 0,1 3-15 16,-5 0 0-16,2 4 6 0,-2 4 8 15,-1 0 12-15,-13 1 15 0,9 2 17 0,-9 0-1 16,0-1 5-16,0 2-7 0,0 1 9 0,0 2-7 16,0-1 6-16,-17-1 8 0,-2 1-14 0,0 0 11 15,0-3-16-15,-3 1-26 0,1-1-41 0,2-3-70 16,-1-3-52-16</inkml:trace>
  <inkml:trace contextRef="#ctx0" brushRef="#br0" timeOffset="55863.04">20767 2041 458 0,'0'0'-9'16,"0"0"8"-16,0 0 2 0,0 0 9 0,0 0 3 16,0 0-11-16,0 0 2 0,0 0-3 0,0 0 10 15,0 0 7-15,0 3-10 0,0-3-1 0,0 0-1 16,0 0-1-16,0 0 1 0,0 2 2 0,-13-2 2 15,13 2-4-15,0-2 11 0,0 2-8 16,-11-2-1-16,11 2 1 0,-13-2-9 0,13 0 8 16,-9 0-9-16,9 0 2 0,-12 0 19 0,12 0-3 15,0 0 10-15,0 0 6 0,0-2-14 0,0-2-12 16,0 2-3-16,0-1-8 0,0-2-1 0,0 1-5 16,0-1 9-16,0-1-13 0,12 1 3 0,-3-1 11 15,5 0-8-15,-4 1 8 0,1 1-8 0,1 1 0 16,0-1-4-16,-3 2 7 0,4 2-6 0,-13 0-15 15,11 0-9-15,0 6-12 0,-11 1 19 0,8 1 12 16,-8 1 14-16,0 2 11 0,9 1-15 0,-9 1 3 16,0 0 2-16,0 1 1 0,0 1 12 15,0-2-9-15,-17-1 3 0,0 1-7 0,-4 1-2 16,5-2 3-16,-3-1-7 0,2 0 11 0,-5 1-22 16,1-2 17-16,3-2 2 0,0 1-7 0,2-4 17 15,2 1-11-15,2-3-7 0,12-3 1 0,-12 0 3 16,12 0-9-16,0 0 1 0,0 0-7 0,0 0 2 15,0-6-1-15,0-2 6 0,17-1 10 0,-2 1-6 16,4 1 11-16,-5 0 6 0,3-3 6 0,0 3 13 16,-4 2-15-16,-2-1 0 0,0 3-10 0,-11 0-11 15,11 3 16-15,-11 0-5 0,0 0 13 0,0 0-4 16,9 0-4-16,-9 8 1 0,0-1-6 16,0 1 3-16,0 1-1 0,10 0-2 0,-10 0 0 15,0 1 1-15,10-1 6 0,-10 0-4 0,0-2-6 16,0 0 8-16,10-1-25 0,-10-1-15 0,9-5-51 15,-9 4-63-15,13-4 13 0</inkml:trace>
  <inkml:trace contextRef="#ctx0" brushRef="#br0" timeOffset="56497.33">21917 2148 671 0,'0'0'9'0,"0"-2"-7"0,0 2-4 16,0 0-3-16,0 0-7 0,0 0 0 0,0 0 1 16,0 0 11-16,0 6-5 0,0 0 9 0,0 2 9 15,-14 3-1-15,14 1 2 0,-9 1 5 0,9 5-14 16,-11 0 5-16,-2 3 0 0,4 1-2 0,-3 0 8 15,-1-1-5-15,3-1-1 0,-3-1-9 0,1-1 1 16,0 0 0-16,2-3 1 0,-2-2 4 0,3-1 4 16,-4-3 16-16,13 0 24 0,-11-3 35 0,11-6 10 15,-12 0 15-15,12 0-26 0,0 0-28 16,0 0-25-16,0 0-25 0,0-11-6 0,0 1-8 16,0-5 0-16,0 2-2 0,0-5 6 0,0 0-3 15,0-1 10-15,0 1-10 0,14-4-6 0,-1 1 19 16,-3 0-13-16,5 1-3 0,-1-4 4 0,2 4-8 15,2-4 3-15,0-1 5 0,4 3 8 0,2-1-11 16,-3 0 1-16,4 0 4 0,-2 5-4 0,1-1 3 16,0 4 4-16,-3 1-6 0,1 5-4 0,0 0-1 15,-5 4-10-15,2 5-7 0,-4 0-17 0,0 0-11 16,0 6-7-16,-5 2 9 0,-10 0 25 0,12 3 21 16,-12 2 15-16,0-1-1 0,0 2-1 0,0 0 0 15,0-1 5-15,0 0-7 0,-13 2 0 16,-5-1 0-16,1-1-3 0,0-3 11 0,-4 0-23 15,4 1-35-15,-4-4-56 0,2-1-64 0,2 0-50 16,1-5 26-16</inkml:trace>
  <inkml:trace contextRef="#ctx0" brushRef="#br0" timeOffset="57097.01">22307 2105 753 0,'0'0'0'0,"0"0"0"16,0 0 3-16,0 0 2 0,0 0 1 0,0 0 1 15,0 0-12-15,0 0 0 0,0 0 5 0,0 0-5 16,0 0 10-16,0 0-5 0,0 0-6 0,0 0 7 15,0 0-5-15,0 0 0 0,0 0 1 0,0 0 0 16,0 0 1-16,0 0 5 0,-12 0 4 0,12 0-2 16,0 0 1-16,0 0 1 0,0 0-4 0,0 0 1 15,0 0 8-15,0 0-6 0,0 0-5 0,0 0 3 16,0 0-8-16,0-3 2 0,0 0 1 16,0 0-2-16,0 1 0 0,0-1 2 0,0 0-3 15,10 2-7-15,-10-1 5 0,14-1-3 0,-3 3 3 16,2 0-4-16,-4 0-19 0,-9 0-3 0,13 0-7 15,-13 6 3-15,12 0 9 0,-12-4 8 0,10 5 8 16,-10 0 6-16,0 0 5 0,0-1-6 0,0 3 5 16,0-1 7-16,0 0-1 0,0 0 4 0,0-1-3 15,0 1-9-15,-16 1 10 0,0 0-2 0,5-2-7 16,-1 1 16-16,12-2-20 0,-15 3 9 0,15-4 10 16,-13 0-22-16,13-1 16 0,-12-4-10 0,12 4-1 15,0-4 9-15,-13 0-8 0,13 0 3 0,0 0-8 16,0 0 0-16,0 0 3 0,0 0 2 15,0 0 8-15,0 0 8 0,0 0-4 0,0 0-6 16,0 0-1-16,13 0-10 0,-13 0 11 0,0 0 3 16,12 0 3-16,-12 0-11 0,12 0-7 0,-12 7 5 15,11-7-1-15,-11 5 11 0,10-1-3 0,-10 1-8 16,0 0 2-16,10-1 6 0,-10 0-5 0,0 2 4 16,0 1 0-16,0-1-11 0,0 0 21 0,0 0 1 15,0 0-10-15,0 2 7 0,0-1-40 0,-13 0-1 16,1-1-4-16,-3 2-47 0,2-3 7 0,-2-5-46 15,-2 5 6-15</inkml:trace>
  <inkml:trace contextRef="#ctx0" brushRef="#br0" timeOffset="57796.98">23181 2121 163 0,'0'0'4'0,"0"0"6"0,0 5 3 0,0-1-7 15,0-1 15-15,0 3-1 0,0 0 9 16,-14 0 17-16,14 3-9 0,0 2 10 0,-11 3-6 16,11 1 4-16,-13 4 12 0,0-1-8 0,2 2 9 15,-1 0-6-15,-1 4-17 0,0-4-3 0,-1 3-16 16,0-3-9-16,-2-1-8 0,3-1 6 0,-2-2 2 16,3-1 8-16,-2-2 20 0,3-2 5 0,1-3 31 0,10-1 32 15,-12-7 4-15,12 7 41 0,0-7-22 16,0 0-25-16,-9 0-11 0,9 0-54 0,0 0-11 15,0-12-20-15,0 0-7 0,0-2-13 0,0-1 3 16,0-3-1-16,0-1-10 0,15 0 20 0,-4-4-11 16,2 3 5-16,1-2-2 0,-1 0-9 15,4 1-7-15,-1-2-6 0,2 4 8 0,2-5-13 16,1 3 12-16,1-2-1 0,1 2 5 0,1-1 3 16,2 2-5-16,0 2 3 0,1 0-18 0,-2 5 8 15,2 1 7-15,-4 1-34 0,-3 5-11 0,-1 2-28 16,-5 2-10-16,0 2 6 0,-1 0 21 0,-5 6 21 15,-8 0 2-15,13 2 37 0,-13 1 1 0,0 2 20 16,0 2 1-16,0 0-1 0,0-1 11 0,0 2-12 16,0 1 11-16,-19-3-4 0,0 3-4 0,1-5 2 15,-4 2-7-15,5-3 10 0,-5 0-17 0,0 1-25 16,2-6-47-16,2 2-58 0,0-3-3 0</inkml:trace>
  <inkml:trace contextRef="#ctx0" brushRef="#br0" timeOffset="58113.86">23522 2045 501 0,'0'0'0'0,"0"0"-4"0,0 0-1 15,0 0 4-15,0 3-8 0,0 1 12 0,0 1 6 16,0-1-5-16,-13 4 11 0,13 0 12 0,-10 3 13 16,10 1 18-16,-13 1 4 0,1 1-8 0,0-1-19 15,3 3-10-15,-1-3 2 0,10 1-4 0,-12-2 24 16,0 0-4-16,12 0-11 0,-10-3-3 0,10-2-22 16,0 2-4-16,0-2 9 0,0 0 5 0,0-1-5 15,0 1 10-15,0-1-13 0,10 1-8 0,3-1 19 16,2 0-14-16,0-1-24 0,1-5-30 0,1 5-59 15,1-5-30-15,-2 0-14 0,-2 0-6 0,-1 0 3 16,-2 0 6-16</inkml:trace>
  <inkml:trace contextRef="#ctx0" brushRef="#br0" timeOffset="58285.02">23646 2169 505 0,'0'0'-3'0,"0"0"1"15,0 0 0-15,0 0 35 0,0 6 33 0,0 1 3 16,0 0 31-16,-12 2-28 0,2 0-27 0,2 4 3 16,-4 0-26-16,0 0-2 0,1 4-3 0,-3-1-8 15,3 3 3-15,-2-2-8 0,-1 2-59 0,1-1-107 16,-1 1-95-16</inkml:trace>
  <inkml:trace contextRef="#ctx0" brushRef="#br0" timeOffset="92885.03">10137 1849 105 0,'0'0'8'0,"0"0"7"0,0 0-2 0,0 0 8 15,0 0-6-15,0 0 5 0,0 0 2 0,0 0 0 16,0 0 9-16,0 0-4 0,0 0 6 0,0 0 4 15,0 0 1-15,0 0-4 0,0 0-7 0,0 0-11 16,0 0 2-16,0 0-1 0,0-4 0 0,0 1 15 16,0 0-13-16,0-1 18 0,0 3 3 0,0-2-18 15,0 1 1-15,0-1-10 0,0 0-4 0,0 0 1 16,0 0-1-16,0 0-14 0,0 2 17 0,0-2 8 16,0 1-9-16,0-1 18 0,0 3-9 0,0-3-10 15,0 3 4-15,0-1-17 0,0 1-6 0,0 0 4 16,0 0 0-16,0 0 9 0,0 0-11 15,0 0 1-15,0 0 2 0,0 0-13 0,0 0 7 16,0 0 1-16,0 0 6 0,0 4-3 0,0 0 11 16,0 0-5-16,0 2-6 0,0 1 15 0,0 1-10 15,0 2 4-15,0-1-3 0,0 1 0 0,0 2 4 16,0-1-8-16,0 1 4 0,0 0-3 0,0 1 11 16,0-3 0-16,0 1-11 0,-14 0 4 0,14-2-8 15,0 0 4-15,-9 0 10 0,9-1-7 0,0 0-4 16,-9-2 6-16,9 0-11 0,0-1 14 0,0-1-4 15,-11 1-1-15,11-2 18 0,0-2-17 0,0 1 3 16,0-2-3-16,0 0 5 0,0 0 8 16,0 0 18-16,0 0 3 0,0 0 0 0,0 0 9 15,0 0-8-15,0 0 8 0,0 0-7 0,0 0-13 16,0 0-4-16,0 0-16 0,0 0-1 0,0 0 7 16,0 0-17-16,0 0 6 0,0 0 1 0,0 0-11 15,0 0 15-15,0 0 0 0,0 0-2 0,0 0-3 16,0 0 2-16,0 0-2 0,0 0-2 0,0 0 14 15,0 0-7-15,0 0 0 0,0 0 8 0,0 0-13 16,0 0 9-16,0 0-7 0,0 0 3 0,0 0 2 16,0 0-3-16,0 0 0 0,0 0-8 0,0 0-2 15,0 0 8-15,0 0 3 0,0 0 4 0,0 0 0 16,0 0-1-16,0 0 0 0,0 0-4 16,0 0-4-16,0 0-9 0,0 0 2 0,0 0 7 15,0 0 1-15,0 0-2 0,0 0 6 0,0 0-4 16,0 0 0-16,0 0 9 0,0 0-10 0,0 0-2 15,0 0 11-15,0 0-14 0,0 0-5 0,0 0-33 16,0 0-47-16,0 0-43 0,0-4-35 0,0-1-26 16,0 3-9-16,0-1 35 0</inkml:trace>
  <inkml:trace contextRef="#ctx0" brushRef="#br0" timeOffset="93351.34">9989 1848 617 0,'0'-3'25'0,"0"2"8"0,0-2 0 16,0 1 4-16,0 1-20 0,0 1 0 15,0-4-1-15,0 3-4 0,0-2 6 0,0 0 0 16,0 0-10-16,0-1-2 0,0 0-3 0,0-1-6 16,12-1-1-16,-12 3 8 0,11-1-12 0,1 0 1 15,-4 1 11-15,-8 0-10 0,12 3 9 0,-2 0-9 16,-10 0 3-16,12 0 4 0,-3 0-9 0,-9 0 13 15,13 6-5-15,-2 2-10 0,-2 0 5 0,-9-1 0 16,11 3 8-16,-11 2-2 0,11 0 2 0,-11 0-12 16,0 3 5-16,0-1 8 0,0 0-1 0,0 0 2 15,0 1-6-15,0-1 4 0,0 0-5 0,-14 0 4 16,0 1-3-16,0-1-5 0,0-1 6 0,1 0-6 16,-3-1 7-16,3 0 2 0,-4-1-14 15,4-2-7-15,-1-2-25 0,3 0-4 0,1-1-13 16,0-1-9-16,10-4-24 0,-12-1-20 0,12 0-18 15</inkml:trace>
  <inkml:trace contextRef="#ctx0" brushRef="#br0" timeOffset="93817.21">10345 1869 477 0,'0'0'-4'15,"0"0"15"-15,0-2 5 0,0 2 1 0,0 0 12 16,0-1-18-16,0-1 5 0,0 2-5 16,0-1-11-16,0 1 5 0,0 0-6 0,0-1 9 15,0-1 17-15,0 2-1 0,0 0 1 0,0-2-9 16,-12 2-14-16,12 0 8 0,-13 0 1 0,13 0-4 16,-13 0 5-16,13 0-9 0,-14 0-5 0,3 0 10 15,0 5-5-15,11-2 2 0,-16 1 1 0,5 1 5 16,-1 2-4-16,1-1 0 0,-1 1 9 0,-2 0-9 15,3 2 12-15,0 0-15 0,-2 0 1 0,4 1-2 16,-2 0-7-16,11 0 10 0,-10 0-5 0,10 2 1 16,-9-3 7-16,9 2-2 0,0 1-1 0,0-4 0 15,0 4-9-15,0-1 6 0,0-3 4 0,0 4 3 16,18-3-3-16,-1 1-1 0,0 1-26 0,4-3-37 16,2-2-40-16,2 2-51 0,1-4-54 0,-1-1 33 15</inkml:trace>
  <inkml:trace contextRef="#ctx0" brushRef="#br0" timeOffset="94480.34">9936 1619 668 0,'0'4'12'16,"-11"-4"6"-16,11 0 11 0,0 0 10 0,0 0-24 16,0 0 9-16,0 0-3 0,0 0-11 0,0 0 13 15,0 0-11-15,0 0 2 0,0 0 2 0,0 0-3 16,0 0 3-16,0 0-3 0,0 0-1 0,0 0 9 16,0 0-11-16,0 0-11 0,0 0 1 15,0 0 3-15,0 0-1 0,0 0 4 0,0 0-1 16,0 0-17-16,0 0 16 0,14 0-8 0,2 0 6 15,0 0 9-15,1 0-13 0,2 0 9 0,3 0-6 16,2 4-5-16,1 1 9 0,2 0-5 0,0-1 9 16,3 1-2-16,0 1-12 0,2-1 7 0,-1 1-14 15,-2 0 2-15,-2 0 15 0,1 0-6 0,-3-2 3 16,-1 1 4-16,-2 1-14 0,-5-1 6 0,-3-2 6 16,1 1-9-16,-15 0 7 0,11-4-7 0,-11 2 0 15,0-2 7-15,0 0-2 0,0 0 3 16,0 0-6-16,0 0-15 0,0 0-16 0,0 0-30 15,0 0-44-15,0 0-45 0,0 0-48 0,0 2 15 16</inkml:trace>
  <inkml:trace contextRef="#ctx0" brushRef="#br0" timeOffset="98383.08">9964 4000 266 0,'0'0'3'0,"0"0"15"0,8-8 11 0,-8 8 10 16,0-6 12-16,0 6-17 0,0 0-4 0,0 0-9 16,0 0-10-16,0-7 3 0,0 7-5 0,0 0 4 15,0 0-5-15,0 0-6 0,0 0 5 0,8 0-3 16,-8-8-4-16,0 8 6 0,0 0-7 0,0 0-1 15,0-5 1-15,0 5 8 0,0 0 13 0,0-5 3 16,0 5 13-16,0 0 3 0,0 0-10 0,0 0-5 16,0 0-6-16,0-7-8 0,0 7 1 0,0 0 10 15,0 0 1-15,0 0-4 0,0 0 12 0,0 0-9 16,0-6 6-16,0 6 2 0,0 0-11 0,0 0 6 16,0 0-5-16,0 0 3 0,0 0 0 15,0 0 10-15,0 0 2 0,0 0-10 0,0 0 10 16,0 0-24-16,0 0-3 0,0 0 3 0,0 0-17 15,0 0-2-15,0 0 3 0,0 0 7 0,0 0 1 16,0 0-4-16,0 0 7 0,0 0-12 0,0 0 10 16,0 0 10-16,0 9-19 0,0 0 8 0,0 3 1 15,0 0-10-15,0 1-2 0,0 1 6 0,0 1-11 16,0-1 9-16,0-1 15 0,0 1-15 0,0 1 3 16,0-2 2-16,0-1-4 0,0 0 6 0,13-2-2 15,-4-2 12-15,-1 2-11 0,2-3 0 0,-1-7 4 16,-1 7-11-16,-8-7 8 0,13 0 12 15,-1 0-8-15,-12 0 3 0,10 0-8 0,1 0-5 16,-11 0 10-16,11 0-13 0,-1 0 27 0,-10 0-16 16,10-7-2-16,-10-1 8 0,13-2-25 0,-1 2 19 15,-12-5-9-15,10 2-1 0,0-1 24 0,-10-2-23 16,13 1 20-16,-13 1-5 0,12 1-13 0,-12 1 6 16,0 1 9-16,11 0 17 0,-11 2 11 0,0-2 25 15,0 9-6-15,0-8-11 0,0 8-13 0,0-6-12 16,0 6-17-16,0 0-8 0,0 0-15 0,0 0-4 15,0 0 5-15,0 0 5 0,0 0 18 0,0 0-3 16,0 0-3-16,0 13 1 0,0 1-11 0,0 3 12 16,0 2-6-16,0 3-2 0,0 4 6 15,0 1-8-15,-11 4 2 0,11-1 12 0,-11 1 4 16,11 0-8-16,-11 0 6 0,11-3-7 0,-10 0-3 16,0-2 21-16,10-2-19 0,-12-1-1 0,12 0 14 15,-11-3-29-15,0 0 19 0,11-3 5 0,-9-3-20 16,9-2 24-16,-11-1-12 0,11-4-1 0,-13-7 11 15,13 9-15-15,-9-9 18 0,9 0-3 0,-13 0-14 16,1 0 15-16,12 0-14 0,-10 0 4 0,-3 0 1 16,5-12-7-16,-1 2 6 0,-3-2-7 0,3 0 4 15,1 0 1-15,8 0-6 0,-11-3 6 16,0 1 4-16,11-1-5 0,-9 1 2 0,9-1 2 0,0 2-14 16,0 1 9-16,0 0-5 0,0 1-7 15,0 2 6-15,0 1-5 0,0 1 7 0,0 7 1 16,0-8-17-16,0 2-22 0,13 6-15 0,-1-6-10 15,-3 6 10-15,4-6-27 0,0 6-28 0,-2 0-15 16,3-7-25-16,-3 7 20 0,2-5-2 0,1 5-6 16,-3-6 1-16,3 6 22 0</inkml:trace>
  <inkml:trace contextRef="#ctx0" brushRef="#br0" timeOffset="98815.4">9824 3834 1344 0,'0'0'49'0,"-12"0"33"0,12 0 35 16,0 0 4-16,-10 0-27 0,10 0-24 0,0 0-25 16,0-4 4-16,0 4-19 0,0 0-15 0,0 0-5 15,0 0-11-15,0 0-2 0,0 0-1 0,0 0 1 16,0 0 4-16,10 0-2 0,0-7 2 0,3 7-2 15,7-7-4-15,2 3 8 0,0 1 4 0,6 3-4 16,0-6-5-16,4 6 6 0,-2 0-13 0,1-4 13 16,1 4-1-16,2 0-10 0,-2 0 11 0,-4 0-25 15,4 0-26-15,-5 0-19 0,0 0-30 0,0 0-42 16,-6 0-13-16,2 0-49 0,-9 0-45 0,-1 0-11 16,-13 0-33-16,14 0 53 0</inkml:trace>
  <inkml:trace contextRef="#ctx0" brushRef="#br0" timeOffset="108533.24">9549 2312 52 0,'0'0'1'0,"0"0"1"0,0 0 3 0,0 0 14 16,0 0-2-16,0 0 0 0,0 0 13 0,0 0-21 16,0 0 3-16,0 0-2 0,0 0-9 0,0 0 5 15,0 0-2-15,0 0 2 0,0 0-15 0,0 0 10 16,0 0-4-16,0 0 0 0,0 3 10 0,0 1-6 15,0-2 0-15,0 1 4 0,0 0-7 16,0 2 1-16,0-2 8 0,0 3-12 0,0 1 15 16,0 1-2-16,0 0-11 0,0 1 17 0,0-1-13 15,0 2-2-15,0 1 12 0,0 0-8 0,0-1-2 16,-13 2 8-16,13 1-5 0,0 2-5 0,0-1 13 16,0 3-11-16,-13-2 5 0,13 2-1 0,0-2-13 15,0 1 12-15,0-3-8 0,0 1-2 0,0 0 17 16,0-2-4-16,0 1-4 0,-11-2 4 0,11 0-5 15,0 0-8-15,0 0 8 0,0 0 1 0,0-1-1 16,-13 1 5-16,13 0 2 0,0 0-2 0,0 1-3 16,0 0-3-16,-10-1 0 0,10 2 11 15,0 0-8-15,0 0 10 0,0-1-7 0,-12 2 3 16,12 0 9-16,0 1 7 0,0-1-14 0,-14 1-2 16,14 1-3-16,0-1-10 0,0 0 13 0,-11-1-6 15,11 3-6-15,0-2 6 0,0 1 5 0,-10-1-2 16,10 0 9-16,0-1-10 0,0 0-10 0,0-1 8 15,-12 0-4-15,12 1 2 0,0-1 11 0,0 1-6 16,0 0-4-16,0-2 2 0,0 2-2 0,0-2-3 16,0 0-1-16,-9 1-9 0,9-1 13 0,0 0-2 15,0 1 0-15,0 0 6 0,0-1-21 0,0 2 16 16,-10 0 0-16,10-2 0 0,0 2 2 16,0 0-2-16,0-1-6 0,0-1 6 0,0 0-2 15,-11 1-5-15,11-2 5 0,0 0-4 0,0 0 8 16,0 0 0-16,0 0 0 0,0 0-4 0,-10-1 2 15,10 2-7-15,0-2 8 0,0 0 3 0,0 2-12 16,0 0 9-16,0-3-5 0,0 2 8 0,0 0 6 16,-9-1-7-16,9 0 3 0,0 2 3 0,0 0 1 15,0-1 11-15,0-2-5 0,-11 4-2 0,11-2 2 16,0-2-5-16,0 2-8 0,0-2-6 0,0 2 3 16,-8-2 6-16,8 0 19 0,0 1-7 0,0-2 0 15,0 0-6-15,0 1-12 0,0-4 3 0,0 1 3 16,0 0 2-16,-10-2-4 0,10-4 0 15,0 4 0-15,0-4-12 0,0 6 9 0,0-6 9 16,0 0 0-16,0 0 5 0,0 0 15 0,0 0-6 16,0 0-13-16,0 0 10 0,0 0-16 0,0 0 14 15,0 0-13-15,0 0-25 0,0 0-63 0,0 0-111 16,0-5-47-16</inkml:trace>
  <inkml:trace contextRef="#ctx0" brushRef="#br0" timeOffset="111164.85">11169 1585 175 0,'0'0'8'0,"0"0"4"16,0 0-2-16,0 0 6 0,-14 0-6 16,14 0-1-16,0 0 5 0,0 0-1 0,0 0-5 15,0 0 6-15,0 0-4 0,0 0 2 0,0 0 17 16,0 0-20-16,0 0 2 0,0 0-7 0,0 0-10 15,0 0 7-15,0 0-2 0,0 0-2 0,0 0 0 16,0 0 9-16,0 0-1 0,0 0-2 0,0 0-2 16,0 3 2-16,0 0-4 0,0-3 5 0,0 4-6 15,0 0-12-15,0 2 9 0,-13-1-1 0,13 2 10 16,0 0-4-16,0 2-4 0,-14 2 0 0,14 0 2 16,0 1 6-16,-13 2-4 0,13-1 7 0,-11 0-13 15,11 1-3-15,-10 3 18 0,10-1-9 0,0 0 7 16,-13 1 4-16,13-1-7 0,-10 2 5 15,10 1-5-15,-11-1 3 0,11 1 0 0,0 0-6 16,-13 1-5-16,13 1 3 0,-12-1-2 0,12 0-5 16,0 2 12-16,-10 0 2 0,10 1-11 0,-11-2 12 15,11 2-8-15,-11 0-4 0,11 0 14 0,0 1-4 16,-11 1 3-16,11-1-1 0,0 2 10 0,-11 0-5 16,11 2 9-16,0-3-9 0,-11 1-10 0,11 1-3 15,0-1-7-15,-10 0 9 0,10-3-11 0,0 0 17 16,0-1-4-16,-8 0-3 0,8 0 4 0,0 0-10 15,0-2-1-15,0 3 1 0,0-4 12 0,0 0 5 16,0 0-9-16,0 0 7 0,0-1-10 0,0 1 8 16,-12-3 20-16,12 1 2 0,0 0 4 15,0 0-10-15,0 0-3 0,0-1-7 0,-8 0-7 16,8-1 9-16,0 1-16 0,0 0 3 0,0 2 9 16,-10-5-8-16,10 2 17 0,0 1-15 0,0-2-5 15,-12 3 6-15,12-3-8 0,0 1 7 0,0 0 5 16,-10-1-4-16,10 2 6 0,0-2-5 0,-8 1-1 15,8 1-4-15,0 0-3 0,-10 2 8 0,10-1-1 16,0 1 0-16,-8-2-5 0,8 1-3 0,0 0 3 16,0 1-3-16,-10-2 1 0,10 0 6 0,0 0-11 15,0 1 5-15,-8-3 1 0,8 2-8 0,0 1 9 16,0-2-4-16,-11 1-3 0,11 0 9 16,0 0-5-16,-8-1 8 0,8 2-4 0,0-1-6 15,-10 1 3-15,10 1 2 0,-10 0 3 0,10 0 2 16,-10 1 1-16,10-1-4 0,0 2 1 0,-10-2 1 15,10-1-4-15,-9-1-3 0,9 3 9 0,0-2-11 16,-9-1 5-16,9-1 14 0,0-1-27 0,-8 1 16 16,8 2-3-16,0-3-6 0,0 2 21 0,-12-1-11 15,12 1 4-15,0 1-11 0,0-2 9 0,-7 1 1 16,7 0-5-16,0-2 6 0,0 2-15 0,0 0 3 16,-10 0 8-16,10 1-4 0,0-2 6 0,0-2 4 15,-8 1-11-15,8 1-1 0,0-1-2 0,-10 0 0 16,10 0-5-16,0 1 13 0,0 0-9 15,-9 2-4-15,9 2 20 0,0-2-13 0,-8 1 6 16,8 0-1-16,0-1 1 0,-10-1 11 0,10 0 7 16,0 0 9-16,-10-1-15 0,10 2-4 0,0-1 0 15,-9 0-2-15,9-1 13 0,0 2-6 0,-9-2 7 16,9 3-12-16,0-1 18 0,-9 0 8 0,9 2-6 16,-9-1 5-16,9 1-19 0,0 0-6 0,-12 0-6 15,12-2 2-15,-9-1-4 0,9 2 11 0,0-3-11 16,-9 0 3-16,9-2-20 0,0-1-4 0,-10-1 14 15,10-2-10-15,0 1 18 0,0-10 4 0,0 9-16 16,0-9 8-16,0 0 0 0,0 0-4 0,0 0 14 16,0 0-7-16,0 0-5 0,0 0 0 15,0 0 1-15,0 0-6 0,0 0-44 0,0 0-57 16,0 0-81-16,0 0-67 0,0 0-10 0</inkml:trace>
  <inkml:trace contextRef="#ctx0" brushRef="#br0" timeOffset="112361.4">9629 1583 159 0,'0'-3'4'0,"0"1"-5"0,0 0 7 0,0-3-1 16,0 4-8-16,0 0 9 0,0-2-7 15,0 1 1-15,0 2 3 0,0 0-7 0,0 0-2 16,0 0 0-16,0 0 10 0,0 0-11 0,0 0 5 16,0 0 1-16,0 0-19 0,0 0 19 0,0 0-1 15,0 0 2-15,0 7 5 0,0 2-1 0,0-1-4 16,0 2-8-16,0 2 11 0,0 1-7 0,0 2 4 15,0-1-3-15,0 3-5 0,0-2 10 0,0 2-3 16,10-2 5-16,-10 2 6 0,0-2-9 0,9 2 4 16,-9-2 4-16,0-1-7 0,0 0 10 0,0-2-1 15,0 2 1-15,0-2-2 0,0 0-2 0,0 1-5 16,0 0 0-16,0-1 4 0,0 3-6 0,0 0 9 16,0-1-15-16,0 3 9 0,-11-1 2 15,11 3-20-15,-10-1 18 0,10 2-6 0,-12 2-2 16,12-1 17-16,-11 0-8 0,11 2-11 0,0-1-3 15,-10-1-30-15,10 2-21 0</inkml:trace>
  <inkml:trace contextRef="#ctx0" brushRef="#br0" timeOffset="113277.14">9352 3767 39 0,'0'0'2'0,"0"0"3"0,0 0 6 0,0 0-5 15,0 0 4-15,0 0 5 0,0 0-6 16,0 0 15-16,-8 0 1 0,8 0 7 0,0 0 3 16,0 0-11-16,-9 10-4 0,9-2-8 0,0 0 1 15,-8 3 5-15,8 1 20 0,-9 1-10 0,9 3 15 16,-10 3 9-16,10 2-22 0,-11 1 3 0,3 2-21 15,-1 2-14-15,9 1 0 0,-10 2 5 0,2-1-4 16,0-1-2-16,-1 1-2 0,9 2-6 0,-9-2 13 16,0 2-1-16,9-5-28 0,-9 0-57 0,9 0-50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09:35:05.103"/>
    </inkml:context>
    <inkml:brush xml:id="br0">
      <inkml:brushProperty name="width" value="0.05292" units="cm"/>
      <inkml:brushProperty name="height" value="0.05292" units="cm"/>
      <inkml:brushProperty name="color" value="#FF0000"/>
    </inkml:brush>
  </inkml:definitions>
  <inkml:trace contextRef="#ctx0" brushRef="#br0">9890 2427 260 0,'0'0'1'0,"0"0"-4"0,0 0 5 16,0 0 0-16,0 0 4 0,0 0 1 0,0 0-15 15,0 0 6-15,0 0-6 0,0 0-3 16,0 0 23-16,0 0-19 0,0 0 8 0,0 0 5 16,0 0-12-16,0 0 12 0,0 0-8 0,0 0 5 15,0 0-7-15,0 0-2 0,0 0 7 0,0 0-7 16,0 5 3-16,0-5 5 0,0 6 13 0,0-6 12 16,-8 0 9-16,8 6-1 0,0-6-14 0,-9 4 5 15,9-4 0-15,-11 0-2 0,11 0 1 0,-10 4-14 16,10-4-2-16,-10 0 11 0,10 0-12 0,-12 0 9 15,12 0 9-15,-9 0-5 0,9 0 17 0,-9 0-4 16,9 0 9-16,0 0 8 0,-10 0 1 0,10 0 10 16,0-6-16-16,0 0-5 0,0 6-2 0,0-6-17 15,0 6-3-15,0-7-7 0,0 7-12 16,0-6-5-16,0 6-4 0,0-4-16 0,0 4 10 16,0 0-2-16,10 0 6 0,-10-7 12 0,9 7-10 15,-9 0 9-15,9 0 6 0,-9-5-20 0,0 5 15 16,12 0-7-16,-12 0-15 0,9 0 21 0,-9 0-20 15,9 0 12-15,-9 0 5 0,0 8-4 0,11-1-1 16,-11 2-7-16,0 1 6 0,0 2-4 0,0-1-2 16,0 2 0-16,0 0-6 0,0 0 18 0,0 0 4 15,0-1-3-15,-16 0 8 0,3 2-12 0,-2-2 15 16,2 1 3-16,-4-2-18 0,1 0 4 0,-3-2-7 16,3 0 7-16,-1-1 9 0,-2-1-10 0,3-1 3 15,0-2-12-15,2-4 13 0,-2 4 8 16,5-4-13-16,11 0 7 0,-13 0 1 0,13 0-4 15,-12 0 6-15,12 0 8 0,0 0-13 0,0 0 0 16,0-5 12-16,0 0-15 0,0 1 3 0,0-2 16 16,0 1-26-16,0 0 8 0,0-1-3 0,0 2-9 15,0-1 9-15,0 0-3 0,0 3-3 0,0 2 5 16,0 0-9-16,11-5 5 0,-11 5-4 0,0 0 5 16,9 0 5-16,-9 0 2 0,10 0 13 0,-10 7-16 15,15-1 9-15,-6 0-1 0,0-1-12 0,0 2 9 16,1-1 1-16,-10 0-13 0,14 1 9 15,-3-1 3-15,0 0-5 0,-1 0 16 0,-1 0-11 16,-1 0-3-16,2-2 4 0,-2 0-2 0,1-4 0 16,-9 4-3-16,11-4 7 0,-11 0-5 0,13 0 4 15,-13 4 5-15,9-4-8 0,-9 0 2 0,0 0 3 16,8 0-3-16,-8 0 0 0,0 0-6 0,0 0 0 16,0 0-6-16,0 0-4 0,0 0-13 0,8 0-18 15,-8 0-11-15,0-4-6 0,0 1-28 0,0 1-22 16,0-1-17-16</inkml:trace>
  <inkml:trace contextRef="#ctx0" brushRef="#br0" timeOffset="420.06">10018 2588 301 0,'-8'0'0'0,"8"0"-1"0,0 0-1 0,0 4-3 0,0-4 5 16,0 0 3-16,0 4-8 0,0-4 6 0,0 0-7 15,0 3 6-15,0-3 9 0,0 0 3 16,0 0 2-16,0 0-8 0,0 4 6 0,0-4-5 15,0 0 5-15,0 0 1 0,0 0-1 0,0 0 22 16,0 0 7-16,0 0 33 0,0 0 6 0,0 0 2 16,0 0 0-16,0 0-13 0,0 0 6 0,0 0-19 15,0 0-9-15,0 0-13 0,0 0-16 0,0 0-6 16,0-4-4-16,0 4 11 0,0 0-5 0,0 0 8 16,0 0-3-16,0 0-18 0,0 0 5 0,0 0-9 15,0 0 0-15,0 0 2 0,0 0 2 16,0 0 8-16,0 0-2 0,0 0-12 0,0 0-5 15,0 0 4-15,0 0-3 0,0 0-3 0,0 0-36 16,0 0-51-16,0 0-54 0,0 0-43 0,0 0-31 16,0 0 30-16</inkml:trace>
  <inkml:trace contextRef="#ctx0" brushRef="#br0" timeOffset="984.02">10224 2411 784 0,'0'0'11'0,"0"0"13"0,0 0 8 15,0 0 3-15,0 0-9 0,0 0-18 0,0 0-7 16,0 0 0-16,0 0-5 0,0 0 2 16,0 0-4-16,0 0 7 0,0 0 1 0,0 0-7 15,0 0 1-15,0 0-9 0,0 0-4 0,0 0 7 16,0 0 19-16,11 0 0 0,-11 0 1 0,16 0-2 15,-4 0-17-15,1 0 4 0,0 0 3 0,1 0 11 16,-3 0-6-16,2 0-5 0,-1 0 1 0,-12 0-1 16,15 0 2-16,-15 0 3 0,12 0 3 0,-12 0 1 15,0 0 1-15,0 0-3 0,0 0-6 0,0 0-5 16,0 0 2-16,0 0 7 0,0 0 12 0,0 0-4 16,0 0-4-16,0 0-17 0,0 0-13 0,0 0 8 15,0 0 2-15,0 0 9 0,0 0 3 0,0 0-8 16,0 0 0-16,0 9 9 0,0-2 1 15,0 3-3-15,0-1 15 0,0 2-17 0,0 1-9 16,-12 4 22-16,12 0-22 0,-15 2 5 0,1-2 9 16,4 2-18-16,10 0 12 0,-14 1 5 0,2-2 2 15,12-1 3-15,-13-1 1 0,13-1 3 0,-13-1-5 16,13-1 0-16,-9-2-7 0,9-1-2 0,0-1 3 16,0-2-16-16,0 0-60 0,0-2-44 0,0-4-49 15,0 0-25-15</inkml:trace>
  <inkml:trace contextRef="#ctx0" brushRef="#br0" timeOffset="1443.83">10549 2492 728 0,'0'0'2'0,"0"0"-3"15,0 0-4-15,0 0-4 0,0 0 2 0,0 0-3 16,0 0 1-16,0 0 1 0,0 0 6 0,0 0-7 16,0 0 11-16,0 0 3 0,0 6-8 0,0 0 16 15,0 3-20-15,0-3 7 0,-14 1-11 0,14 0 3 16,-13 1 10-16,13 0-13 0,-12-2 16 16,12 2-9-16,0-4 4 0,-13 2 10 0,13-2-12 15,0 0 2-15,0-4-6 0,0 3 4 0,0-3 12 16,0 5-2-16,0-5 4 0,0 0-2 0,0 0 2 15,0 0 12-15,0 0-4 0,0 0-4 0,0 0-11 16,0 0-3-16,0 0 3 0,0 0-1 0,0 0 2 16,0 0-3-16,0 0 6 0,0 0-2 0,0 0-6 15,0-5 9-15,13 5-12 0,-13 0-2 0,14 0 3 16,-3 0-17-16,2 0-4 0,-4 0 6 0,1 0-6 16,-10 0 13-16,14 8 10 0,-4-1-9 0,-10 2 9 15,9 0-12-15,-9 0 11 0,0 1 2 0,11-1-6 16,-11 0 7-16,0 2-8 0,0 0 11 15,0-4-7-15,0 4 3 0,0-3-6 0,0-1-4 16,0 0 15-16,-14-2-2 0,14 1 2 0,-13-1-1 16,1 0-1-16,12-3-10 0,-15-2-19 0,3 0-40 15,12 0-66-15,-13 0-44 0</inkml:trace>
  <inkml:trace contextRef="#ctx0" brushRef="#br0" timeOffset="1768.63">10543 2475 1262 0,'0'0'25'0,"0"0"14"0,0 0 10 0,0 0 8 16,0 0-2-16,0 0-6 0,0 0-4 0,0 0-3 15,0 0-12-15,0 0-17 0,0 0-5 0,16-6-2 16,-5 6-12-16,5-6 17 0,-3 3-9 0,4 3-4 16,-1-6-1-16,3 6-9 0,-2-5 4 15,0 5-7-15,1-4-15 0,-4 4-35 0,2 0-39 16,-4 0-40-16,1-6-41 0,0 6-29 0,-4 0 3 15,-9 0-1-15,10-5 10 0</inkml:trace>
  <inkml:trace contextRef="#ctx0" brushRef="#br0" timeOffset="2783.54">9885 3130 658 0,'10'0'-9'0,"-10"0"5"0,0 0-2 16,0 0 4-16,0 0 9 0,0 0-6 0,0 0 0 15,0 0 3-15,0 0-4 0,0 0 4 0,0 0 0 16,0 0-14-16,0 0 17 0,0 0-16 0,0 0 8 16,0 0 7-16,0 0-14 0,0 0 8 0,0 0 3 15,0 0-2-15,0 0-8 0,0 8 10 0,0-8-5 16,0 0-2-16,0 6 21 0,0-6-16 0,0 0 7 16,-10 7 1-16,10-7-10 0,-9 0 10 0,9 0-5 15,0 6 13-15,-13-6-1 0,13 0 16 16,0 0-9-16,0 0 10 0,0 0 14 0,0 0 5 0,-8 0 16 15,8 0-5-15,0 0-8 0,0 0-9 16,0 0 3-16,0 0-36 0,0 0-6 0,0 0-9 16,0-9-18-16,13 5 1 0,-2-2 10 0,-1 6-22 15,0-7-7-15,2 2 12 0,0-1-12 0,1 6 14 16,-2 0-7-16,3 0-6 0,-1 0 1 0,0 0 10 16,-1 0 15-16,-2 0 17 0,-10 0-1 0,11 8-9 15,-11 1-2-15,11 0 1 0,-11-1-4 0,0 2 15 16,0-3-1-16,0 1-12 0,0 1 15 0,0-1-10 15,0 0-7-15,-16 0 15 0,3-1-5 0,0 1-10 16,1 1 10-16,2-1-3 0,-3-1-1 0,1 1 5 16,-1-8 5-16,1 8-10 0,2-2 1 15,-2-6-1-15,12 0 6 0,-11 6 2 0,11-6-1 16,-10 0 14-16,10 0 8 0,0 0 15 0,0 0 5 16,0 0-1-16,0 0-4 0,0 0-20 0,0 0 0 15,0 0-15-15,0 0-10 0,0 0 10 0,0 0-21 16,0 0 9-16,10 0-4 0,-10 0-9 0,0 0-4 15,0 0 2-15,9 0-5 0,-9 0-2 0,10 0 19 16,-10 0-21-16,12 0 15 0,-2 0-7 0,-10 8-1 16,12-1 15-16,-2 1-7 0,-10 0 12 0,14-1-6 15,-14 2 7-15,8-1 2 0,-8 0-8 0,0-1 10 16,0 1-5-16,0-2-11 0,0 1 14 16,0-1-2-16,0 0-20 0,0 0 31 0,0-2-5 0,-14 2-4 15,1-2 28-15,0 1-11 0,-1-5 0 16,-3 7 11-16,-2-7-11 0,2 0-10 0,1 0 12 15,-3 0-23-15,4 0-24 0,2 0-51 0,1 0-72 16,12-10-46-16,-12 2-5 0</inkml:trace>
  <inkml:trace contextRef="#ctx0" brushRef="#br0" timeOffset="3116.85">10287 3077 1248 0,'0'0'2'0,"0"-6"0"16,0 6-3-16,0 0-5 0,0 0-7 0,0 0-1 16,0 0 7-16,0 0-1 0,0 0 13 0,0 9 0 15,0 0-8-15,0 1 23 0,0 4-10 16,0 0 1-16,0 5 2 0,0 1-17 0,0 1-5 16,0 1 10-16,0 1 7 0,0 1-29 0,0-1-46 15,0 0-108-15,-13-2-134 0,13 0 18 0</inkml:trace>
  <inkml:trace contextRef="#ctx0" brushRef="#br0" timeOffset="11944.02">12114 1989 283 0,'0'-3'10'0,"0"3"18"0,0-2 2 16,0 0 16-16,0 1-5 0,0 1-15 0,0-4 1 15,0 4-9-15,0 0 17 0,0-3 9 0,0 0 4 16,0 3 0-16,0-1-15 0,0 1-12 0,0 0-1 15,0 0 1-15,0 0-8 0,0 0 1 0,0 0-8 16,0 0-1-16,0-1-5 0,0 1-1 0,0 0 1 16,0 0-7-16,0 0-2 0,0 0 7 0,0 0-9 15,0 0-5-15,0 0 6 0,0 0-12 0,0 0 12 16,0 0 2-16,0 0-1 0,0 0 4 0,0 0-6 16,0 5-3-16,0 2 10 0,0-2 0 0,0 1 3 15,0 0 13-15,0 2-16 0,0-1 5 0,0 1-1 16,0 3-14-16,0-1 21 0,0 0-9 15,0 3 2-15,0 1 3 0,0-3-5 0,-9 1 5 16,9 0 3-16,-16 1 3 0,16-2-6 0,-15-3 1 16,3 1-2-16,12-4 4 0,-15 1-20 0,15-3-39 15,-14-3-25-15,14 0-66 0,0 0-16 0</inkml:trace>
  <inkml:trace contextRef="#ctx0" brushRef="#br0" timeOffset="12225.84">12248 1946 453 0,'0'0'6'0,"0"0"6"15,0 0 6-15,0 0-7 0,0 0-6 0,0 0-9 16,0 6-8-16,0-1 14 0,0-2 0 0,0 1 4 15,0 1 5-15,0 3-6 0,-11-1 3 0,11 3 9 16,-12-1 0-16,12 3-4 0,-12 0 4 0,-1 0-12 16,13 1 4-16,-11-2-2 0,11-1-7 0,0-1 11 15,-10 0-6-15,10 1 7 0,0-3-5 0,0 1 2 16,0-3-1-16,0 4 4 0,0-1-30 16,0-2-36-16,13-1-55 0,0 2-67 0</inkml:trace>
  <inkml:trace contextRef="#ctx0" brushRef="#br0" timeOffset="13176.03">11727 1660 192 0,'0'0'-9'0,"0"0"5"0,0 0 0 0,0 4-1 16,0-4 6-16,0 0-7 0,0 3-4 15,0-1 4-15,0 0 9 0,0 2-1 0,0-2 3 16,0 4-5-16,0 0-2 0,0 1-3 0,0 1 13 16,0 0-4-16,0 1 2 0,0 0 4 0,0 2-11 15,0 0 5-15,0 0-3 0,0-1 2 0,-13 0 3 16,13 1 2-16,-12 0 0 0,2-2 9 0,10 2-6 16,-15-2 7-16,4-2 24 0,1 0 11 0,-2-2 1 15,4-1-4-15,-2-1-24 0,-1-3-19 0,11 0-1 16,-13 0 10-16,1 0 3 0,12-6 9 0,-10 0 1 15,10-1 1-15,-13-2-4 0,13 0-17 0,-12 0 5 16,12-2-18-16,0 2 7 0,0-2-1 0,-9 1-9 16,9 1 17-16,0 0-17 0,0-1 0 15,0 1 9-15,0 0-19 0,0 1 15 0,0-1 1 16,11 0-6-16,-1 2 7 0,3-3-1 0,0 3 1 16,0-1 12-16,4-1-14 0,-1 2-1 0,4 0-2 15,0-1-10-15,3 2 9 0,2 1 4 0,0 1 0 16,2 0 4-16,-1-1 13 0,2 5-15 0,-1-4 0 15,0 4-4-15,-2 0-17 0,-3 0 6 0,-1 0-5 16,-2 0-9-16,-3 0-15 0,0 0-22 0,-4 0-15 16,-1 0-15-16,-11 4-3 0</inkml:trace>
  <inkml:trace contextRef="#ctx0" brushRef="#br0" timeOffset="14459.72">11356 4291 892 0,'0'0'32'0,"0"0"-2"0,0 0 16 0,0 0-3 16,0 0-29-16,0 0-3 0,0 0-10 0,0-6 5 15,0 6-4-15,0 0 2 0,0-6-13 0,0 6 7 16,9 0-2-16,-9-6 8 0,0 6-5 0,13 0-3 15,-13 0 0-15,9 0-4 0,-9 0 10 0,0 0 0 16,13 0 1-16,-13 0-2 0,0 9-6 0,11-2 0 16,-11-1-5-16,0-1-5 0,0 2 13 0,0-1-7 15,0 2 13-15,0-1-4 0,0 0-4 0,0-1 11 16,0-1-5-16,0 2-4 0,-17-1 14 16,2-6-18-16,1 6 8 0,1-6 15 0,-2 0-27 15,0 0 22-15,-2 0-22 0,1 0 8 0,1 0 16 16,0 0-20-16,0-6 18 0,0-2-4 0,1-1 0 15,3 1 11-15,0-2 21 0,11 1-16 0,-16 1 3 16,16-3-1-16,-13 3-21 0,13-2 10 0,0-1-3 16,0 1-5-16,0 1-8 0,0-3-6 0,0 3 10 15,0-2-11-15,0 0 16 0,16 0 3 0,-2 1-17 16,2-3 7-16,3 4-4 0,0-4-6 0,3 2 12 16,2 1-2-16,1-1 0 0,0 3 0 0,6-2 5 15,2 1 4-15,0 1-15 0,0 1 12 16,4 0-14-16,-1 7-1 0,1-7 10 0,-3 7-4 15,2 0 2-15,-1-6-5 0,0 6-10 0,-5 0 13 16,0 0-10-16,-1 0 7 0,-7 0 0 0,-2 0-9 16,-2 0-2-16,-6 0 0 0,-12 0 2 0,0 0-16 15,0 0-20-15,0 0-28 0,0 0-34 0,0 0-24 16,0 0-7-16,0 0-15 0,0 6-10 0</inkml:trace>
  <inkml:trace contextRef="#ctx0" brushRef="#br0" timeOffset="15298.8">11697 4350 988 0,'0'-4'16'0,"0"4"-2"0,0-5-11 15,0 5 4-15,0 0-12 0,0 0-1 0,0 0 4 16,0 0 1-16,0 0-14 0,0 0 3 15,0 0 7-15,0 0-9 0,0 7 7 0,0 0 19 16,0 2-6-16,0-2 2 0,0 3 3 0,0-1-11 16,0 2 1-16,0-1 9 0,0 0 2 0,0-3-7 15,0 1-3-15,0-2-4 0,0 0-2 0,0-6-6 16,12 6 8-16,-12-6 7 0,12 0-5 0,-1 0 11 16,-11 0-6-16,14 0 1 0,-3 0 0 0,2 0-6 15,-1-9 1-15,-2 0-7 0,3 0 6 0,-1-2 4 16,-2 0 11-16,4 0 3 0,-3-2 18 0,1-1 13 15,-2 2-17-15,-10-1-5 0,13 3-9 0,-13-1 8 16,13 1 38-16,-13 2 2 0,0 1-3 0,0 3-27 16,12 4-37-16,-12-6-4 0,0 6-22 0,0 0 7 15,0 0 7-15,0 0-1 0,0 0 16 16,0 7 0-16,0 3-3 0,0 1 10 0,0 4-9 16,0 2 9-16,-14 5 2 0,14 2-12 0,-9 0 19 15,9 2-12-15,-12 2 5 0,12-1 6 0,-13 1-6 16,3 0-7-16,10-2 5 0,-11 1-1 0,-2-1-12 15,13 1 19-15,-13-2-13 0,1-2 6 0,2-2-3 16,1-1-11-16,9-1 6 0,-14-2-13 0,4-3 12 16,10-3 6-16,-11 0-9 0,11-11 17 0,-12 9 1 15,12-9-3-15,-12 0 0 0,12 0-7 0,-13 0-11 16,13 0 5-16,-10 0 15 0,0 0 5 0,10 0 15 16,-14-12-6-16,6-2 0 0,8 2 1 15,-11-3-13-15,11 0 7 0,-13-1-6 0,13-3-13 16,0 0 5-16,0 0-8 0,0 3-5 0,0-2 3 15,0 3-12-15,0 2-13 0,0-2-28 0,0 4-51 16,15 0-24-16,1 1-58 0,-1 1-30 0,0 0-9 16,3 3-30-16,1-1 25 0</inkml:trace>
  <inkml:trace contextRef="#ctx0" brushRef="#br0" timeOffset="16709.05">3424 7044 555 0,'0'0'1'0,"0"0"11"0,0 0 26 0,0 0 20 15,0 0 28-15,0 0-4 0,0 0-29 0,0 0-11 16,0 0-31-16,0 0-6 0,0 0 4 15,0-8-12-15,0 1-2 0,0 7-3 0,0-10 7 16,0 2-1-16,0 1 7 0,0-2 1 0,0 2-12 16,0 0 13-16,0 0-13 0,0-1 11 0,0 3-2 15,0-2-6-15,0 2 6 0,0 5-9 0,-12-5 1 16,0 5-4-16,2 0-2 0,-1 0 11 0,-5 0-11 16,1 0 23-16,-3 0 6 0,1 0-14 0,-4 11 9 15,-1 0-17-15,-2 1-10 0,0-2 11 0,1 3 1 16,-1-1-5-16,3 2 14 0,1-3-2 0,0 1-6 15,5-3-1-15,1 0 0 0,3 1-19 0,11-3 22 16,0-7-4-16,0 9-9 0,0-3 18 0,0-6-13 16,0 10 12-16,14-1 5 0,-1-1-4 15,1 0 8-15,3-1-14 0,1 4-12 0,2-3-9 16,-1 3-20-16,1-1-24 0,0 1 3 0,-1 2 18 16,0 1-6-16,-2 1 21 0,-5-1 14 0,5 0-11 15,-8 1 18-15,-9 0 9 0,10 0 1 0,-10 1-1 16,0-4 9-16,0 1-8 0,0-3-7 0,-15 0-2 15,-2-1-4-15,1-4 21 0,-3-5 1 0,0 0-2 16,0 0-8-16,-1 0-10 0,-1 0 13 0,2 0-3 16,-1 0 8-16,4-9-1 0,-1-2-10 0,4 1 10 15,0 0-12-15,13-1-14 0,-11 1-46 0,11-2-36 16,0 1-36-16,0-2 5 0</inkml:trace>
  <inkml:trace contextRef="#ctx0" brushRef="#br0" timeOffset="17215.48">3814 7117 826 0,'0'-6'27'0,"0"6"18"16,0-6 32-16,0 6 5 0,0 0-23 0,0 0-20 15,0 0-30-15,0-6-19 0,0 6-2 0,0 0 2 16,0 0-12-16,0 0 26 0,0 0-4 0,0 0-6 15,0 0 9-15,0 10-14 0,0 0 28 0,0 5-18 16,0 0 12-16,0 2 1 0,0 3-24 0,0 1 12 16,-11 1-8-16,11 2 5 0,0-3-8 0,-13-2 14 15,13-1 0-15,0-1-13 0,-13-2-16 0,13-2-52 16,-10-2-56-16,10-2-58 0,0-2-40 16,-10-7 34-16</inkml:trace>
  <inkml:trace contextRef="#ctx0" brushRef="#br0" timeOffset="17582.77">3599 7061 668 0,'0'-5'10'16,"0"1"3"-16,0-1 1 0,0-1-2 0,0 6-6 16,0-6-10-16,0 0-1 0,0 1 6 0,0 0 4 15,11-3 1-15,6 4 9 0,1 0-18 0,6-2-11 16,2 6 19-16,3-5-17 0,1 5 15 0,0 0-2 16,0 0-6-16,0 0 0 0,0 0 4 0,-2 9-4 15,1 1 2-15,-4 1-6 0,-1 3 2 0,-4 3 5 16,1 0-12-16,-5 4 18 0,-1-1-4 0,-5 3-6 15,-10 0 8-15,0 1-6 0,0-1 3 0,0 1 11 16,-11 0-6-16,-8-2-3 0,0-1 1 0,-5 1-3 16,-3-1 3-16,-3-3 3 0,-3 1-8 15,-2-4-10-15,-4 0-2 0,3-4-12 0,-2-1-26 16,1-2-24-16,2-8-29 0,1 0-37 0</inkml:trace>
  <inkml:trace contextRef="#ctx0" brushRef="#br0" timeOffset="20803.64">4518 7165 946 0,'0'0'19'0,"0"0"16"0,0 0 1 0,0 0 12 16,0 0-22-16,0 0 0 0,0 0 9 0,0 0-8 16,0 0 10-16,0 9-21 0,0-9 5 0,0 0-8 15,0 0-7-15,0 0-1 0,0 0-10 0,0 0-5 16,0 0 11-16,0 0 4 0,0 0 3 16,0 0-8-16,16 0 7 0,-3 0-9 0,0 0-6 0,1-7 15 15,1 7-6-15,3 0 0 0,-4-8 5 16,6 8-9-16,-6 0-5 0,5-8 15 0,-6 8-5 15,2 0 6-15,-2 0-11 0,-2-8 15 0,0 8-51 16,-11 0-26-16,13 0-45 0,-13 0-48 0,12 0 8 16,-12 0-12-16,8 0 6 0,-8 0-27 0</inkml:trace>
  <inkml:trace contextRef="#ctx0" brushRef="#br0" timeOffset="21111.88">4541 7443 811 0,'0'8'10'0,"0"-8"14"16,0 0 5-16,0 0-6 0,0 0-4 0,0 0-18 0,0 0-4 15,0 0 1-15,0 0 6 0,0 0-3 16,0 0-1-16,0 0 2 0,0 0 0 0,13 0-5 16,1 0 10-16,2 0-41 0,3 0-49 0,-2 0-34 15,4 7-68-15,-4-7-7 0</inkml:trace>
  <inkml:trace contextRef="#ctx0" brushRef="#br0" timeOffset="24558.74">5174 7922 388 0,'1'-3'30'0,"-1"0"14"0,0 1 7 15,0-2 12-15,2 2-14 0,-2 1-10 0,3-1-22 16,-3 0-8-16,3 2-9 0,0-2-16 0,-3 1 10 15,2 0 1-15,-1 1-6 0,-1 0 10 0,3 0 12 16,-1 7-5-16,1 1 9 0,1 2 8 16,1 2-19-16,2 4 10 0,1 2-10 0,0 3-18 15,0 2 29-15,0 1-18 0,1 5-2 0,1-3 13 16,-4-1-14-16,3-1 18 0,-1-3 12 0,2-5 40 16,-2-2 39-16,4-4 30 0,1-6 23 0,3-4-28 15,-2-3-31-15,5-6-30 0,0-4-35 0,4-6-5 16,2-2 6-16,-2-8 6 0,4-2 3 0,-1-6-16 15,-1-2-11-15,0-1-18 0,0-4 2 0,-3 3 4 16,-1 0-9-16,-3 0-10 0,3 0-12 0,-5 1-24 16,0 0 0-16,-2 1-2 0,0-1-5 0,-1-1 17 15,-1 0 8-15,-2-1 9 0,-2-1 14 0,-1 1 5 16,-5-4 1-16,2 1-7 0,-4-1-1 16,0-1 5-16,0 1 33 0,0 0 20 0,0 2-13 15,0 3 0-15,-11 2-35 0,11 2-13 0,-14 6 15 16,4 2-3-16,10 5 1 0,-9 5 8 0,9 3-5 15,-12 4 5-15,12 4-1 0,0 3-5 0,0 5-1 16,-10-5-2-16,10 5-9 0,0 0 2 0,0 0 9 16,0 0-4-16,0 0 5 0,0 0-1 0,0 0-2 15,0 0-1-15,0 0 0 0,0 0-5 0,0 0 1 16,0 0 6-16,0 0-2 0,0 0 5 0,0 0-6 16,0 5 5-16,0 0 3 0,0-5 4 0,10 6-12 15,5-1 6-15,1 1-1 0,4-1 2 0,7 1 6 16,3-1-2-16,10 1-1 0,5-3-5 15,6 2 1-15,9-1-2 0,4 0 1 0,8 1 0 16,4-1 8-16,6 2-3 0,5-2 8 0,6 0 5 16,2 1-6-16,5 0-3 0,3-1-4 0,4-4-3 15,-1 7 3-15,8-3-2 0,3 1-10 0,0-5 1 16,0 6 2-16,5-2 11 0,1 0 9 0,-1 2-8 16,1-1-6-16,1 1-4 0,-6 1-6 0,-1 0 6 15,-2 1 2-15,-7 3 6 0,-4-2 8 0,-9 3-9 16,-3 0 4-16,-10 1-2 0,-6-1-14 0,-8 0-4 15,-5-1-18-15,-11 0-25 0,-5-1-14 0,-8-1-53 16,-6 0-32-16,-9-4-4 0,-4 1 11 0,-4-6 54 16,-16 7 4-16,0-7-4 0,0 4-24 15,0-4-11-15</inkml:trace>
  <inkml:trace contextRef="#ctx0" brushRef="#br0" timeOffset="25548.68">6494 7204 436 0,'0'0'20'0,"0"0"13"0,-10 0 3 0,10 0 10 16,0 0-8-16,0 0 0 0,0 0 9 0,0 0 5 16,0 0-1-16,0 0 4 0,0 0-3 0,0 0 7 15,0 0-7-15,0 0-13 0,0 0-9 0,0 0-23 16,0 0-11-16,10 0 4 0,-10-8 9 15,11 1 4-15,1 7 1 0,-3-8 4 0,0 8-25 16,2-7 1-16,-1 7 7 0,-1 0-12 0,0 0 18 16,1 0-2-16,0 0 1 0,-10 0-8 0,14 12 2 15,-3 1-2-15,-2-1-9 0,2 2 24 0,-3 0-14 16,-8 1 1-16,12 1 1 0,-12 2-10 0,10 0 5 16,-10-2-1-16,0 1 3 0,0 0 9 0,0 2-6 15,0-2 0-15,0 1 8 0,-17-1-28 0,3-1-3 16,-4 1 0-16,2 1-17 0,-2-4 2 15,-1 0 9-15,-1-3-6 0,0 1-9 0,-2-3 8 16,4 0-8-16,-2-3-26 0,4-6 1 0,0 4-45 0,4-4-43 16,1 0 4-16</inkml:trace>
  <inkml:trace contextRef="#ctx0" brushRef="#br0" timeOffset="25879.52">6812 7247 481 0,'11'-8'18'0,"-11"8"7"16,0-7 0-16,0 7 6 0,0 0-13 0,0 0-25 15,0 0 7-15,0 0-9 0,0 0-7 0,0 0 14 16,0 0 1-16,0 0 3 0,0 0-8 0,-11 0 13 16,0 10-14-16,1 1 2 0,-2 2 14 0,-1 2-7 15,0-1-1-15,1 2 6 0,-1 2-5 0,0-1-6 16,2 0 9-16,0-1-13 0,11 1 10 0,-11-2 2 16,11-1-5-16,0-1 8 0,0-1-6 0,0-1-3 15,0 0-2-15,0-1-35 0,0 0-31 16,0-2-45-16,19-2-23 0,-3 1 32 0</inkml:trace>
  <inkml:trace contextRef="#ctx0" brushRef="#br0" timeOffset="26117.74">7094 7492 640 0,'0'0'22'0,"0"0"14"0,0 0 4 15,0 0 4-15,0 0-16 0,0 0-15 0,0 0-2 16,0 0-3-16,0 0-1 0,20 0 4 0,-2 0-7 16,0 0-18-16,4 0-30 0,3 0-24 0,-1-4-45 15,-1 4-27-15,0 0-28 0,2 0 16 0</inkml:trace>
  <inkml:trace contextRef="#ctx0" brushRef="#br0" timeOffset="26511.47">7509 7460 551 0,'0'-6'25'0,"-11"1"10"0,11-2 28 0,0 3 8 16,0 4-21-16,0-7 1 0,0 7-33 0,0-5-15 15,0 0-1-15,0 5-2 0,0-8-4 0,0 2 11 16,11 1-2-16,2-1-9 0,1 6 14 15,0-8 0-15,2 2 5 0,-2 6-5 0,4 0-6 16,-3-6-9-16,3 6 1 0,-5 0 1 0,0 0 11 16,0 0-15-16,-2 0 9 0,-11 9 0 0,16-2-7 15,-16 4 23-15,11 0-32 0,-11 3 10 0,0 0 4 16,0 2-3-16,0 1 13 0,0 2-7 0,0-2-13 16,0 3-10-16,0-2 7 0,0 0-1 0,-16 0-10 15,-1 0-2-15,1-3-16 0,-3 0-12 0,3-2-10 16,-4-2-17-16,-1 0-27 0,5-5-37 0,-1 0 13 15</inkml:trace>
  <inkml:trace contextRef="#ctx0" brushRef="#br0" timeOffset="27879.75">7839 7394 439 0,'0'0'16'0,"0"0"18"0,0-4 5 16,0 4 4-16,0 0-9 0,0-5-4 0,11 5 15 15,-11 0 2-15,0-6-3 0,0 6-9 16,0 0-13-16,0 0-11 0,0 0-6 0,0 0-4 15,0 0-7-15,0 0 3 0,0 0 8 0,0 0-1 16,0 0-4-16,0 0-5 0,0 6-6 0,-14 3 1 16,3 0 2-16,-2 1 15 0,-1 3-1 0,-1-1-3 15,0 3 10-15,-1-1-18 0,2 2 7 0,0 1 3 16,0-2-15-16,4-1 19 0,10 1-10 0,-13-3 6 16,13 0 3-16,0-1 0 0,0-2 3 0,0 2-5 15,0-4 9-15,0 0-15 0,23-1-31 0,2-1-58 16,0-5-93-16,4 5-40 0</inkml:trace>
  <inkml:trace contextRef="#ctx0" brushRef="#br0" timeOffset="28331.73">7454 7220 642 0,'0'0'4'0,"0"0"14"0,9 0 1 15,-9 0 2-15,14 0 7 0,-4 0-8 0,5 0 5 16,0 0 7-16,7 0-15 0,3 0-2 0,7 0-8 16,1 0 3-16,5 0-2 0,2 0-2 0,2 0 5 15,1 0-30-15,-2 0-27 0,2 0-32 0,-4 0-64 16,-4 8-58-16,-2-1 28 0</inkml:trace>
  <inkml:trace contextRef="#ctx0" brushRef="#br0" timeOffset="28954.98">6440 6893 210 0,'-13'-4'-4'0,"4"1"5"0,-2 3-2 0,-2 0 6 15,2 0 9-15,-1 0-16 0,-4 0 12 0,3 0-10 16,-1 7-4-16,-2 3 9 0,-1 0 11 15,2 5-5-15,-1 3 6 0,-1 3 11 0,0 6-14 16,1 6 16-16,0 1-10 0,2 8-7 0,-2 0-10 16,4 2-10-16,2 3 5 0,10 1 7 0,0-2-1 15,0-2-2-15,0-4 10 0,0-1-40 0,14-4-25 16,8-5-42-16</inkml:trace>
  <inkml:trace contextRef="#ctx0" brushRef="#br0" timeOffset="29611.6">8110 7229 462 0,'0'0'21'0,"0"0"-3"0,0 0 8 16,0 0-2-16,0 0-21 0,0 0 5 0,0 0-1 16,0 0 1-16,0 0 2 0,17 0-5 0,2 0 0 15,-3 0 11-15,5 0-5 0,-1 0 4 0,2 0 4 16,2 0-17-16,-1 0 12 0,-2 12 0 0,-2 0-10 15,2 2-2-15,-4 3 2 0,0 2-12 0,-5 2-3 16,-2 2 17-16,-10 2-15 0,0 2 13 0,12 0 0 16,-12 1 1-16,0-1-4 0,0-1 8 15,0 2 1-15,-16-2-7 0,2-2 9 0,-4-1-3 16,2-2-4-16,-5-1-2 0,0-3-4 0,0-3-1 16,-1-2-14-16,-1-1-29 0,0-3-37 0,4-3-38 15,-1-5-46-15,5 5 24 0</inkml:trace>
  <inkml:trace contextRef="#ctx0" brushRef="#br0" timeOffset="30211.76">8565 7336 422 0,'0'0'0'0,"0"-6"-6"16,0 6 9-16,0 0-5 0,0-6 1 0,0 6 11 16,0 0-13-16,0 0-2 0,0 0-16 0,0 0-11 15,0 0 4-15,0 0 4 0,0 0 15 0,0 0 9 16,0 0-10-16,0 0 6 0,0 0 10 15,0 0-11-15,0 0 15 0,0 0-2 0,0 0-14 16,0-7 13-16,0 7-1 0,0-9 17 0,0 4 13 16,0 5-3-16,0-8 1 0,0 1-8 0,0 7-12 15,0-6-2-15,0 1 4 0,0-2-12 0,0 1 0 16,0-1-1-16,0 0-14 0,16 1 6 0,0 0-1 16,-1 6 2-16,-2-7 4 0,1 7-7 0,-2-6 12 15,0 6-1-15,1 0-5 0,-3 0 17 0,-10 0-30 16,16 0 5-16,-16 0 6 0,15 0-10 0,-3 8 15 15,-12 1 3-15,13 3-13 0,-13 1 8 0,0 1-1 16,0 2-8-16,0-2 10 0,0 2 1 16,0-2 2-16,0 1-7 0,0-1-6 0,-19-1-16 15,5 0-11-15,-3-2 9 0,1-1 5 0,-1 1 5 16,0-3 5-16,0 0 0 0,1-1 10 0,2-2-1 16,3-5 9-16,11 4-6 0,-14-4-2 0,14 0 0 15,0 0-2-15,0 0 1 0,0 0-1 0,0 0 6 16,0 0-5-16,0-6 6 0,0 2-7 0,17-2 1 15,-5 2 0-15,-12 0-2 0,13 4 4 0,-13-5 2 16,13 5 3-16,-13 0-2 0,0 0 10 0,14 0-5 16,-14 0 1-16,0 7 4 0,13 0-19 0,-13 1 1 15,11-1 8-15,-11 2 0 0,14 1 8 0,-5-1-7 16,-9 0-43-16,16-2-43 0,-6 2 1 0</inkml:trace>
  <inkml:trace contextRef="#ctx0" brushRef="#br0" timeOffset="30871.52">6058 7771 470 0,'-11'0'30'0,"11"0"-4"0,-12 0 2 0,12 0 7 16,0 0-29-16,0 0 2 0,-11 0 8 0,11 0-13 15,0 0 4-15,0 0-1 0,0 0 3 0,0 0 49 16,0 0 17-16,0 0 23 0,0 0 8 0,0 0-20 16,21 0 0-16,1 0-5 0,3 6-36 0,7-6-27 15,3 0-9-15,4 0-10 0,9 5 15 16,4-5 10-16,3 0-9 0,7 9-4 0,4-3 10 15,2-6-11-15,5 7 5 0,3 0-4 0,3 0 1 16,6 3-4-16,2-3-3 0,3 4 4 0,3-1-4 16,4 2 13-16,-2-2-14 0,3 2 15 0,0 1-9 15,1 0 4-15,-1 0 13 0,-1 1-34 0,-2-1 9 16,-6-1-9-16,0 2-6 0,-8-2 6 0,-3 1-41 16,-9-2-15-16,-5-1-61 0,-6-2-48 0,-6-8-13 15,-7 9-45-15,-7-1 8 0,-7-8 21 16</inkml:trace>
  <inkml:trace contextRef="#ctx0" brushRef="#br0" timeOffset="31543.69">7158 8319 879 0,'0'-7'18'0,"0"-1"9"0,0 1-8 0,0 7 16 0,0-5-25 16,0 5-10-16,0 0 5 0,0 0-21 0,0 0 3 16,0 0 6-16,0 0 7 0,0 0 4 15,0 0 4-15,0 0 3 0,0 0-14 0,0 0 15 16,0 0-10-16,0 11-3 0,0 0 14 0,0 1-11 15,0-2 10-15,0 3 5 0,0 0-9 0,-13-1-8 16,13 2 15-16,0-1-19 0,0-1 14 0,-13-1-12 16,13-2-1-16,0 1 14 0,0-4-9 0,-12-6 10 15,12 8-1-15,0-8 31 0,0 0-13 0,0 0 57 16,0 0 28-16,0 0-20 0,0 0 8 0,0 0-50 16,0 0-43-16,0 0-11 0,0-10-1 0,0 0-6 15,12-2 7-15,-12 0-8 0,13-2 16 0,-3 0 1 16,-10-2-6-16,16 2-4 0,-4-3-6 15,1 1 6-15,-2 0 1 0,3 0 14 0,-1 0-3 16,0 1-3-16,2 0-3 0,-2 1-4 0,3 2-7 16,-3 1-2-16,0 3 3 0,0 8-4 0,0-8-3 15,-4 8 7-15,1 0-3 0,2 0 0 0,-12 0 6 16,12 0-7-16,-3 15-3 0,-9-2 2 0,11 3 4 16,-11 0-1-16,0 1-3 0,0 0 5 0,0 1-5 15,0 0-1-15,0-1 0 0,0 2 1 0,0-1 5 16,0 0 2-16,0-2-17 0,0-1-17 0,0 0-5 15,0-3-36-15,0 1-20 0,0-1-10 0,0-2-45 16,0-1 3-16,0 1-3 0,0-3-25 0,0 0 26 16</inkml:trace>
  <inkml:trace contextRef="#ctx0" brushRef="#br0" timeOffset="31791.88">7657 8447 772 0,'0'0'-5'0,"0"0"5"15,0 0 3-15,0 0-7 0,0 0 4 16,0 0 1-16,0 0-1 0,0 0 1 0,12 0 1 15,3 0 0-15,1 0-12 0,1 0 6 0,3 0 0 16,-1 0-50-16,1-7-49 0,-1 7-54 0,0 0-28 16</inkml:trace>
  <inkml:trace contextRef="#ctx0" brushRef="#br0" timeOffset="32043.91">8148 8360 990 0,'0'0'-3'0,"0"0"5"16,0 0-6-16,0 0-5 0,0 0 3 0,0 0 17 15,0 0 11-15,0 0 20 0,0 9 8 0,0 3-21 16,0 1 2-16,0 2-18 0,0 2-9 0,0 3 5 15,-16 0-12-15,16 2 11 0,-11 0-19 0,11-2-44 16,-11 1-72-16,11-2-88 0,0-1-67 0,-10 0 40 16</inkml:trace>
  <inkml:trace contextRef="#ctx0" brushRef="#br0" timeOffset="33294.68">10742 7860 449 0,'0'-7'29'15,"0"-2"13"-15,0 1 12 0,0 3-6 0,0 5-24 16,0-5-8-16,0 5 3 0,0 0 5 0,0 0-11 15,0 0-4-15,0 0-5 0,0 0-10 0,0 0 15 16,0 0 1-16,0 7-21 0,-11 4 18 0,11 1 7 16,-16 2-8-16,5 4 7 0,-3 2 4 0,1 3-17 15,1 0 9-15,2-1-2 0,-2 2-13 0,12 0 2 16,-14-1 2-16,14-2-7 0,-12-1 13 16,12-2 5-16,0-2-21 0,0-2 25 0,0-1-6 15,0-2-5-15,0-5 14 0,16-6-11 0,-2 0-16 16,1 0 11-16,0 0-3 0,0 0 6 0,0 0 12 15,-2-9-2-15,4-1-2 0,-4-2-5 0,1-4 0 16,-2 0-9-16,-1 1 2 0,-1-1-2 0,-10-1-6 16,13-3-4-16,-13 1 9 0,14 0-5 0,-14 0 6 15,10-2 11-15,-10 2-3 0,0-1 0 0,0 1-3 16,0-2 0-16,0 4 3 0,0 0 15 0,0 4 7 16,0 0 17-16,0 1-10 0,0 5 1 0,0-3-20 15,0 4-24-15,-14 6-1 0,14 0-8 0,-13 0 12 16,2 0 5-16,0 0-6 0,2 0 9 15,-3 0-3-15,-2 0 9 0,5 11 4 0,9-2-8 16,-16-1-7-16,6 1-6 0,10 1 5 0,0-2-4 16,0 3 13-16,0-3-9 0,0 3 15 0,0-4 1 15,0 0-6-15,0 2 11 0,19-1-28 0,-1-8 4 16,2 7 17-16,-2-7-13 0,3 0 10 0,0 0 0 16,0 0-21-16,-4 0 7 0,4 0 1 0,-5 0-4 15,1-9 13-15,-2-2 8 0,0 0-3 0,-4-1-2 16,2 2-11-16,0-2-8 0,-13 0 6 0,12-1 11 15,-1 0-4-15,-11-1 8 0,11 3-6 16,-11 0-10-16,0 1 10 0,0 0 15 0,0 3 6 0,0-1 0 16,0 4-1-16,0 4-33 0,0 0 9 15,0 0 6-15,0 0-9 0,0 0 6 0,0 0-14 16,0 0 7-16,0 0-10 0,0 0 3 0,0 0 8 16,0 8-10-16,0-1 8 0,0 0 11 0,0 0-8 15,0 1 1-15,0-1 12 0,0 0-13 0,14 0 13 0,-1 0 0 16,0-1-10-16,3-6 1 0,1 7-12 15,0-7-3-15,-2 7 5 0,2-7 16 0,-1 0 3 16,0 0-3-16,-2 0-5 0,-1 0-9 0,-13 0 6 16,0 0-6-16,14 0 8 0,-14 0 7 0,0 0-17 15,0 0 15-15,0 0-1 0,0 0-4 0,0 0 0 16,0 0-2-16,0 0-3 0,0 0-3 0,0 0 13 16,0 11 3-16,0-2 11 0,0 5-10 15,0 5 4-15,0 3 15 0,0 1 1 0,-13 4-1 16,0 1-14-16,1-2-18 0,-1 0-4 0,13-1-6 15,-15-1 13-15,15-3-3 0,-12-3-5 0,12-2 19 16,0-2-43-16,0-1-46 0,0-2-64 0,0-3-107 16,0-2 8-16</inkml:trace>
  <inkml:trace contextRef="#ctx0" brushRef="#br0" timeOffset="34499.83">12936 8662 771 0,'0'0'22'0,"0"-8"8"0,0 8 8 0,0 0-4 15,0-8-16-15,0 8-22 0,0 0-12 0,0 0 10 16,0 0-9-16,0 0 3 0,0 0 13 0,0 0-4 16,0 11 11-16,0 4 23 0,0 0-11 0,0 5 9 15,0 3-18-15,0 4 5 0,0 2-3 0,0 3-19 16,0-1 9-16,0 0-14 0,0-4 0 0,0-2 3 15,16 0 15-15,-3-7 22 0,1-2 31 0,2-6 26 16,2-10-8-16,1 0-25 0,4 0-20 16,-1 0-27-16,5-15 9 0,2-5-2 0,-2-5-8 15,1-5-1-15,3-6-12 0,-1-1-1 0,-2-4-4 16,-1-1 8-16,0 0-6 0,-2 1 12 0,-2-3 1 16,0 1-3-16,0 1-2 0,-4-1 1 0,2 0 0 15,-2-1 0-15,0-1 7 0,-2-2-16 0,0-2 15 16,0-1-6-16,-3-3-12 0,-2 0 1 0,2-3-16 15,-14-3 3-15,15 2 15 0,-4 1-4 0,-11 0 8 16,12 4-4-16,-12 1 2 0,0 5-1 0,0 4 10 16,12 2 9-16,-12 5-12 0,0 4 18 0,0 2-11 15,0 4-9-15,0 2 20 0,0 5 19 0,0 2-17 16,0 2-2-16,0 3-6 0,0 2-24 0,0 2 16 16,0 3 3-16,0 4-9 0,0 0 0 15,0-4-1-15,0 4 9 0,0 0-4 0,0 0-2 16,0 0 3-16,0 0-13 0,0 0 10 0,0 0 7 15,0 7 1-15,-13-1 7 0,13 0-9 0,0 2-9 16,0-2-7-16,0 2 8 0,0 0 4 0,0-3-2 16,0 2 12-16,0 0-7 0,0 3-3 0,0-5-1 15,16 4 3-15,3-2 9 0,6 0-11 0,5 0 12 16,6 0-10-16,6 0-11 0,6 0 13 0,8-1-8 16,1 1 1-16,11 0 14 0,1-1-10 0,4 1 0 15,4 1 6-15,4-1-8 0,3 0 12 0,6 1-5 16,3-2 4-16,6-2-6 0,0 0 1 15,9 1-8-15,-1-5 3 0,7 6 6 0,1-6-12 16,5 3 15-16,1 1-10 0,2 0-1 0,0-1 13 16,-1 3-15-16,0-1 6 0,-5 3 3 0,-2 0-12 15,-4 3 11-15,-8-3-6 0,-8 4 8 0,-5 0 3 16,-10-1-9-16,-7 0 3 0,-6-1-3 0,-11 1-8 16,-5-3 6-16,-8 3-4 0,-7-4-58 0,-7 0-48 15,-6-1-39-15,-6 0-39 0,-4-3 19 0,-13-3 19 16,0 5-8-16</inkml:trace>
  <inkml:trace contextRef="#ctx0" brushRef="#br0" timeOffset="35122.85">13834 8067 614 0,'0'-11'6'16,"13"4"21"-16,-3-1-7 0,-10-1 10 0,17 1 2 15,-2 0-31-15,0-1 10 0,-2 1-14 0,0-1-3 16,4 1 14-16,0 1-6 0,3 0-5 0,-2 7 17 15,3 0-17-15,0 0 12 0,1 0 4 0,0 0-17 16,-4 0 6-16,3 12-5 0,-5 1 9 0,2 3-11 16,-6-1 7-16,-12 3-4 0,11 0 0 15,-11 1 5-15,0 3-7 0,0-1 8 0,0 3 9 16,0-2-3-16,-19-2 6 0,-1 2 5 0,1-2-31 16,-3-1 15-16,0-5 2 0,1 1-30 0,-1-3 4 15,2-2-38-15,-1-3-37 0,3-7-30 0,2 6-46 16,4-6 21-16</inkml:trace>
  <inkml:trace contextRef="#ctx0" brushRef="#br0" timeOffset="35364.86">14406 7928 693 0,'0'0'-1'0,"0"0"5"0,0 0-8 15,0 0-1-15,0 0 9 0,-13 0-4 0,2 11 15 16,-2 1 4-16,-1-2-6 0,0 3 15 0,-2 2 11 16,0 1-2-16,-3 1 9 0,3 2-20 0,-1 0-9 15,-1 1-3-15,4 1-8 0,2 0 1 0,-1 1 1 16,13-3 3-16,-11 2-6 0,11-4 6 0,0 1-8 16,0 0 0-16,0-2-31 0,16-1-59 0,3-3-76 15,4-1-62-15,6-2 8 0</inkml:trace>
  <inkml:trace contextRef="#ctx0" brushRef="#br0" timeOffset="35595.71">14790 8234 825 0,'0'0'8'16,"0"0"5"-16,0 0 1 0,0 0 16 16,0 0 5-16,0 0-7 0,12 0-5 0,1 0-20 15,6 0-1-15,0 0 4 0,7 0-10 0,-3 0 12 16,3 0-9-16,2 0-29 0,-1 9-44 0,-5-9-88 16,3 8-80-16,-1-3 17 0</inkml:trace>
  <inkml:trace contextRef="#ctx0" brushRef="#br0" timeOffset="36055.37">14148 7628 606 0,'-14'-3'2'0,"14"0"-6"0,-13 3 3 0,13 0-9 0,-16 0 6 16,3 0 8-16,0 0-3 0,-4 13 6 0,-3 1 2 15,0 5-1-15,-4 2 13 0,-6 6 6 0,-2 4 11 16,0 4 23-16,-5 5-2 0,0 1-6 0,1 4-27 15,-1 3-12-15,2 1-10 0,4 1 1 0,2-2 4 16,4-2-3-16,7-2-7 0,5-1-3 16,13-3-35-16,0-4-67 0,0-3-73 0,22-3-50 15</inkml:trace>
  <inkml:trace contextRef="#ctx0" brushRef="#br0" timeOffset="36610.98">15315 8268 889 0,'0'0'6'16,"0"0"-2"-16,0-6 3 0,0 6-6 0,0 0 1 16,0 0 3-16,0-8 2 0,0 8 5 0,0-5 2 15,12 5-5-15,3-8-14 0,0 8 7 0,2-6-8 16,1 6 10-16,-2 0 16 0,3 0-19 0,-2 0 6 15,0 0-11-15,0 0-2 0,-1 10 13 0,-4-1-12 16,-12 3-2-16,14 0 16 0,-2 1-20 16,-12 0 2-16,0 1 19 0,0 0-18 0,0 1 14 0,0 0 13 15,0-1-15-15,-20 3-6 0,3-4 10 16,0 1-16-16,-4-1 1 0,2 0 7 0,2-2-9 16,-4-2-19-16,5-1-19 0,-1-3-51 0,3-5-51 15,1 0-53-15,13 0 10 0</inkml:trace>
  <inkml:trace contextRef="#ctx0" brushRef="#br0" timeOffset="36853.11">15751 8222 1115 0,'0'0'0'0,"0"0"4"16,0 0-4-16,0 0-1 0,0 0-4 0,-16 0-4 15,5 8 9-15,-1 0-1 0,-3 3-1 0,1 0 9 16,0 1-1-16,-2 1-6 0,4 1 10 0,-1 0-13 16,0 1 8-16,13-1 3 0,-13 1-11 0,13 0 15 15,0 1-8-15,0-1 15 0,0 0-7 0,0 0-5 16,13-1-27-16,4-1-58 0,4-1-44 0,1-2-48 16,1 1-36-16,3-4-5 0,1-2 41 0</inkml:trace>
  <inkml:trace contextRef="#ctx0" brushRef="#br0" timeOffset="37111.51">15345 8031 1000 0,'0'0'8'0,"0"0"-9"0,0 0 4 15,0 0 11-15,0 0-10 0,0 0 14 0,0 0 1 16,24 0-14-16,1 0 7 0,3 0-5 0,7 0-10 16,3 0 11-16,6 0-12 0,4 0-57 0,4 0-64 15,2 0-94-15,1 0-50 0</inkml:trace>
  <inkml:trace contextRef="#ctx0" brushRef="#br0" timeOffset="37486.03">15950 7885 942 0,'-11'-6'14'0,"11"6"-4"0,0-4 3 0,0 4-5 16,0 0-6-16,0 0 1 0,0 0-5 0,0 0 6 16,0 0-14-16,0 0 15 0,0 0 0 0,15 0-10 15,3 0 33-15,0 0-32 0,7 7 1 0,1 4 9 16,5-1-20-16,2 3 32 0,1 2-8 15,1 1-1-15,-2 3-6 0,-2 3-22 0,-4 4 20 16,-2 3 1-16,-4 2-7 0,-7 2 11 0,-14 4-13 16,16 1 9-16,-16 2 8 0,0 1-1 0,0-1-2 15,0 0-6-15,-19-2-1 0,1-1 6 0,-7-4 4 16,0 0-7-16,-3-5 6 0,-2-2-21 0,-1-5-30 16,1-5-59-16,4-4-62 0,4-3-77 0,2-9 14 15</inkml:trace>
  <inkml:trace contextRef="#ctx0" brushRef="#br0" timeOffset="38103.25">16842 8029 1064 0,'0'0'-1'0,"0"0"2"0,0 0-4 0,0 0-6 15,0 0 5-15,0 0 5 0,0 0 6 0,0 0 6 16,0 0-10-16,0 0-4 0,0 0-4 0,0 0-13 16,0 0 12-16,0 0-2 0,0 0-1 15,0 0 29-15,0 0-13 0,0 0-1 0,0 0-2 16,0 0-11-16,-13 0-4 0,-2 0 9 0,2 0 3 15,-1 0 4-15,-1 0 2 0,2 0 0 0,1 0-2 16,-2 0-2-16,14 0 9 0,-11 0-18 0,11 0 4 16,0 0-5-16,0 0 5 0,0 0 5 0,0 0 2 15,0-7 0-15,0 7-9 0,0-8-1 0,0 3 1 16,0-3-6-16,0 4-4 0,11-3 15 0,0 7-10 16,0-7 4-16,2 7 12 0,-2 0-8 0,0 0 7 15,-11 0-7-15,14 0 5 0,-3 0-4 16,-11 10 2-16,14 1 12 0,-14 4-13 0,12 2-2 15,-12 3-8-15,0 0-9 0,0 4 11 0,0-2 4 16,0 0 4-16,0 0 3 0,0-2-6 0,0-3-7 16,-21-1 5-16,2-3-5 0,-1 1 0 0,-1-3-14 15,0 0-15-15,-1-4 5 0,-1 0-3 0,3-7 25 16,-2 5 5-16,5-5 0 0,1 0-2 0,2 0-15 16,14 0 11-16,-13 0-3 0,13-7-13 0,0 1 28 15,0-2-7-15,0-1-1 0,0 1 15 0,0-3-11 16,13 2-4-16,1-1 9 0,-1-1 2 0,3 2-6 15,-2 0 12-15,2 0-7 0,-4 3-3 0,1 0 5 16,0 6-16-16,-13 0 14 0,13 0-3 0,-13 0 3 16,13 0 2-16,-13 0-21 0,13 9 17 15,-13 1-10-15,13 1 10 0,-2 0 21 0,0 1-24 16,0 1 5-16,0 1 3 0,0-2-16 0,3 1-17 16,1 0-54-16,4 0-82 0,-5 0-17 0</inkml:trace>
  <inkml:trace contextRef="#ctx0" brushRef="#br0" timeOffset="38875.37">13391 8468 138 0,'-12'0'5'15,"12"0"26"-15,0 6 14 0,0-6 27 0,0 0 16 16,0 0-14-16,0 0 11 0,0 0-20 0,0 0-23 16,0 0 0-16,0 0-29 0,0 0 7 0,0 0 14 15,0 0 13-15,0 0 20 0,0 0 20 0,12 0-7 16,-3 7 3-16,5 0-19 0,6-7-31 0,1 7 17 16,10 1-14-16,4-1 7 0,8-2 15 15,8 2-20-15,6 0 3 0,8 0 10 0,5 1-11 16,7 1-1-16,7 1-12 0,4 1 4 0,5 2-3 15,7 0 13-15,5 5-5 0,3 0-18 0,4 1 5 16,3 2-12-16,2 4 8 0,3-2-5 0,1 2-15 16,1 2-3-16,2 0 3 0,-1 0 2 0,-1 0 0 15,-2 1 2-15,-4-1-6 0,-3-1 2 0,-2-1 0 16,-8-1 0-16,-5-2-4 0,-8-3-7 0,-8-3-37 16,-11 0-51-16,-8-2-44 0,-7-6-27 0,-13 1 6 15,-10-5 21-15,-10-4 5 0,-4 0-25 0,-9 0-12 16,-10 0-43-16</inkml:trace>
  <inkml:trace contextRef="#ctx0" brushRef="#br0" timeOffset="39535.94">14981 9146 922 0,'0'0'18'0,"0"-5"17"0,0 5 8 0,0-4 5 0,0 4-19 16,0 0-14-16,0 0-23 0,0 0 1 15,0 0-1-15,0 0 1 0,0 0 16 0,0 0-13 16,0 0 13-16,0 0-10 0,0 0-5 0,0 0 12 15,0 0 1-15,0 9 3 0,0 1-5 0,0 1 14 16,0 0-27-16,0-1 8 0,0 2 14 0,0 1-22 16,-14-1 23-16,14-1-4 0,-14-2 7 0,1 1 45 15,13-3-5-15,-12 0 23 0,12-7 5 0,-9 5-15 16,9-5 22-16,0 0 10 0,0 0 24 0,0 0 2 16,0 0-14-16,0 0-38 0,0 0-40 0,0 0-29 15,0 0-12-15,0-6 6 0,8-2-15 16,5-2 16-16,0-2-1 0,1 2 2 0,5-4 6 15,0 1-9-15,2 0-4 0,0 0-4 0,0 1 3 0,3 0 0 16,-2 0 2-16,2 2 6 0,-3 0 0 16,-1 3 1-16,0 0-9 0,0 1-2 0,-2 6 1 15,-2 0-4-15,2 0 10 0,-6 0-1 0,2 7 0 16,-1 3-6-16,0 0 4 0,-13 5-5 0,12 1 1 16,-12 1 9-16,13 2 0 0,-13-2 2 0,0 2-5 15,0 1-7-15,0-1-20 0,0 0-40 0,0-2-34 16,0 0-52-16,0 0-51 0,0-1-4 0,0-2-23 15,0-1 8-15,0-2-11 0,0-2-24 0,17 0 45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09:39:04.621"/>
    </inkml:context>
    <inkml:brush xml:id="br0">
      <inkml:brushProperty name="width" value="0.05292" units="cm"/>
      <inkml:brushProperty name="height" value="0.05292" units="cm"/>
      <inkml:brushProperty name="color" value="#FF0000"/>
    </inkml:brush>
  </inkml:definitions>
  <inkml:trace contextRef="#ctx0" brushRef="#br0">11354 2506 481 0,'0'-5'3'0,"0"-1"11"16,0 6 28-16,0-3 6 0,0 3-2 0,0 0-9 16,0 0-41-16,0 0-4 0,0 0-22 0,0 0-12 15,0 0 13-15,0 4 6 0,0 1 13 0,0 2 10 16,0 2 2-16,0 0-4 0,0 3 11 0,0 2 5 16,0 3-4-16,0-1 6 0,0 4-8 0,0 0-10 15,-14 0 6-15,14 0-4 0,-11 0 4 0,11-1 15 16,-16-2-12-16,5 2-13 0,11-2-33 0,-13 0-73 15,2-2-42-15</inkml:trace>
  <inkml:trace contextRef="#ctx0" brushRef="#br0" timeOffset="238.98">11507 2795 2130 0,'0'1'45'15,"0"-1"100"-15,0 0 19 0,0 0 16 0,-9 0-44 16,9 0-95-16,0 0-9 0,0 0-15 16,0 0-3-16,0 0-10 0,0 0-3 0,0 0-17 15,0 0-43-15,0 0-117 0,0 0-98 0,0 0-127 16,0 0-93-16,0 0-17 0,0-4 57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09:39:30.494"/>
    </inkml:context>
    <inkml:brush xml:id="br0">
      <inkml:brushProperty name="width" value="0.05292" units="cm"/>
      <inkml:brushProperty name="height" value="0.05292" units="cm"/>
      <inkml:brushProperty name="color" value="#FF0000"/>
    </inkml:brush>
  </inkml:definitions>
  <inkml:trace contextRef="#ctx0" brushRef="#br0">11792 2477 198 0,'0'0'2'16,"0"0"13"-16,0 0 11 0,0 0 16 0,0 0 6 15,0 0-7-15,0 0-1 0,0 0-15 0,0 0-4 16,0 0-5-16,0 6-13 0,0-6-5 0,0 0 3 16,0 0 1-16,0 0 4 0,0 0 1 0,0 0-8 15,0 0-6-15,0 0 6 0,0 0 4 0,0 0-4 16,0 0 3-16,0 0-8 0,0 0 1 15,0 0 1-15,0 0 0 0,8 0 16 0,-8 0-2 16,11 6-3-16,-3 0-2 0,-8 0-10 0,11-1 2 16,2-1-5-16,-8 1 9 0,4 0-2 0,-9-2-6 15,14-3 14-15,-6 4-3 0,-8-4-4 0,8 5 9 16,-8-5-10-16,11 0-6 0,-11 0 4 0,9 0 1 16,-9 0 15-16,8 0-8 0,-8 0 4 0,0 0-5 15,9 0-11-15,-9 0 7 0,0 0-10 0,0 0 7 16,0 0 6-16,0 0-8 0,0 0 9 0,0 0-5 15,0 0 0-15,0 3 3 0,0 1-6 0,0 1 4 16,0 1-3-16,0 1 4 0,0 0 2 16,0 4-3-16,-9 2 1 0,9-2 3 0,-11 4-7 15,11 3 0-15,-12-2 3 0,2 2-3 0,1 1 7 16,0 0 4-16,0-2-3 0,1 2-2 0,8-2-4 16,-12 0 0-16,4-2 3 0,8-2-5 0,-8-1 5 15,8 0-9-15,0-3 6 0,0 0 9 0,-8-4 0 16,8-1-11-16,0 0-40 0,0-4-31 0,0 0-41 15,0 0-4-15</inkml:trace>
  <inkml:trace contextRef="#ctx0" brushRef="#br0" timeOffset="423.2">12143 2585 355 0,'0'0'5'0,"0"0"-7"0,0 0-9 16,0 0-4-16,0 0-3 0,0 0 8 0,0 6 4 15,0-1 10-15,0 4 2 0,0-1-1 0,0 4-2 16,-9 1-4-16,9 1-6 0,-15 3 6 0,5 1 4 15,0 0-4-15,10 0 15 0,-11 0-6 16,11-1 5-16,0-1-3 0,0-2-4 0,0-2-3 16,0-3 0-16,0 1 15 0,0-6-11 0,0 2 4 15,0-3 16-15,12-3-8 0,-2 0 14 0,2 0 12 16,-2 0 0-16,0 0 11 0,0-6 2 0,-1 0-8 16,0-4-16-16,-9 0-19 0,12-1 7 0,-2-1 6 15,-10-2-4-15,11-1 2 0,-11 0-11 16,0-1 0-16,10 1 2 0,-10 0 4 0,0-2-8 15,0-1-3-15,0 4-2 0,0-1-12 0,0 0-3 16,0 3-10-16,0 4-24 0,0-3-3 0,-13 4-33 0,13 4-36 16,-16 3-13-16,1 0-17 0,0 0-2 15,1 0 26-15</inkml:trace>
  <inkml:trace contextRef="#ctx0" brushRef="#br0" timeOffset="838.76">12399 2590 349 0,'-11'0'4'0,"11"0"11"0,-9 0-1 0,9 0-4 15,0 0 2-15,0 0-22 0,0 0-2 0,0 0 8 16,0 0-2-16,0 0 5 0,0 0 8 0,0 0-5 16,0-2-3-16,0 2 3 0,0 0-8 0,14 0-7 15,-3-4 7-15,0 4 12 0,2-3 2 0,-2-1 4 16,0 2-11-16,1-2-7 0,-2 2 16 0,1-3 22 16,-2 4-1-16,1-3-1 0,-2 0-4 0,-8 1-11 15,9 3 4-15,-9-2-3 0,8 2-11 0,-8 0-8 16,0 0 0-16,0 0-7 0,0 0 6 0,0 0-2 15,0 0 7-15,0 0 4 0,0 8 3 16,0 1 17-16,0 1-5 0,0 5 5 0,0 1-5 16,0 4-11-16,0 1 9 0,0 3-1 0,0-1-13 15,-9 1 2-15,0 1-7 0,9-3 3 0,-10 0 8 16,0-2-7-16,10 0-23 0,0-3-72 0,-9-2-84 16,9-3 1-16</inkml:trace>
  <inkml:trace contextRef="#ctx0" brushRef="#br0" timeOffset="1555.77">11190 3360 645 0,'0'0'6'0,"0"0"16"0,0 0-2 0,0 0 1 15,0 0-3-15,0 0-24 0,0 0 2 0,0 0 3 16,0 0-13-16,0 0 4 0,0 0 9 0,0 0-9 15,0 3 19-15,0 3 9 0,0 1-13 0,0 2 4 16,0 2-4-16,0 3-5 0,-10 2-2 16,-1 0 5-16,0 3-11 0,0 1 8 0,0 0 3 15,-1 0 4-15,0-2-2 0,1 0-6 0,-1-1 2 16,1-2 3-16,11-1 7 0,-9-1 3 0,9-3-11 16,0-1-4-16,0-1-1 0,0 0-3 0,0-2 13 15,0-1-8-15,0-1 1 0,9-4 1 0,3 5 3 16,4-5-1-16,-2 0 8 0,3 4 2 0,1-4-12 15,3 0 4-15,-3 0-8 0,3 0-1 0,0 0 3 16,1 0 10-16,-5 0-8 0,2-6-12 0,-1 1-25 16,-1 5-35-16,-4-2-33 0,-1 2-23 0,-4-3 3 15,-8 3 5-15,0 0 14 0</inkml:trace>
  <inkml:trace contextRef="#ctx0" brushRef="#br0" timeOffset="1807.4">11286 3542 672 0,'0'-4'22'0,"0"0"4"0,0 0 1 0,0 4 8 15,0-3-28-15,0 3-8 0,0 0-8 0,0 0-13 16,0 0 7-16,0 0 5 0,0 7 9 0,-12-2 6 15,12 4 1-15,0 2-7 0,-11 3 1 16,11 2 6-16,0 4-1 0,-13-2 6 0,13 3-5 16,-13 2-6-16,5-2 4 0,8 0 1 0,-12-2-8 15,12-1-45-15,-11-2-58 0,11-1-62 0,0-4-19 16</inkml:trace>
  <inkml:trace contextRef="#ctx0" brushRef="#br0" timeOffset="2238.57">11659 3406 626 0,'0'0'-7'0,"0"0"13"16,-11 0-6-16,11 0 4 0,-8 6-1 0,8-1-11 16,-9 1 7-16,9 2 3 0,-13 2-4 0,1 1 4 15,2 3-6-15,-2 1-7 0,0 2 17 0,3 2 7 16,-2 2-5-16,1-2 10 0,2 1-9 16,8-1-10-16,0-1 9 0,0 0-4 0,0-4 3 15,0 0 1-15,0-3-6 0,10 0-1 0,1-4 0 16,3-1 0-16,1 0 7 0,0-6-10 0,1 0 2 15,1 0 4-15,-4 0 3 0,3 0 5 0,-5 0 3 16,0-9-3-16,0 1-2 0,-5 1 14 0,-6-3 5 16,9 2 13-16,-9-3 11 0,0 2 3 0,0-3 10 15,0 2 3-15,0 2-7 0,0-5-11 0,0 5-37 16,0 0-16-16,0 1 5 0,0 1-18 0,0 2 14 16,0 4-19-16,-12 0-16 0,1 0-6 0,-3 0-36 15,1 0-21-15,-2 7-42 0,0-1-36 0,-2 3-13 16,1 0 6-16</inkml:trace>
  <inkml:trace contextRef="#ctx0" brushRef="#br0" timeOffset="2448.61">11871 3620 1321 0,'0'6'8'0,"0"-6"-2"0,0 0 6 0,0 0-4 15,0 0-5-15,0 0 2 0,0 0-20 0,0 0-34 16,0 0-88-16,0 0-87 0,0 0-89 0,0 0 25 16</inkml:trace>
  <inkml:trace contextRef="#ctx0" brushRef="#br0" timeOffset="3004.68">12317 3513 898 0,'0'-6'10'0,"-10"0"27"0,10 0 11 0,0 0 12 16,-10 1-1-16,10-2-26 0,0 4 4 0,-10-1-17 15,10 4-12-15,-10-4-2 0,10 4-17 0,-13 0 14 16,3 0 2-16,0 0-6 0,-4 0 11 0,3 0-11 16,-5 0 0-16,0 8 6 0,-1 0-12 0,-1 0 4 15,1 1 3-15,0 1 10 0,1-2-7 0,3 1-7 16,3-1 3-16,10-1-11 0,0-2 8 0,0 3 10 15,0-2-2-15,0 1-9 0,0-1 2 0,0 1-7 16,0 1 5-16,0 0 14 0,13 3-3 16,-1-2-5-16,-2 0-4 0,5 0 4 0,-2-1 2 15,1 1 4-15,-1 1-1 0,0-2-19 0,-3 1 6 16,1 1-12-16,0-3-11 0,-11 0-2 0,10 0-6 16,-10 0 20-16,0-2 4 0,0 1 18 0,0-1-5 15,0 0-3-15,0-5 13 0,0 5-7 0,0-5 5 16,0 6-5-16,-13-6-6 0,-1 5 8 15,1-5-8-15,1 0 14 0,-1 0-2 0,2 0-5 0,-2 0 4 16,13 0-5-16,-13 0 1 0,13 0-7 16,-13-7-7-16,13 0-5 0,0 2-13 0,0-2 0 15,0 0-1-15,0 0 6 0,0-2 2 0,0 0-4 16,0-2 18-16,0 3 7 0,0-2 6 0,0-1-3 16,15 1-7-16,1-1-12 0,1 2 1 0,1 0 7 15,-1 0-13-15,4-2-22 0,-7 4-25 0,5 0-17 16,-3 1-44-16,1 1-20 0,-1 1 6 0</inkml:trace>
  <inkml:trace contextRef="#ctx0" brushRef="#br0" timeOffset="3387.66">12557 3542 1163 0,'0'0'0'0,"0"0"10"0,-8 0 0 15,8 0-10-15,0 0 3 0,0 0-9 0,-10 0 0 16,10 0 14-16,-12 6-9 0,12 2 4 0,-11 0-5 16,0 1-7-16,0 2 22 0,0 1-16 0,3 1 1 15,8-2 15-15,-11 3-13 0,11-2-4 16,0 1 6-16,0-3 8 0,0-1-13 0,0 2 12 15,0-4-3-15,11 1-12 0,2-2 7 0,-2 0 8 16,0-6-3-16,1 0-6 0,1 5 13 0,0-5-18 16,-2 0 15-16,-1 0-8 0,2 0-29 0,-2-8 34 15,-1 1-8-15,0-1-17 0,-9-1 19 0,12 0-10 16,-4-2-3-16,-8 1 29 0,10-1-4 0,-10-2-8 16,0 1 5-16,10 0-8 0,-10-3-6 0,0 4-7 15,0-3-2-15,0 2 1 0,0-1 3 0,0 3-24 16,0 1-30-16,-12-1-20 0,0 5-38 0,1-1-18 15,-3 3-31-15,1 3-38 0,-1 0 38 16</inkml:trace>
  <inkml:trace contextRef="#ctx0" brushRef="#br0" timeOffset="3737.46">12872 3490 1184 0,'0'0'-4'0,"0"0"14"0,0 0-3 0,0 0 1 16,0 0 4-16,0 0-19 0,0 0 1 0,0 0 4 15,0 0-4-15,0 5 6 0,0-1 2 0,0 1-3 16,0 3-6-16,0-1 4 0,-13 4 7 0,3 1 3 15,10 3 8-15,-15 2-12 0,1 1 1 0,4 1-2 16,2-1-5-16,-4-1 8 0,12 0-4 0,-11 0-4 16,11-2 11-16,-11-1-3 0,11-2-6 0,0 1 2 15,0-5-1-15,0 1-6 0,0-1 15 0,0-1-3 16,0 0-5-16,0-1 16 0,11 0-18 0,4-6 11 16,0 7-5-16,4-3-1 0,-2-4-3 0,4 0-33 15,2 0-61-15,-2 7-87 0,1-7-75 0,0 0-34 16</inkml:trace>
  <inkml:trace contextRef="#ctx0" brushRef="#br0" timeOffset="3969.05">12973 3643 1586 0,'0'-8'41'0,"-12"2"23"0,12-2 13 16,0 4-11-16,0 1-43 0,0 3-37 0,0 0-8 15,0 0 14-15,0 0-1 0,0 0 25 0,0 12-11 16,0 1 6-16,0 3-1 0,-12 4-6 0,12 3-34 16,-14 6-93-16,14 3-58 0,-13 0-99 0,0 3-61 15,-2-1-1-15</inkml:trace>
  <inkml:trace contextRef="#ctx0" brushRef="#br0" timeOffset="6737.18">13765 1591 222 0,'0'0'3'0,"0"0"-2"16,0 0 8-16,0 0 5 0,0 0-9 0,0 0 10 15,0 0-10-15,0 0-8 0,0 0 6 0,0 0-11 16,0 0 6-16,0 0-4 0,0 0-4 0,0 0 8 16,0 3-4-16,0-1 6 0,0 2 1 0,0 1-7 15,0-1 2-15,0 4-5 0,0 2 0 0,0 3 9 16,0 4 4-16,0 1 6 0,0 3 3 0,0 4-3 16,-11-1 0-16,11 2 6 0,-15 1-8 0,3 0-2 15,3 0-5-15,9-1-3 0,-16 2 3 0,6-1-2 16,1 0-1-16,9 1-10 0,-14-3 7 15,4 1-9-15,0 0 4 0,10 0 9 0,-13 0-8 16,3 1 15-16,-1 0-6 0,3 3 9 0,-1 2-3 16,-1-1-4-16,2 6 2 0,-1 0-7 0,-2 1 6 15,5 0-3-15,-2 2-3 0,8-2 11 0,-12 0-9 16,3-1 2-16,9-3 4 0,-9-1-11 0,9-2 8 16,-9-2-1-16,9-2-6 0,-9-2 6 0,9-2 3 15,0 0-4-15,-11-2 4 0,11-2-8 0,-8 1-4 16,8-2 13-16,-6 1 9 0,6-1-2 0,-9 0 0 15,9 1-2-15,-9 0-6 0,1-1 3 0,8 2-4 16,-9 0-1-16,9 3-1 0,-8-1 2 16,8 0 23-16,-8 2-7 0,8-1-5 0,-9 0 0 15,9 1-28-15,-10 1-1 0,10-3 12 0,-6 0-6 16,6 0 6-16,0-1 1 0,-6 1 5 0,6-4 3 16,0 2-5-16,-10-3 5 0,10 1-3 0,0-1-6 15,-8-2 17-15,8 1-8 0,0 0 11 0,0-1 3 16,0 1-3-16,-8 1 2 0,8-1-13 0,0 2 4 15,0 1-3-15,0 0 2 0,-6 0-2 0,6 3 0 16,0-2-8-16,-6 0 1 0,6 1 5 0,0-1-3 16,-10 1 10-16,10-1 3 0,-8 1 1 0,8-2 13 15,0 0-11-15,-6 2 3 0,6-3 4 0,0 0-8 16,-8 0 12-16,8 0 4 0,-8 1 1 16,8-1 3-16,0-1-13 0,-9 2-11 0,9-2 1 15,-7 1 3-15,7 1 4 0,-8 2-5 0,8-2-6 16,-9 2-9-16,9-1 6 0,-10 1 5 0,2 2 0 15,8-1-3-15,-9-2-14 0,9 0 2 0,-9-1 5 16,2 1-9-16,7-1 11 0,-9-1 8 0,9-1-13 16,-9-1 12-16,9 2-6 0,-7-5-6 0,7 4 5 15,0-5 6-15,-9 3 11 0,9 0 3 0,-7 0 11 16,7-1 1-16,0-2-23 0,-9 2 11 0,9-1-15 16,0-1-7-16,0-1 25 0,-10 0-10 0,10 0-16 15,0-2 2-15,0-9-5 0,0 9 0 0,0 0 12 16,0-9 6-16,-8 8-14 0,8-8-15 15,0 0 22-15,0 10-12 0,0-10 4 0,0 10 10 16,0-2-12-16,0-8 6 0,-9 12 10 0,9-2-18 16,0 0 10-16,-10 1-3 0,10-2 0 0,0 0 12 15,-8-9-20-15,8 14 11 0,0-6 2 0,-8-8-13 16,8 0 10-16,0 10 5 0,0-10-23 0,0 0 16 16,0 0 5-16,0 0-19 0,0 0 23 0,0 0-11 15,0 0-7-15,0 0 5 0,0 0 1 0,0 0-2 16,0 0 2-16,0 0-2 0,0 0-8 0,0 0 11 15,0 0-8-15,0 0 8 0,0 0-1 0,0 0 0 16,0 0 4-16,0 0-12 0,0 0 6 0,0 0-6 16,0 0 22-16,0 0-13 0,0 0 6 15,0 0-1-15,0 0-8 0,0 0 9 0,0 0-18 16,0 0-3-16,0 0 1 0,0 0-1 0,0 0 19 16,0 0 11-16,0 0-13 0,0 0 9 0,0 0-11 15,0 0-2-15,0 0-20 0,0 0-48 0,0 0-97 16,0 0-138-16,0 0-7 0</inkml:trace>
  <inkml:trace contextRef="#ctx0" brushRef="#br0" timeOffset="38092.51">3362 9668 558 0,'-10'-11'21'16,"-1"3"12"-16,-1-1 23 0,2 9 6 0,0-8 8 16,0 8-6-16,10 0-14 0,-12 0-10 0,12 0-34 15,-12-8-10-15,12 8-13 0,-10 0 4 0,10 0 7 16,-11 0-2-16,0 0 3 0,2 11-6 0,-3 1 2 16,0 6 5-16,-1 5-7 0,-1 4 16 0,0 5-5 15,-3 4 6-15,2 5-2 0,-2 3-4 0,1 1 5 16,-1 1-11-16,1 1 12 0,0 0 9 15,2-1 2-15,1 1 4 0,2-4 9 0,11 1-20 16,0-3-8-16,0-6 11 0,0-2-13 0,0-4 10 16,0-4 5-16,17-4-14 0,-1-7 0 0,0-2 14 15,-1-12-2-15,3 8 26 0,-2-8 7 0,1 0-15 16,-1 0-8-16,2 0-7 0,-4-11 14 0,3-3 4 16,-2 0-17-16,-1-2-19 0,-1-2-10 0,-3-2-12 15,0 0 29-15,-10 0 3 0,11-1-2 0,-11 3 5 16,9 1 3-16,-9 2 7 0,0 1 0 0,0 5-8 15,0 0-19-15,0 9-13 0,0 0-3 0,0 0 18 16,0 0 9-16,0 0-1 0,0 13-6 16,0 2 10-16,0 1-8 0,-12 1 6 0,12 6 9 15,-11-1-14-15,11 0 11 0,0-2-11 0,0-1-6 16,0-1-10-16,0-4 1 0,0 0-1 0,0-4-3 16,16-10-6-16,-1 13-14 0,3-13 13 0,1 8 11 15,1-8 2-15,-1 0 15 0,2 0 3 0,-1 0-8 16,-2 0 3-16,-3-13-7 0,0 0 4 0,-1-3-7 15,-14-2 4-15,11-2 2 0,-11 0-18 0,0-2 24 16,0 0-4-16,0-1-3 0,0-1-1 16,0 0-3-16,0 4 4 0,0 0-4 0,0 3 16 0,-13 4-27 15,1 1-17-15,-1 3-15 0,1 9-23 16,-1 0-6-16,2 0-14 0,-3 0-7 0,1 0-25 16,-3 0-3-16,3 10-21 0</inkml:trace>
  <inkml:trace contextRef="#ctx0" brushRef="#br0" timeOffset="38425.71">3637 10160 889 0,'0'0'-6'0,"0"0"-5"16,0 0-4-16,0 0 9 0,0 0-4 15,0 0 8-15,0 0 4 0,0 12-8 0,0 0 11 16,0 1 6-16,0 2-3 0,-15 2 4 0,15 1 4 16,-12 4-5-16,12 1 12 0,0 0-16 0,0-1-1 15,0-1 0-15,0 0-13 0,0-4 21 0,0-4-10 16,0 0 4-16,14-13-5 0,-1 9-6 0,1-9 23 16,-3 0 14-16,0 0 13 0,3 0 4 0,-2 0-14 15,2 0-11-15,-2-17-12 0,2 0 10 0,-1-1-10 16,-1-3 12-16,0-3-3 0,-1 2-38 0,-3-2 8 15,-8 4-21-15,11-4 3 0,-11 4 24 0,0-3 17 16,0 3-25-16,0-1-38 0,0 4-47 16,0 0-71-16,0 3-52 0,0 1-22 0,0 4 34 15</inkml:trace>
  <inkml:trace contextRef="#ctx0" brushRef="#br0" timeOffset="39692.17">4099 10329 891 0,'0'0'5'16,"10"0"1"-16,-10 0 5 0,0 0-10 0,0 0 6 16,0 0-12-16,0-8 1 0,0-1 13 0,0 0-22 15,0-2 14-15,0 0-4 0,0 0 0 0,0 0 7 16,0-1-4-16,0 0 14 0,0 1-11 0,0 0 15 16,0-1 13-16,0 3-5 0,0-2 19 0,0 2 10 15,0 1-10-15,0 1 9 0,0 7-18 0,0-6-22 16,-10 6-10-16,10 0-11 0,-10 0 7 0,10 0-1 15,-14 0-4-15,3 0-3 0,-1 12 1 0,-1 0 8 16,-2 5 7-16,0-1 10 0,-2 2-14 16,0 3 11-16,1 0-10 0,2-1-10 0,1 2 21 15,3-3-27-15,10-1 27 0,0-2-16 0,0-4-9 16,0 0 22-16,0-12-6 0,0 12 7 0,0-12-7 16,11 0-12-16,1 0-2 0,2 0 8 0,-1 0 10 15,0 0-12-15,1 0-1 0,0 0-11 0,0 0 2 16,-4-12 15-16,4 1-1 0,-4-2 4 0,-1 3-20 15,-9-1 17-15,14-3-22 0,-6 1 14 0,-8 1-5 16,11 1-19-16,-11 0 31 0,11 0-7 0,-11 3 15 16,0 8-4-16,0-8-15 0,0 8-3 0,0 0 2 15,0 0-1-15,0 0 26 0,0 0-22 16,0 0 7-16,0 0 30 0,0 11-17 0,0 0 0 16,0 3-5-16,0 0-24 0,0 1-8 0,0 0 24 0,0 0 4 15,0-3 0-15,0 2 3 0,0-4-7 16,0-10-3-16,16 12 6 0,-2-12-12 0,-1 0 1 15,0 0 6-15,1 0-16 0,1 0 10 0,0 0 21 16,-1 0-16-16,0-14 16 0,-1 0-12 0,0 1-9 16,-4-3 1-16,-9 1-7 0,13 0 24 0,-13-1-17 15,13 0 19-15,-13 0-11 0,12 0-10 0,-12 0 18 16,0-1-15-16,0 3 3 0,0-3 1 0,0 3-11 16,0-1 16-16,0 0 4 0,0 3-2 0,0 4-3 15,0-1-9-15,0 9-2 0,0 0-2 16,0 0-1-16,0 0 4 0,0 0-3 0,0 0 0 15,0 0 10-15,-12 11 1 0,12-2 4 0,-13 2 10 16,13-2-20-16,-10-1 3 0,10 1 12 0,0-1-24 16,0-8 32-16,0 8-26 0,0-8 20 0,0 10 11 15,0-10-31-15,0 0 25 0,16 0-26 0,0 0 0 16,0 0 10-16,0 0-11 0,1 0-6 0,-1 0 15 16,-2 0-6-16,-3-10 11 0,-11 3 0 0,17 0-10 15,-7-1 22-15,-10-1-12 0,13 1 1 0,-13 1-2 16,14-1 2-16,-14 2-2 0,13 1-2 15,-13 5 2-15,0-8-28 0,0 8 16 0,0 0 2 0,0 0 17 16,0 0 16-16,0 0-27 0,0 0 25 16,0 0-24-16,0 15-7 0,0-1 9 0,0 2-24 15,0 1 10-15,0 1-2 0,0 3 22 0,-13-1-5 16,13 1-4-16,0 0 6 0,0-1-4 0,0-3-3 16,0 0 12-16,0-1-1 0,0-2 5 0,0-3-6 15,0-2-9-15,0-9 10 0,0 12-12 0,11-12 10 16,3 12 3-16,0-12-3 0,2 0-6 0,-2 0 7 15,2 0-8-15,-3 0 1 0,1 0-9 0,-1 0 8 16,-2-15 0-16,1 2-12 0,-2 2 20 0,0-3-5 16,-10 1 25-16,15-3 19 0,-5 1-2 0,-1-3 12 15,-9 1 0-15,14-1-6 0,-4-1 11 16,-10 0-1-16,12 1-23 0,-12-1-5 0,9 2-15 16,-9 2-10-16,9 3 4 0,-9 2-5 0,0 1-6 15,0 4-8-15,0 5-11 0,0 0 15 0,0 0 1 16,0 0-8-16,0 0 20 0,0 12-16 0,0 2 4 15,0 2 7-15,0 3-5 0,-10 0 5 0,10 2 8 16,-12 1-3-16,12-1 4 0,0 2 1 0,-10-1-22 16,10 0-30-16,0-6-77 0,0 3-53 0,0-4-56 15,0-1-19-15,0-2-24 0,10-2-28 0,2-10 61 16</inkml:trace>
  <inkml:trace contextRef="#ctx0" brushRef="#br0" timeOffset="39856.01">4849 9849 661 0,'-13'0'-22'0,"13"-7"-50"0,-7 7-65 0,7 0-28 16</inkml:trace>
  <inkml:trace contextRef="#ctx0" brushRef="#br0" timeOffset="40525.11">5014 10401 457 0,'0'0'27'0,"0"0"24"0,10 0 17 15,-10 0 6-15,0 0-14 0,0 0-31 0,10 0-2 16,-10 0-9-16,10 0-6 0,-10 0 3 0,0-13-12 16,11 0 3-16,-11-1-7 0,11 0-6 0,-11 1 9 15,0-2 1-15,0 2-1 0,11-1 9 0,-11 0-2 16,0 3 13-16,0-2 12 0,0 2 2 15,0 1 4-15,0 1-6 0,0 0-22 0,0 2 18 16,-11 7-6-16,11-8 6 0,-14 8-6 0,4 0-18 16,-2 0-11-16,12 0-17 0,-16 0 20 0,2 0-5 15,1 13 17-15,-1 0 4 0,-2 4-14 0,2-1 20 16,0 1-20-16,1 3 7 0,-1 2 16 0,6-3-23 16,8-2 7-16,0 0-5 0,0-3-6 0,0 0 13 15,0-2-1-15,0-2 2 0,0-10-8 0,0 10-7 16,15-10-9-16,-2 0 10 0,2 0 3 0,0 0 6 15,0 0 8-15,0 0-15 0,-2 0-10 0,1 0 16 16,-2 0 0-16,1-14 6 0,-3 1 10 0,-10-1-32 16,13 2 7-16,-13-3-3 0,12 3 13 0,-12-1 18 15,11 1 2-15,-11 1-14 0,0 2-5 16,0 2-10-16,0 7-14 0,0 0 14 0,0-9 0 16,0 9-10-16,0 0 9 0,0 0 3 0,0 0-13 15,0 0 19-15,0 0-7 0,0 10 4 0,0 2 0 16,0 1-5-16,0-1 19 0,0 2-19 0,0 2-1 15,0-2-48-15,0-2-53 0,0 0-47 0,0-2-26 16,0-10-12-16,0 11-17 0,16-11 53 0</inkml:trace>
  <inkml:trace contextRef="#ctx0" brushRef="#br0" timeOffset="40957.57">5279 10232 1095 0,'9'-19'40'16,"-9"3"-7"-16,0 0 30 0,16 1 4 0,-16 3-32 16,0 1 10-16,0 5-30 0,0 6-22 0,0 0-8 15,0 0-1-15,0 0-5 0,0 0 21 0,0 0-4 16,0 0 0-16,0 0 5 0,0 13 3 0,0 1 2 16,0 2-1-16,0 1-1 0,0 1 2 0,0 4 2 15,0-2 0-15,0 1 11 0,0 1-5 16,0 0-1-16,0-1 3 0,0-1-7 0,0-4-13 15,0-1 9-15,0-2 1 0,0-1-10 0,0-12 20 16,0 0-16-16,0 9 11 0,0-9 10 0,0 0 31 16,0 0 3-16,0 0-2 0,0 0-3 0,0 0-41 15,0 0 2-15,0 0-22 0,0-13 6 0,0-1-8 16,0 1 9-16,0-3 1 0,0-2-3 0,13-2 2 16,-3 1 2-16,3 0-3 0,-1-1-3 0,0 1 5 15,1 1-10-15,-1 1 14 0,-1 2-23 0,3 1-18 16,-1 2-23-16,-1 2-9 0,-1 3 12 0,-1 7 12 15,1 0 30-15,-11 0 10 0,13 0 3 0,-13 0 14 16,14 12-16-16,-14 4 7 0,11-2 11 0,-11 4-16 16,0 1 18-16,0 2-16 0,0 1 4 0,0 0 10 15,0 0-2-15,0-1-19 0,0 0-62 16,0-3-85-16,0-1-102 0,0-5-58 0</inkml:trace>
  <inkml:trace contextRef="#ctx0" brushRef="#br0" timeOffset="41524.71">5833 10271 813 0,'0'0'-6'0,"0"0"4"16,-11 0 0-16,11 0-4 0,0-9 10 0,0 1-7 16,0 0 16-16,0 0 13 0,0-1-6 0,0 1 9 15,0-2-1-15,0 0 0 0,0 2 7 0,0-3 21 16,0 4-9-16,0 0-1 0,0 1-3 0,0 6-24 16,0-6 2-16,0 6-11 0,-13 0-2 0,13 0-15 15,-14 0 8-15,5 0-5 0,9 0-1 16,-18 12 13-16,4 1-3 0,-2 2 13 0,0 2-7 15,-1 1 7-15,1 2-11 0,-1 1-15 0,2 0 13 16,1 1-3-16,2 0-1 0,12-2 7 0,-13-1 7 16,13-2-13-16,0 1 5 0,0-4-1 0,0-1-27 15,0-2 2-15,14-11 5 0,3 11 8 0,4-11 18 16,0 0 6-16,2 0-19 0,1 0 3 0,0 0 0 16,1 0-3-16,-1 0 4 0,-2 0 6 0,-3-16-8 15,-2 1-11-15,-1 0 13 0,0 0-24 0,-3-2 20 16,-3 0-3-16,3-1 6 0,-13-1-3 0,13 1 0 15,-13 0 1-15,12 0-2 0,-12 3 17 0,0-1 8 16,0 1 18-16,0 2-2 0,0 4-8 16,0 2-10-16,0 7-24 0,0 0-3 0,0 0 3 15,0 0-18-15,0 0 26 0,-12 0-14 0,1 0 4 16,0 12 12-16,-3 1-3 0,2 1 11 0,-1 2-7 16,0 2-1-16,1 2-3 0,12 1 8 0,-12 0-6 15,12 1 2-15,0 1-4 0,0-2-14 0,0 1-50 16,0-1-6-16,0-2-47 0,14-1-32 0,-1-1 11 15,1-2-36-15,2-2 6 0,-1-3-25 0,3-1 17 16</inkml:trace>
  <inkml:trace contextRef="#ctx0" brushRef="#br0" timeOffset="42124.78">6900 9874 1238 0,'0'-9'8'0,"0"-1"39"0,0 1 19 0,0 0 6 16,11 1-16-16,-11 8-40 0,0-5-28 0,0 5-7 15,0 0 9-15,0 0-9 0,0 0 5 0,0 0 0 16,0 0 8-16,0 14 8 0,0 6-2 0,0 3 3 16,0 5-10-16,0 6 6 0,-14 1 16 0,14 5 4 15,-13 1 9-15,13 1-8 0,-14 3 5 16,14-2-3-16,-13 0-15 0,13-3 13 0,-12-2-14 0,12-2 3 16,-10-3 6-16,10-3-12 0,0-3-50 15,0-6-47-15,-11-3-52 0,11-1-56 0,0-6-3 16,0-11 11-16,0 9 17 0,0-9-5 0,0 0 38 15</inkml:trace>
  <inkml:trace contextRef="#ctx0" brushRef="#br0" timeOffset="42540.45">6889 10029 928 0,'0'-10'-1'15,"0"3"7"-15,0 1-13 0,0 6-4 16,0 0-4-16,0 0 2 0,0 0 14 0,0 0 1 15,0 0 0-15,0 0-2 0,0 0-11 0,0 9 6 16,13 0 8-16,-13 1-6 0,0 0 8 0,12-1-2 16,-12 1 6-16,13 1 1 0,-13-2 2 0,13 2-5 15,-13-4-8-15,14 3 4 0,-1-2-12 0,-1-8 19 16,-1 7 25-16,1-7 5 0,-1 0 24 0,1 0-2 16,2 0-15-16,-1 0-14 0,1 0-16 0,0-8 1 15,-1-3-14-15,1-2 1 0,-2 0 9 0,1-3-10 16,0 0 1-16,1-4 11 0,-4 1-24 0,3-1 17 15,-2 1 10-15,-2-3 10 0,-9 1 43 0,11 1-10 16,0 1-6-16,-11 1-19 0,0 2-11 16,11-1-2-16,-11 5 6 0,0 3-10 0,0-1-14 15,0 10-11-15,0-7-15 0,0 7 7 0,0 0 3 16,0 0 1-16,0 0 11 0,0 18-9 0,0-1 9 16,0 5 2-16,0 5-8 0,-12 2 9 0,-2 4-4 15,2 2 1-15,0 2 7 0,12 3 11 0,-16-1-10 16,2-1-10-16,14-1 12 0,-11 0-4 0,11-2-2 15,0-3 10-15,0 0-9 0,0-6-53 0,0-1-69 16,0-3-65-16,0-6-70 0,0-4-37 0,15-2-3 16,-2-10 42-16</inkml:trace>
  <inkml:trace contextRef="#ctx0" brushRef="#br0" timeOffset="43891.05">7529 10297 251 0,'0'0'10'0,"0"0"-5"0,0 9 12 16,0-9 28-16,0 0 24 0,0 0 35 0,0 0 6 15,0 0-12-15,0 0-40 0,0 0-28 16,10 0-13-16,-10 0-13 0,0 0 7 0,11-10-17 15,-11-2 8-15,13 0-7 0,-13-1 18 0,0 0 24 16,9 0-4-16,-9 1 20 0,0-2 2 0,0 1 21 16,0 1-4-16,0 1-22 0,0 0-20 0,0 4-40 15,0 7 7-15,0-7 15 0,-9 7 5 0,9 0-3 16,-17 0-5-16,8 0-11 0,-3 0 1 0,2 0 19 16,-3 11-24-16,-2 3 16 0,0 1-9 0,0 2-10 15,2 1 20-15,-2 1-4 0,-1 3 1 0,7-3 1 16,9 1-1-16,-14 0-27 0,14-2 29 0,0 0-27 15,0-1 8-15,0-4 24 0,0-1-13 16,0-12 34-16,0 13-35 0,0-13-16 0,16 0-4 16,-2 0-5-16,-1 0 20 0,1 0 19 0,-1 0 0 15,1 0 8-15,-1 0 9 0,-1 0-18 0,-2 0-10 16,1-18-17-16,-11 3-1 0,14-1 9 0,-3 0 1 16,2 1 6-16,-13-2 9 0,11 2-12 0,-11 0-8 15,11 2 11-15,-11 0 1 0,11 1 1 0,-11 4 4 16,0 1-4-16,0 7-13 0,0 0 3 0,0 0-4 15,0 0-5-15,0 0 11 0,0 0-8 0,0 0 8 16,0 0 7-16,0 11-5 0,0 0 12 0,0 3 6 16,0 1-7-16,0 1-6 0,0 3 2 0,0-3-13 15,0 0 16-15,0-1 0 0,0-1-5 0,0 0 12 16,0-6-17-16,13-8 6 0,-2 11-1 16,3-11-6-16,-3 0 0 0,-1 0 8 0,5 0 7 15,-3 0 4-15,0 0 2 0,1-15-14 0,-1 1 0 16,-2-1-1-16,4-3-3 0,-1 0 17 0,-2-1-1 15,3-1-5-15,-3-1 3 0,-11-1-12 0,13-3-12 16,1 0 5-16,-14-3 3 0,16 2-6 0,-4-3 4 16,1-3 2-16,-4 0-2 0,4 1 4 0,0-3 9 15,-1 3 9-15,-2 0 11 0,-10 0 9 0,16 2 6 16,-16 3 7-16,11 3-16 0,-11 0-3 0,0 5-5 16,0 5-25-16,11 3 1 0,-11 3-4 0,0 7-7 15,0 0 4-15,0 0-1 0,0 0 2 0,0 0 2 16,0 0-11-16,0 13 3 0,0 2 1 15,0 2-3-15,-13 4 12 0,1 3 8 0,12 3-3 16,-16 3-1-16,2 2 6 0,14 2-11 0,-14 0 4 16,14-1 9-16,-17 4-13 0,17-3 5 0,0 0 4 15,-12 0-1-15,12-2-1 0,0-3 0 0,0 1 7 16,0-5-19-16,0-2 12 0,0-2 2 0,0-3-15 16,17-3 22-16,-4-4-10 0,0-11-8 0,-1 10 6 15,1-10-10-15,-1 0 6 0,0 0 0 0,-1 0 5 16,1 0-1-16,0-16-2 0,0 3-1 0,-1-3-8 15,1-3 1-15,-2 0 1 0,1-3 7 0,-11 1-4 16,13-1 1-16,-13-1-11 0,14-1 4 16,-14 2 8-16,10 0 1 0,-10 2 11 0,0 1 0 15,0 5 5-15,0 2-3 0,0 2 0 0,0 4-15 16,0 6-5-16,0 0-8 0,0 0 4 0,0 0 8 16,0 0-5-16,0 0 5 0,-13 0 9 0,13 10-2 15,-14 0-2-15,1-2 5 0,13 2-13 0,-14-1 1 16,14-1 2-16,0 2-5 0,0-3 3 0,0 2 5 15,0-9-10-15,0 10-4 0,0-3 0 0,0-7-6 16,0 0 17-16,19 7-3 0,-2-7-2 0,-2 0 10 16,0 0-4-16,-2 0 0 0,3 0 2 0,-3 0-7 15,-1-11-3-15,2 1 7 0,-4 1 0 0,-2 0-3 16,-8 1 2-16,13-2 4 0,-13 2 14 16,12 0 1-16,-12 0 1 0,11 8 3 0,-11-7-16 15,0 7 4-15,0 0-6 0,0 0-12 0,0 0 5 16,0 0-7-16,0 0 2 0,0 0 7 0,0 0 3 15,0 9 7-15,0 3 6 0,-12 0-9 0,1 4 5 16,11 1-8-16,-15 1 2 0,6 3-3 0,9-1 0 16,-10 0 7-16,10-2-3 0,0 0 2 0,0-1-6 15,0-3 2-15,0 1 3 0,0-4 7 0,0 0-3 16,0-2 0-16,13-9-14 0,-1 9-4 0,0-9 14 16,-3 0-5-16,2 0 0 0,0 0 10 0,1 0-23 15,-2 0 14-15,0-15-1 0,1 1-4 0,-2 0 18 16,1 0-11-16,0-1 12 0,-10-1-8 15,13-1 16-15,-3 0 13 0,0-3 16 0,-10 1 14 16,12 2-7-16,-12 1-3 0,11-2-15 0,-11 5-9 16,0 1-10-16,0 2-9 0,0 2-18 0,0 3-9 15,0 5-3-15,0 0 2 0,0 0 9 0,0 0 4 16,0 0 3-16,0 13-3 0,0 0 9 0,0 4 3 16,-12 0 6-16,1 4 6 0,11-1-18 0,-10 2 12 15,10 0-18-15,0 0-5 0,0-3 22 0,0 0-76 16,0-4-62-16,0 0-72 0,0-3-74 0,0 0-34 15,11-12-18-15,0 8-51 0,2-8 56 0</inkml:trace>
  <inkml:trace contextRef="#ctx0" brushRef="#br0" timeOffset="44076.47">8486 9890 1227 0,'-16'0'-2'0,"16"0"10"0,-11 0-5 15,11 0 3-15,0 0 4 0,-14 0-18 0,14 0 3 16,-11 0-80-16,11 0-98 0,-10 0-96 16,10 0-26-16</inkml:trace>
  <inkml:trace contextRef="#ctx0" brushRef="#br0" timeOffset="44319.59">7569 9913 1279 0,'0'0'-6'16,"0"0"12"-16,0 0 0 0,0 0 3 0,0 0-6 16,0 0-5-16,22 0 1 0,2 0-10 0,6 0 17 15,3-10-50-15,8 10-42 0,2-8-58 0,9 8-92 16,-2-6-27-16,6 6 25 0</inkml:trace>
  <inkml:trace contextRef="#ctx0" brushRef="#br0" timeOffset="44723.66">8639 10099 1085 0,'0'-8'43'0,"0"8"-4"0,0-9 3 0,0 9 5 16,0-7-60-16,0 7 8 0,0-8-1 0,0 8-2 15,13-8 11-15,-13 8-8 0,17-6 1 0,-4 6-4 16,0 0 15-16,1 0 2 0,-1 0-3 0,2 0-6 15,-2 0-10-15,4 0 2 0,0 0 7 0,-2 10 1 16,0 1-4-16,-3-2 7 0,-12 4-1 0,11 0-2 16,-11 2 19-16,0 1-11 0,0 1 4 0,0 1-6 15,0 1-8-15,-19 0 12 0,-2 0-9 0,1 0 14 16,-2-1-4-16,1-2-2 0,-1-1-11 0,0-2-20 16,3-1-68-16,-1-12-88 0,2 9-64 0,2-9-59 15</inkml:trace>
  <inkml:trace contextRef="#ctx0" brushRef="#br0" timeOffset="44984.77">9011 9976 1634 0,'-16'0'-6'0,"16"0"-7"0,-11 0 5 0,11 0-10 15,0 0 8-15,-14 0 8 0,3 8 0 0,11 1 10 16,-17 3 5-16,4 1-5 0,2 1 8 0,-3 3-7 16,14 2 9-16,-15 1 4 0,1 3 1 15,14-1 13-15,0 0-16 0,0-1-2 0,0 2-16 16,0-4-3-16,0 0 5 0,0-1 7 0,0-1 5 16,19-1-5-16,-5-3-7 0,5 0-26 0,-2-2-76 15,-1-11-55-15,3 13-83 0,-1-13-66 0,1 0-23 16,1 0 24-16</inkml:trace>
  <inkml:trace contextRef="#ctx0" brushRef="#br0" timeOffset="49005.66">3420 12129 214 0,'0'0'14'15,"-1"0"-2"-15,-1 0 11 0,2 0 12 0,-2 0-13 16,2 0 6-16,-1 0 5 0,1 0-13 0,0 0 9 15,-2 0-2-15,1 0-2 0,-1 0 1 0,2 0 1 16,-2 3-1-16,2-3-4 0,-1 0 23 0,-1 0 2 16,2 0 21-16,0 0 18 0,0 0-14 0,0 0 3 15,0 0-32-15,-1-3-13 0,1 1-16 0,0 0-11 16,0-1 9-16,0 2-4 0,0-1 4 16,0-1 2-16,0 1-1 0,0-2-3 0,0 0-12 15,3 0 3-15,-2-1-1 0,3 1-4 0,0 0 15 16,1-1-15-16,2 0-7 0,0 0 3 0,1 0 3 15,2 0-4-15,2 2 4 0,1 0 12 0,0 3-5 16,3 0-4-16,-2 0-3 0,-1 6-6 0,1 2-11 16,1 4 13-16,-2 1 14 0,0 4-11 0,-4 1 11 15,-2 3-6-15,-4 2-3 0,-3 1 1 0,0 3 0 16,-5-1 14-16,-5 0-2 0,-2-1-15 0,-2 2 12 16,-5-3-7-16,1-1-15 0,-2 0 18 0,-1-3-15 15,2-2 1-15,0-3 0 0,0-1-20 0,3-2-26 16,1-3-28-16,2-1-18 0,3-2-23 15,0-1-19-15,2-4-26 0</inkml:trace>
  <inkml:trace contextRef="#ctx0" brushRef="#br0" timeOffset="49638.92">3858 12118 203 0,'0'0'9'0,"0"0"1"0,9 0 16 15,-9 0 10-15,0 0 12 0,10-8 3 0,-10 8-18 16,0 0-5-16,8-8-19 0,-8 8 3 0,0 0 2 15,0 0 3-15,11 0-5 0,-11-9 11 0,0 9 18 16,0 0 6-16,0 0 19 0,0 0-20 0,0 0-4 16,0 0 1-16,0-8-8 0,0 8 7 0,0 0-1 15,0 0-2-15,0-9-22 0,0 9 3 0,0 0 28 16,0 0-3-16,0 0 6 0,0 0-8 0,0 0-31 16,-12 0 0-16,12 0-4 0,-10 0 8 0,10 0-6 15,-14 0-9-15,4 0 5 0,-1 0-8 0,11 0-7 16,-15 0 7-16,0 0 12 0,1 0-18 0,1 13 17 15,-1-5-2-15,0 3-25 0,-1 0 7 16,1 0 5-16,3 0 1 0,-3 1 12 0,14 1-3 16,-16-1-19-16,16 1 8 0,-14 1 10 0,14 0-1 15,0 1-2-15,0 1-14 0,0-1 11 0,0 0 7 16,0 1 4-16,0-3 4 0,0 0-11 0,0 2 11 16,0-4-18-16,0 0-1 0,16 0 12 0,-5-3-11 15,3 1 13-15,-3-9-6 0,0 9-19 0,4-9-31 16,2 0-27-16,0 7-24 0,-1-7-41 0,5 0 13 15,-3 0-37-15,2 0-13 0,0 0 21 0</inkml:trace>
  <inkml:trace contextRef="#ctx0" brushRef="#br0" timeOffset="52521.31">3409 13426 734 0,'2'-6'36'0,"-2"1"16"0,0 2 16 15,0-1 5-15,0 0-30 0,0 0-9 0,0 1-9 16,0 1 2-16,0 0-10 0,0 0 0 0,0 2-20 15,0 0-14-15,0 0 6 0,0 0-15 16,0 6 16-16,-4-1 15 0,1 4 4 0,-1 2 4 16,2 4 3-16,-1 3-8 0,0 6-13 0,0 1 19 15,-1 3-19-15,3 1 7 0,-1 0 6 0,1 0-17 16,1-2 11-16,0-4 1 0,0-2 2 0,4-3 5 16,3-2-3-16,-1-1-7 0,3-5 2 0,1-1-7 15,-2-3 4-15,4-2-3 0,1-4 17 0,0 0-12 16,-2 0 9-16,3-8 2 0,0 1-17 0,-2-3 26 15,2-1 8-15,-3-5 3 0,-3 2 29 0,3-2-15 16,-2-2-5-16,-1-1 11 0,0-1-33 0,-2-1 9 16,1-2 2-16,-1 0-22 0,1 0 5 15,-2 0 10-15,2-2 0 0,-2 4 6 0,0-1-5 16,-1 1 1-16,1 2-1 0,-2 0 20 0,-1 2 18 16,1 3 1-16,-2 0-6 0,1 3-22 0,-2 3-19 15,0-1-6-15,0 5-4 0,0 1-9 0,0 2-3 16,0 1-13-16,0 0 0 0,0 0 14 0,0 2-6 15,0 3 7-15,0 3 4 0,0 3-1 0,0 7 9 16,-3 2 3-16,0 6-3 0,1 7-4 0,-1 6-2 16,2 5 1-16,-3 3-4 0,0 4 7 0,0 3 3 15,-1 4 1-15,-3 1 3 0,1-1-10 0,0 3 3 16,-1 1-6-16,-1-2 1 0,0 3 9 16,-1 0-11-16,0-1 7 0,-2 0-2 0,2-3 0 15,-2-2-6-15,4-6-4 0,0 1 0 0,2-8-9 16,2-5 13-16,-2-3 1 0,5-7-3 0,-2-4 11 15,0-5-3-15,3-7 11 0,0-2 2 0,0-5 2 16,0-6-7-16,0 0-14 0,-4 0 5 0,-1-6-13 16,0-3 14-16,-2-5-12 0,-3-1 4 0,-1-5 13 15,-1-5-13-15,-1-4 12 0,-1-1-14 0,3-5 8 16,-1-1-12-16,0-2 9 0,2 0 6 0,2 0-24 16,0 1 20-16,1 0-10 0,4 4 5 0,1 2 10 15,2 2-26-15,0 3-17 0,5 2-41 0,2 4-21 16,1 0-25-16,4 3-16 0,2 1-15 15,3 1-35-15,2 1-13 0,5 2-27 0,1 1-20 16,4-1 34-16</inkml:trace>
  <inkml:trace contextRef="#ctx0" brushRef="#br0" timeOffset="53758.05">5547 11140 300 0,'0'-5'4'16,"0"1"6"-16,3-2 6 0,3 2 0 0,-3-3 0 15,2 1-4-15,2-1-1 0,-1 0 2 0,2-3-1 16,4 2 9-16,-3 0-17 0,3 0 11 0,-1 1-9 15,0 0-4-15,2 1 7 0,-2 2-14 0,0 1 1 16,1 3-7-16,-2 0 7 0,1 6-8 16,-2-2 21-16,1 4-7 0,-2 3 4 0,1 3 7 15,-2 3-20-15,-1 4 5 0,-3 0 7 0,1 1-8 16,-4 4 13-16,0-1-5 0,0 1-12 0,-7 1 15 16,-1-1-20-16,-2-1 24 0,-2-1-5 0,1 0-6 15,-5-2 5-15,3-1-13 0,-2-2-2 0,0-2 2 16,1-1-26-16,2-2-16 0,-4-2-21 0,6-1-34 15,-1-3 22-15</inkml:trace>
  <inkml:trace contextRef="#ctx0" brushRef="#br0" timeOffset="54153.66">6023 11147 716 0,'0'-8'28'0,"0"8"14"15,0-8 10-15,0 8 10 0,0-9-27 0,0 9-19 16,-13 0-5-16,13 0-5 0,0 0-5 0,-11 0 1 16,11 0-9-16,-14 0 3 0,3 0 7 0,1 0 1 15,-4 0 7-15,3 15-4 0,-4-2-10 0,1 1 2 16,-3 3-4-16,1-1 0 0,1 5 0 0,-1-2 1 16,0 2 5-16,2-1 1 0,-2 2-6 0,5 0 6 15,-1-1-3-15,12 2-5 0,-13-2 3 0,13 1-5 16,0-3 16-16,0 0-15 0,0-2 17 0,0 0 0 15,0-2-21-15,20-1-18 0,0-2-54 0,4-1-76 16,6-1-55-16,2-3 9 0</inkml:trace>
  <inkml:trace contextRef="#ctx0" brushRef="#br0" timeOffset="55269.66">7677 11193 268 0,'4'-9'4'0,"2"1"10"15,-1 0 9-15,2-1 0 0,-1 1 12 0,2 4-15 16,-2 0-10-16,-1-2 3 0,1 1-20 0,-1 1 3 15,0 4-3-15,-1 0-3 0,-2 0-1 0,0 0 7 16,-1 7 9-16,-1 5 4 0,0 0 10 0,2 5-10 16,-2 3-6-16,0 5-11 0,0 1 2 0,0 3 9 15,-3 1-4-15,-2 0 15 0,0-1-5 0,1 0-10 16,-1-2 1-16,2-3-6 0,-1-2-4 16,3-3 9-16,1-4 10 0,0-1 0 0,3-4-3 15,3-2 14-15,2-2 3 0,0-2 12 0,2-4 14 16,1 0-17-16,1 0-7 0,1-4-11 0,-1-3-13 15,3-2 14-15,-2-2-1 0,2-1 2 0,0-2-5 16,0-1-3-16,0-1-3 0,0 0 10 0,-2-2 11 16,1-2-4-16,-1 1 16 0,1 1 3 0,-3-3-3 15,0 1 12-15,0 0-7 0,-1-1-4 0,0 1 21 16,-3 0 4-16,-1 1 20 0,1 3 7 0,-2-1-19 16,-2 3-4-16,0 3-3 0,-3 3-19 0,2 1-3 15,-2 1-22-15,0 5-22 0,0 1-11 0,0 0-3 16,0 0-1-16,-3 0 3 0,-1 1 15 0,3 5-4 15,-1-1 8-15,-1 4-2 0,-2 3-1 16,0 2 0-16,-1 3 7 0,2 2-7 0,-3 8-5 16,1 1 2-16,-1 2-5 0,-4 2 0 0,3 6 11 15,0 2 4-15,0 1-5 0,-1 0 16 0,-2 6-11 16,1-1 0-16,1 1 4 0,-2 3-16 0,1-2 15 16,-2 3 1-16,1-4-11 0,-2 1 8 0,2-4-20 15,-2 0 3-15,1-4 7 0,-1-3 6 0,-1-4 8 16,1-4-17-16,0-6 2 0,-1-1 3 0,2-5-1 15,-1-3 16-15,4-2-7 0,0-6-11 0,0 0 6 16,3-5-10-16,0-1 8 0,-3 0 2 16,3-6-6-16,-3-1 5 0,-1-2-8 0,1-1-6 15,-2-4 2-15,1-1 3 0,-1-2 4 0,0-1 10 16,-1-1-3-16,3-2-5 0,0 1 4 0,1-2-12 16,2 0 8-16,1-2 4 0,-1 3-2 0,4-2-3 15,2 2 2-15,0-1-8 0,5 3 10 0,0 2-3 16,1-1-8-16,4 2-7 0,2 3-68 0,-1 1-64 15,4 0-53-15,3 4-81 0,1 0-13 0,2 1 7 16,4 0 46-16</inkml:trace>
  <inkml:trace contextRef="#ctx0" brushRef="#br0" timeOffset="63417.25">14656 11478 870 0,'0'-11'26'0,"0"-2"26"0,0 4 12 15,0-1-6-15,0 3-16 0,0 7-36 0,0-6-9 16,0 6 3-16,0 0-14 0,0 0 14 16,0 0-9-16,0 0 1 0,0 0 17 0,0 13-16 15,0 0 13-15,0 3-6 0,0 4-13 0,0 4 16 16,0 4-10-16,0 3 10 0,0 2-2 0,0 4 5 16,0 1 4-16,0 2 13 0,0 0-6 0,0 1-9 15,-13-3 15-15,13 0-5 0,0-1-11 0,0-3 11 16,0-4-30-16,0-2-8 0,0-5 14 0,0-4 8 15,0-4 16-15,0-4 24 0,0-11-22 0,11 0 9 16,-11 0 3-16,16 0-11 0,0 0 27 0,-4 0-27 16,6-16-10-16,-4-2-13 0,3-2-3 0,4-1 12 15,-4-2 4-15,4-2-2 0,-4-2-1 0,2 1-9 16,1-3-1-16,-3 2-1 0,1-1 10 16,0 0-4-16,2 0-3 0,-1 0 7 0,1 0-21 15,-2 0 11-15,3 0 2 0,-4-1-3 0,2 4 9 16,-3 0-4-16,0 0-1 0,-2 3-8 0,-1 3 14 15,-4 1-13-15,-9 4-13 0,11 0-24 0,-11 3-31 16,0 3-37-16,0-1-58 0,13 9-36 0,-13-4 1 16,0 4-6-16,0 0 43 0</inkml:trace>
  <inkml:trace contextRef="#ctx0" brushRef="#br0" timeOffset="64400.78">15226 11980 481 0,'0'0'-8'0,"0"0"3"0,0 0 11 0,0 0-2 16,0 0-4-16,0 0-3 0,0-12-2 16,0 0 10-16,0-1 14 0,0-2-4 0,13 1-11 15,-13 0-12-15,11-2-5 0,-11 1 5 0,14-1-1 16,-14 0 17-16,11 0 1 0,-11 1 4 0,0 0 1 16,0-1 7-16,13 3 9 0,-13-2-2 0,0 3 3 15,0 1-13-15,0 1-2 0,0 2-3 0,0 1-15 16,0 1 1-16,0 6 1 0,0 0 4 0,-16 0-3 15,3 0-5-15,-1 0 1 0,1 0-2 0,-4 11 10 16,1 1 9-16,-3 0-5 0,-1 3-7 0,2 1 11 16,0 1-10-16,-2 0 1 0,3 0-1 0,3-1 13 15,1 1-13-15,13-1 4 0,-11 0 15 0,11-2-38 16,0-2 36-16,0-1-25 0,0 1 2 0,0-3 23 16,0 1-34-16,0-10 24 0,18 10-14 15,1-10-6-15,-5 0 24 0,3 0-9 0,0 0-3 16,-1 0 0-16,2 0-14 0,-4 0 2 0,2 0 10 15,-4-13 3-15,0 1-1 0,0 0-7 0,-12 0 0 16,15 1-5-16,-5 1 4 0,-10-2 13 0,13 2-11 16,-13-1 12-16,11 0 9 0,-11 2 10 0,0 0 20 15,0 2-11-15,13 1 1 0,-13 6-19 0,0-8-16 16,0 8-7-16,0 0-10 0,0 0 0 0,0 0 6 16,0 0 8-16,0 0 3 0,0 0 8 0,0 12-7 15,0-1 4-15,0 0 11 0,0 5-13 16,0-2 11-16,-13 3-18 0,13-1-5 0,0 1-5 15,0 0-16-15,0-1 2 0,0 3 0 0,0-5-2 16,0 0 9-16,18-4 13 0,-2 0-12 0,-1-10 13 16,1 0-1-16,1 0-2 0,2 0 6 0,-1 0-8 15,-1-15 13-15,-1 0-4 0,0-3-9 0,-2-1 16 16,-1 3-7-16,-13-3-8 0,16 0 24 0,-16 1 7 16,14 1-8-16,-14-2 17 0,12 2-13 0,-12-2-25 15,12 2 18-15,-12 0-8 0,0-1 10 0,14 4 15 16,-14-2-5-16,0 3 8 0,0 2-20 0,0 1-2 15,0 4-11-15,0 6-9 0,0 0 13 16,0 0 0-16,0 0-1 0,0 0 2 0,0 0-13 16,-16 0-2-16,16 12 13 0,-13-4-12 0,13 2 13 15,0 0 6-15,-13-3-14 0,13 2 6 0,0-1-14 16,0 0-8-16,0 1 0 0,0-3 5 0,0 1 5 16,0 1 8-16,0-8-3 0,13 8 1 0,2-8 5 15,-1 0-4-15,0 0 5 0,2 0 13 0,-2 0-1 16,2 0-1-16,-3 0 14 0,0 0-15 0,0-10 12 15,1 3 28-15,-2-2-2 0,-12 1-1 0,14 1 9 16,-2-2-11-16,-12 1-9 0,15 0 16 0,-15 1-38 16,12 1-3-16,-12 6 5 0,0-8-11 0,0 8 19 15,0 0-23-15,0 0-17 0,0 0 13 0,0 0-6 16,0 0 9-16,0 0 9 0,0 10-11 16,0 0 4-16,0 3 3 0,-15 0 1 0,3 4-1 15,0-1-2-15,12 4 2 0,-18 0-6 0,4 0 11 16,14 1-6-16,-14-2 12 0,14-1-12 0,-14 0-16 15,14-3-9-15,0-2-28 0,0 0-14 0,0-1-59 16,0-4-41-16,0-8-59 0,0 9-47 0</inkml:trace>
  <inkml:trace contextRef="#ctx0" brushRef="#br0" timeOffset="64849.51">16359 11365 733 0,'0'-10'30'0,"0"1"3"0,0 2 2 0,0 7-4 16,0-7-34-16,-17 7-2 0,17 0-2 0,-20 0 5 15,4 10 13-15,-3 1 9 0,-3 5 5 0,1 5 21 16,-6 3-9-16,-1 5 15 0,1-1-3 0,-3 4 2 16,2 4 8-16,-1 0-24 0,4 1-9 0,-2 2-12 15,3-1-9-15,4 1 0 0,0 1 7 0,5 0 9 16,1-2-26-16,14 0 7 0,0-1-3 0,0-2-69 16,0-2-34-16,0-1-64 0,0-3-80 15,16-3-25-15</inkml:trace>
  <inkml:trace contextRef="#ctx0" brushRef="#br0" timeOffset="65218.11">16341 11755 1108 0,'0'0'40'0,"0"-8"-1"15,0 1 10-15,0 7-15 0,0-7-25 0,0 0 0 16,0 7-22-16,0-8 21 0,0 2-17 0,0 0-12 16,0-1 18-16,0 1-2 0,16 0-4 0,-1 6 14 15,2-8 3-15,-2 8-7 0,1-7 10 0,1 7-10 16,-1 0-14-16,-1 0 4 0,-1 0 0 0,0 0 20 15,-14 12-2-15,14 0-5 0,-14 2-7 0,0 2-5 16,0 2 20-16,0 3-8 0,0 1 15 16,0 1-12-16,0 1-12 0,-16 3 21 0,-4-1-17 15,-1-1 10-15,2-1 5 0,-3-2-14 0,0-4 13 16,1-3-21-16,2 0-20 0,1-5-28 0,3-10-49 16,0 0-26-16,15 0-27 0,-16 0-39 0,16 0-32 15,0 0 39-15</inkml:trace>
  <inkml:trace contextRef="#ctx0" brushRef="#br0" timeOffset="65500.52">16719 11639 950 0,'0'-6'21'0,"0"6"8"15,0-5 5-15,0 5-5 0,0 0-21 0,0 0-2 16,0 0-2-16,0 0 1 0,0 0-1 0,0 0 10 16,-13 0 10-16,13 12 18 0,-17 1-6 0,2 2-3 15,-2 0-6-15,0 3-5 0,-1 3 16 0,0 3-16 16,0 1 1-16,-1 1-15 0,0 0 6 0,5 1 0 16,1-1-4-16,13-1 11 0,-14 2-9 0,14-4-5 15,0-2-27-15,0-2-2 0,0-4-75 0,0 0-65 16,19-3-63-16,0-4-103 0,6-8 56 15</inkml:trace>
  <inkml:trace contextRef="#ctx0" brushRef="#br0" timeOffset="65983.42">16866 11289 901 0,'0'-9'32'16,"0"1"25"-16,0 8-4 0,0-7 9 0,0 7-29 0,0-7-28 15,0 7 4-15,0 0 0 0,0-8-5 16,0 8 13-16,17 0-15 0,1 0-6 0,-4 0 0 15,3 0-14-15,2 0 14 0,0 16 18 0,0 3-14 16,-1 3 10-16,-1 5 6 0,-3 4-15 0,1 4 10 16,-15 4 5-16,14 3 2 0,-14 2-17 0,0 3 14 15,0 1 7-15,0 1-8 0,-19 0 21 0,-7 3-34 16,1 0-19-16,-3 1-4 0,-4-2-12 0,0-2 30 16,-1 0 16-16,-2-5-67 0,2-4-51 0,-2-3-64 15,4-4-91-15,-4-7 14 0,6-3 43 16</inkml:trace>
  <inkml:trace contextRef="#ctx0" brushRef="#br0" timeOffset="75063.17">14789 12720 588 0,'0'-4'17'0,"0"-2"19"0,0 3 21 0,0-1-4 16,0 1-2-16,0-1-12 0,0 2-20 0,1 1 7 15,2-1-7-15,-3 2-2 0,2 0 9 0,-2-1 5 16,0 1-1-16,0 0 2 0,0-1-23 0,0 1 8 16,0 0-17-16,0 0-4 0,0 0 4 0,0 0-21 15,0 0 13-15,0 0-9 0,0 2 7 0,0 0 14 16,0-1-15-16,0-1 16 0,-2 2 7 0,2-1-15 15,-3 2 20-15,3-2-18 0,0 1 5 0,0 1-7 16,0-1-7-16,0 0 6 0,0 0 7 16,-1 1-1-16,1-2 3 0,0 2-1 0,0-2-10 15,0-1 12-15,0 1-2 0,0-1 5 0,0 0-9 16,0 0 4-16,0 0-9 0,0 0 13 0,0 0 15 16,0 0 7-16,0 0 12 0,0 0-11 0,0 0-4 15,0 0 1-15,0 0 2 0,1 0 11 0,1 0-19 16,-1-2 0-16,-1 2-6 0,0-3-6 0,0 3 7 15,2 0-6-15,-2 0-2 0,0 0-17 0,0 0 1 16,0 0 4-16,0 0-5 0,0 0 10 0,0 0-13 16,0 0-1-16,0 4 7 0,0 1-11 0,0 3 18 15,-3 3 7-15,0 3-1 0,-1 4 9 0,1 3-8 16,0 6-12-16,-2 2-6 0,-1 5 4 16,-2 0 10-16,0 0 0 0,-2 2 1 0,2 0 2 15,-2-1-14-15,2-3 2 0,0-1 8 0,-2-3-3 16,6-1 6-16,-1-4 2 0,2 0-7 0,-1-3-1 15,4-4-4-15,0 0-5 0,0-3 5 0,0-2 6 16,5-2-3-16,-1-2 12 0,2-2 4 0,1-1-10 16,0-4 2-16,2 0 5 0,1 0-9 0,3-6 0 15,2-1 8-15,-1-5-22 0,4-1 13 0,-1-4-8 16,2-1 3-16,-1-3 3 0,0-2-5 0,0-3 10 16,3 0-14-16,-4-3 9 0,-1 0 0 0,3-3-7 15,-2 0 13-15,2-3-8 0,-3 0-12 16,5 2 13-16,-4-1-7 0,0 0 3 0,2 0 6 15,-3 3-1-15,1-1 3 0,-1 5-6 0,-1 0 0 16,1 2-6-16,-6 2-11 0,0 4-1 0,-2 4-40 16,-1 1-45-16,0 5-54 0,-4 3-50 0,-1 2-17 15,-2 4-6-15,0 0 47 0</inkml:trace>
  <inkml:trace contextRef="#ctx0" brushRef="#br0" timeOffset="77213.14">15313 13215 290 0,'14'0'13'15,"-14"0"4"-15,0 0 14 0,12-7 1 0,-12 7-16 16,14-9 0-16,-14 1-8 0,11 1-3 0,-11 0 2 15,13 0 2-15,-13 1-1 0,0 6 0 0,15-11 2 16,-15 4 9-16,0 0-4 0,0 7 6 0,0-11 24 16,0 3-1-16,0-1 17 0,0 0 3 0,0 0-22 15,0-1 3-15,0-1-3 0,0 3 0 0,0-3 2 16,0 2-14-16,0 1 2 0,0-1-10 0,-15 9 7 16,15-9 3-16,0 0-1 0,-15 9-15 0,15-8-12 15,-11 8 1-15,11 0-15 0,0-8 13 0,-16 8-11 16,16 0-2-16,-12 0-1 0,12 0 8 15,-14 0 11-15,-1 0 1 0,4 14-10 0,-1-1 9 16,-1 0-22-16,-3 3 5 0,3 1 3 0,-1 0-1 16,1 2 22-16,0-1-8 0,1 1-1 0,12-1-9 15,-11 0-9-15,11-4 3 0,0 1 16 0,0-1-9 16,0-2 8-16,0-1-15 0,0-2-4 0,0-9 9 16,0 12 1-16,0-5 12 0,0-7-4 0,13 0 4 15,-13 0-17-15,13 0 4 0,-13 0-3 0,15 0-2 16,-15 0 26-16,13 0-11 0,-1 0-1 0,-12 0-1 15,13-10-16-15,0 3 8 0,-13-2-4 0,16 1 5 16,-2-1-2-16,-1-1 0 0,-13 2 19 16,16-1-16-16,-2 1 10 0,-14 0-13 0,14 8-9 15,-14-8 20-15,14 8 0 0,-14-9-1 0,0 9-8 16,0 0-14-16,0 0-10 0,0 0 13 0,0 0 0 16,0 0 7-16,0 0 11 0,0 0-12 0,0 0 2 15,0 0 9-15,0 0-15 0,0 9 12 0,0 2 12 16,0-1-15-16,0 2 14 0,0-2-5 0,0 0-9 15,0 1-2-15,0 0 8 0,0-3-4 0,0 0 3 16,0 1 3-16,0-9-16 0,0 9 18 0,0-9-8 16,0 9 8-16,0-9-5 0,15 0-10 0,-15 0 19 15,17 0-9-15,-17 0 7 0,14 0-1 0,2 0-5 16,-16 0-3-16,16 0 0 0,-2 0 2 16,-14 0-11-16,14-12 17 0,-14 2 1 0,14 1 4 15,-14-1 3-15,15-2-18 0,-15 0 20 0,14 0-5 16,-14 0 5-16,12-1 3 0,-12 0-12 0,18-1-14 15,-18 0-6-15,14 0 2 0,-14 0 10 0,14 0-1 16,-14 1 18-16,0 1-5 0,0 0-15 0,0 3 5 16,11 0-12-16,-11 0-1 0,0 9 3 0,0 0 15 15,0-7-17-15,0 7 10 0,0 0-17 0,0 0 3 16,0 0 9-16,0 0-8 0,0 0 4 0,0 0 12 16,0 0-5-16,0 0-9 0,0 0 18 0,0 8-20 15,0-8 3-15,-14 9 12 0,14-9-11 16,0 11-5-16,0-11 5 0,0 7-1 0,0-7 0 15,0 0 10-15,0 10-6 0,0-10 14 0,0 0-4 16,0 0-4-16,0 0 2 0,0 0-16 0,0 0 12 16,13 0-4-16,-13 0 24 0,13 0 0 0,-13 0-13 15,13 0 14-15,-13 0-19 0,12 0-2 0,-12 0 6 16,14-10-8-16,-14 10-3 0,0-7 5 0,13 7 1 16,-13-9 8-16,0 9-11 0,11 0 7 0,-11 0-13 15,0-6-14-15,0 6 7 0,0 0-5 0,0 0 18 16,0 0 8-16,0 0 8 0,0 0-12 0,0 15 2 15,0-2 1-15,0 4 7 0,0 0 11 0,0 0-8 16,-11 2 9-16,11-1-5 0,-18 0-15 16,18-1 4-16,-12 0-4 0,12-2-19 0,0-1 19 15,0-2 9-15,0-1-17 0,0-2 21 0,0-1-18 16,0-8-48-16,0 10-36 0,0-2-56 0,12-8-65 16,6 0-39-16</inkml:trace>
  <inkml:trace contextRef="#ctx0" brushRef="#br0" timeOffset="77679.61">16187 12622 1167 0,'0'-8'14'0,"0"-2"34"16,0 3 15-16,0 1-10 0,-13 6-10 0,13 0-38 16,0 0-11-16,-13 0 11 0,13 0 1 0,-17 12-7 15,4 1-1-15,-4 5 7 0,-1 6 8 0,-3 1 15 16,-1 6 17-16,1 2-4 0,-2 5-19 0,-1-1 5 16,1 5-23-16,3-2-5 0,0 1 4 0,4-3-5 15,-1 1 5-15,4-2 0 0,13-1 5 0,-12-3-3 16,12-1-2-16,0-3-28 0,0-2-14 0,0 0-34 15,0-2-22-15,0-2 11 0,0-2-17 0,14 0 12 16,-2-5-11-16,4-1 1 0,-3-3-13 16,1-1-9-16,0-11 1 0,-1 10-18 0,3-10 4 15,-5 0 13-15</inkml:trace>
  <inkml:trace contextRef="#ctx0" brushRef="#br0" timeOffset="78278.25">16186 13193 638 0,'0'-14'31'0,"16"0"30"0,-16 2 20 16,12 2 43-16,-12 1-1 0,0 2-40 0,0 7-11 16,0-8-49-16,0 8-11 0,0 0 7 0,0 0-16 15,0 0 19-15,0 0-35 0,0 0 6 0,0 0 12 16,0 0-18-16,0 0 25 0,0 14-26 16,0-1-3-16,0-1 6 0,0 2-8 0,0 1 14 15,-12 1 3-15,12 2 11 0,0-4-11 0,0 1 21 16,0 0-14-16,0-1-13 0,0-2 29 0,0 2-12 15,0-3 11-15,0-2 2 0,0-9-30 0,20 9-1 16,-4-9-3-16,0 0 1 0,-2 0 11 0,0 0-5 16,-14 0-8-16,16 0 18 0,0-9 4 0,-16-4 2 15,16 1 5-15,0-2-37 0,-16 0 2 0,16 0 5 16,-1-3 19-16,-2 1 32 0,1 0 24 0,-2-2 14 16,-12 2 4-16,16 1 5 0,-16 1-8 0,17-1 29 15,-17 4-1-15,14 0-6 0,-14 2-19 16,0 3-53-16,0 6-29 0,0 0 2 0,0 0-19 15,0 0 9-15,0 0 13 0,0 0-7 0,0 11 6 16,0 3 7-16,0 3-5 0,-21 4-7 0,7 5 19 16,-3 3-8-16,-1 4 2 0,4 3 3 0,-5 4-1 15,3 1 5-15,-3 5-4 0,2-1-7 0,-2 4-5 16,0-1-3-16,1 3-4 0,0 0 11 0,-3-3-13 16,2-1 0-16,-1-3 0 0,3-1-5 0,0-3 8 15,3-6 4-15,-2-3-1 0,3-4-1 0,3-3 5 16,10-5-4-16,-12-4 14 0,12-3-4 0,0-12-7 15,-12 10 5-15,12-10-3 0,0 0-3 0,0 0 3 16,0 0 4-16,-11 0-18 0,11-16 4 16,0 0 10-16,0-3-14 0,-13-3 7 0,13-4 13 15,0 0-10-15,0-4-1 0,0 0 13 0,-10-3-11 16,10-1-3-16,0 1 10 0,0 1-4 0,0 2-6 16,0 2 4-16,0 0-5 0,0 4 1 0,0 1 3 15,0 4 0-15,0 1-7 0,0 2 4 0,0 1-3 16,0 3-13-16,12-1-34 0,-12 1-43 0,12 4-48 15,2-4-41-15,-1 0-45 0,4 1-27 0,0 0-24 16,4 1-26-16</inkml:trace>
  <inkml:trace contextRef="#ctx0" brushRef="#br0" timeOffset="78695.69">16635 12593 1325 0,'0'-9'51'0,"-13"3"49"0,13 0 24 16,0 0 34-16,0 6-41 0,0-4-46 0,0 4-23 15,-14 0-24-15,14 0-15 0,0 0-3 0,0-4-3 16,0 4-12-16,0 0 1 0,0 0 2 0,0 0-1 16,0 0-3-16,19 0 6 0,-2 8-4 0,1 5 8 15,2 4 16-15,1 8-2 0,1 4 9 0,2 8-9 16,-4 6-13-16,0 7-6 0,-7 5 6 0,-13 3 3 15,0 3 1-15,0 0 10 0,0 0-17 0,0 2 11 16,-26-6-5-16,-4-1 8 0,-4-5 3 16,0-2-44-16,-7-5-19 0,0-6-54 0,-2-3-42 15,-1-7-33-15,-1-2-13 0,4-8-33 0,2-3-7 16,2-5-26-16,7-10-27 0</inkml:trace>
  <inkml:trace contextRef="#ctx0" brushRef="#br0" timeOffset="85277.74">17740 11481 997 0,'-13'0'42'0,"13"0"18"0,0 0 5 0,-12 0 11 16,12 0-65-16,0 0-8 0,0 0 6 0,0 0-2 15,0 0 36-15,0 0-11 0,0 0-5 0,0 0-14 16,0 0-12-16,0 0 1 0,0 0 0 0,0-5 2 16,12 5 1-16,-2 0-6 0,6-5-8 0,-2 5 2 15,3 0-1-15,-1 0 10 0,6 0 0 0,-4 0 10 16,2 0-13-16,2 0-5 0,-1 0-1 0,0 0-9 15,1 0-24-15,-3 8-27 0,-2-1-41 0,4 0-40 16,-7-3-30-16,-2 2-15 0,1 1-14 0,-13 1 21 16</inkml:trace>
  <inkml:trace contextRef="#ctx0" brushRef="#br0" timeOffset="85513.51">17694 11832 810 0,'0'0'6'0,"0"0"5"0,0 0-7 0,0 0 2 0,0 0-3 15,0 0-11-15,0 0 10 0,0 0-3 16,0 0 1-16,20 0 13 0,-2 0-5 0,3 0-6 15,-4 0-14-15,5 9-54 0,-1-9-75 0,1 10-60 16,3-3 1-16</inkml:trace>
  <inkml:trace contextRef="#ctx0" brushRef="#br0" timeOffset="87076.4">19163 11056 709 0,'0'0'22'16,"0"0"2"-16,0 0-2 0,-11 0 10 0,11 0-19 15,0 0 17-15,0 0 7 0,0 0-14 0,0 0-6 16,0 0-18-16,0 0-7 0,0 0 1 0,0 0 7 16,0-7-2-16,13 7-2 0,-1-9 2 0,1 1 11 15,0 0-6-15,-1 2-3 0,6 0 5 0,-4-1-13 16,3 7-1-16,-2-8 8 0,0 8-4 0,0 0 1 16,-1 0 8-16,0 0-1 0,-3 0-4 0,-11 0-1 15,14 12-6-15,-14-1 6 0,12 1 14 16,-12 3 2-16,0 2-5 0,0 1-7 0,0 4-11 15,0-1 4-15,0 2 12 0,-16 1-7 0,-2 1 8 16,2 0 0-16,-2-1-2 0,-1-2-3 0,1-1 0 16,-2-3-1-16,-1 0-4 0,4-2 11 0,-4-2-34 15,4-3-23-15,1-1-24 0,2-4-30 0,0-6-20 16,2 0-36-16,12 0-9 0</inkml:trace>
  <inkml:trace contextRef="#ctx0" brushRef="#br0" timeOffset="87441.76">19720 10982 614 0,'0'-6'20'0,"0"1"29"0,0 5 17 0,0-6 11 0,0 6-16 15,0 0-17-15,0 0-13 0,0 0 6 16,0 0 7-16,0 0 3 0,0 0 6 0,-14 0 4 16,-4 0-19-16,1 0-28 0,-4 9 4 0,1 0 2 15,-3 2 19-15,-2 4 17 0,2 1-2 0,-3 1-12 16,2 3-4-16,-1 0 2 0,1 1-13 0,3 1-2 15,1 0-11-15,1 0-5 0,7-1-6 0,-2-2-2 16,14 1 2-16,0-3-2 0,0 1-4 0,0-4 0 16,0 2-16-16,0-3-44 0,18 2-43 0,6-3-96 15,0 0-72-15,6-3-22 0,3 0 27 0</inkml:trace>
  <inkml:trace contextRef="#ctx0" brushRef="#br0" timeOffset="87697.54">19875 11322 1081 0,'0'0'8'0,"0"0"10"0,0 0 9 15,0 0-3-15,0 0-9 0,0 0-9 0,0 0 0 16,0 0 3-16,0 0-6 0,0 0 5 16,0 0-8-16,0 0-3 0,16 0 17 0,1 0-17 15,-3 0 9-15,5 0 12 0,0 9-34 0,3-9-14 16,3 0-55-16,-4 8-82 0,5-8-55 0,0 0-47 16</inkml:trace>
  <inkml:trace contextRef="#ctx0" brushRef="#br0" timeOffset="88209.34">20381 11117 1102 0,'0'0'32'16,"0"-9"-4"-16,-13 9 12 0,13-8 8 0,0 8-15 16,0-7-5-16,0 7 8 0,0-9 2 0,0 9-23 15,0-6 10-15,0 6-16 0,0-7-16 0,0 0 8 16,0 1-8-16,0 6 4 0,0-8 1 0,14 1-4 16,-2 3 2-16,1 4-9 0,-1-8 13 0,2 8-3 15,-1-7 3-15,-1 7 3 0,2 0-5 0,1 0-4 16,0 0 5-16,-2 0-3 0,0 11-8 0,-13 2 24 15,16 3-17-15,-16 2 7 0,0 6 7 0,0-2-15 16,0 1 14-16,0 4-2 0,0-2-9 16,0 1-15-16,0-2-24 0,-22-1-8 0,2-2-41 15,-1 0-15-15,3-4 11 0,-3-1-26 0,1 1 7 16,2-4-1-16,-1-1-33 0,2-4-19 0,1 1 28 16</inkml:trace>
  <inkml:trace contextRef="#ctx0" brushRef="#br0" timeOffset="88525.24">20816 11114 720 0,'0'-7'34'0,"0"1"10"0,0 1 9 15,0 5 7-15,0-7-36 0,0 7-11 0,0 0-17 16,0 0-5-16,0 0 9 0,-13 0-3 0,13 0 10 16,0 0 12-16,-14 0-6 0,14 0 16 0,-15 11-3 15,0 0 0-15,0 0 8 0,0 4 5 0,2-1 10 16,-4 4-5-16,0 2-5 0,0-2-25 0,1 1 2 16,2 2-17-16,14-1-1 0,-16-2 4 0,16 3-12 15,-15-4 9-15,15 2-3 0,0-3 19 16,0 1-31-16,0-2 29 0,0-2-11 0,0 0-34 15,0-1-13-15,15-1-87 0,5-3-62 0,3-1-53 16,2-2-9-16</inkml:trace>
  <inkml:trace contextRef="#ctx0" brushRef="#br0" timeOffset="88903.01">20441 10862 868 0,'0'0'6'0,"-14"-5"4"15,14 5 9-15,0 0-3 0,0 0-12 0,0 0-3 16,0 0-14-16,0 0 12 0,0 0 12 16,0 0-6-16,0 0 0 0,0 0-3 0,19 0-14 15,-1 0 11-15,3 0 10 0,4 0-12 0,5 0 8 16,4 0-2-16,1 0-11 0,1 0 8 0,5 0 0 15,-2 0-5-15,3 5 16 0,2-5 0 0,-4 5-22 16,2-5-57-16,-3 7-60 0,-4-5-73 0,-2 3-19 16</inkml:trace>
  <inkml:trace contextRef="#ctx0" brushRef="#br0" timeOffset="89441.8">19348 10521 731 0,'-11'-8'20'0,"11"8"7"0,-14 0 1 16,-2 0-4-16,3 0-6 0,-5 0-10 15,0 0 0-15,-3 0 27 0,-4 11-17 0,-2 2 10 16,-1 3 16-16,-4 3-29 0,-1 5 19 0,0 2-7 15,0 3-27-15,3 5 18 0,0 2-16 0,3 1 2 16,3 5 8-16,5 1-2 0,2 1 8 0,4 1-5 16,13 4 18-16,0 1-15 0,0-2-9 0,0 1-28 15,0-1-47-15,0-2-59 0,22-2-55 0,4-3-33 16,5-2-22-16</inkml:trace>
  <inkml:trace contextRef="#ctx0" brushRef="#br0" timeOffset="90041.68">21072 10674 555 0,'0'-9'13'15,"-11"0"18"-15,11 2-3 0,0 0 15 0,0 2-29 16,0 5-14-16,0-5 2 0,0 5-12 0,0 0 18 16,0 0 2-16,0 0-10 0,0 0-5 0,0 0-8 15,0 10 1-15,17 1 3 0,-4 3 8 0,1 6 20 16,2 2-18-16,-4 7 16 0,6 2-11 0,-5 6 3 16,-3 3 10-16,-10 3-10 0,11 2 10 0,-11 4-8 15,0 1 0-15,0-1 14 0,0 2-1 16,-17-1-13-16,1-2 0 0,-3-3 3 0,0-1-7 15,-4-6 9-15,1-1 10 0,-4-4-13 0,2-4-5 16,1-5-3-16,-4-2-8 0,2-3-29 0,3-2-36 16,2-5-36-16,2-2-83 0,1-3-19 0</inkml:trace>
  <inkml:trace contextRef="#ctx0" brushRef="#br0" timeOffset="90691.87">21677 10647 536 0,'0'-7'10'15,"11"1"-3"-15,-11 0 4 0,0 3 3 0,0-3-11 16,0 6 1-16,0 0-9 0,0 0-3 0,0 0-1 16,0 0 1-16,0 0 6 0,0 0 0 0,0 0 1 15,0 0 10-15,0 0-9 0,0 0 0 16,0 6 3-16,0-2-13 0,0-4 18 0,-11 5-7 16,11-5-5-16,-14 5 8 0,-2-5-10 0,3 0 16 15,13 0-3-15,-15 0-2 0,0 0 17 0,15 0-5 16,-15 0 14-16,15-7-1 0,-15 1-5 0,15 2-1 15,-12 0-5-15,12-2 4 0,0 0-14 0,0 0 6 16,0-1-10-16,0 2-12 0,0-2 1 0,0 0 3 16,0 0 0-16,0-1 11 0,19-1 0 0,-6 3-11 15,0 0 1-15,1 0-3 0,-1 6 1 0,-1-6-11 16,-1 6 3-16,-11 0 5 0,15 0 2 0,-3 9 6 16,2 0-7-16,-14 2 2 0,12 2-5 0,-12 3-1 15,12 0 20-15,-12 2-18 0,0-2 8 16,0 1 4-16,0 0-16 0,0-1 19 0,0 0-13 15,-19-3 17-15,0 0-3 0,-1-1-11 0,-2 0 13 16,-1-2-8-16,-2 1 6 0,-1-3-4 0,2 0-1 16,2-2-16-16,-1-2 13 0,5 0 4 0,1-4-2 15,17 0 12-15,-15 0-11 0,15 0-3 0,0 0-2 16,0 0-3-16,0 0-7 0,0-4 12 0,0-3-2 16,0 1-1-16,0 1 15 0,0-2-10 0,0 3-3 15,0-2 0-15,15 1-7 0,-1 5-8 0,-14-4 3 16,13 4 4-16,-13 0-5 0,12 0 10 0,-12 0 1 15,0 9 8-15,18 3 6 0,-18 0 3 0,11 1-1 16,-11 2 0-16,15-1-7 0,-3 2-13 16,-12-1 7-16,15 2-4 0,0-3 9 0,-6 1 2 15,4-2-1-15,0-2-49 0,-3-3-55 0,2 0-62 16,0-4-26-16</inkml:trace>
  <inkml:trace contextRef="#ctx0" brushRef="#br0" timeOffset="91679.65">18864 11587 767 0,'0'0'14'0,"0"0"8"15,0-6 7-15,0 6-5 0,0 0-8 0,-14 0 0 16,14 0-11-16,0 0 13 0,0 0-7 0,0 0 2 15,0 0 21-15,0 0-17 0,0 0-9 0,0 0-1 16,0 0-4-16,0 0-2 0,0 0 13 0,0 0 0 16,0 0-6-16,0 0 7 0,0 0 5 0,0 0-6 15,0 0-11-15,0 0 8 0,0 0 1 0,17 0 4 16,-2 6 7-16,5-6 13 0,1 8-5 0,3-8-3 16,4 6-7-16,2 1-10 0,5-7-26 15,3 9-13-15,1-3 16 0,4 2-1 0,1-2 15 0,2 0 4 16,5 2-6-16,1-1 1 0,2 0-2 15,3 0 14-15,1 2-13 0,2-1 2 0,3 0 2 16,2-1 10-16,3 3 4 0,2-2-12 0,-1 1 12 16,3-1-28-16,3-1 10 0,5 1-2 0,0 0-1 15,1 0 1-15,3 0 0 0,-1 1 21 0,4 0-13 16,-6 1 3-16,0 0-2 0,-8 0-29 0,-3 3 17 16,-6-3 9-16,-10-1-2 0,-9 1 9 0,-3-2-15 15,-12-1 2-15,-5-7-12 0,-6 8-6 0,-7-8 18 16,-12 0-12-16,0 0 6 0,0 0 6 15,0 0-6-15,0 0 15 0,0 9 3 0,0-9-7 16,0 0-13-16,0 8-6 0,-17-8 12 0,3 0-51 16,3 0-38-16,-3 0-70 0,2 0-66 0,12 0-12 15,-14 0 32-15</inkml:trace>
  <inkml:trace contextRef="#ctx0" brushRef="#br0" timeOffset="92411.28">19728 11887 974 0,'0'0'28'16,"0"-9"15"-16,0 9 1 0,-14-7-5 0,14 7-27 16,0 0-14-16,0 0-8 0,0 0 4 0,0 0-15 15,0 0-2-15,0 0 6 0,0 0-3 0,0 0 18 16,0 0 15-16,0 0-5 0,0 0 7 0,0 7-6 15,-17 4-16-15,17 0 8 0,0 1-7 0,-15 4 14 16,15 2-7-16,-15-2 2 0,15 2 9 0,-15-1-17 16,15 0 12-16,-15-3-4 0,15-1-1 15,-13 0-5-15,13-3 12 0,0-2 1 0,-13-8 1 16,13 11 25-16,0-11 4 0,0 0 4 0,0 0 40 16,0 0-1-16,0 0-14 0,0 0 7 0,0 0-46 15,0 0-26-15,0 0 2 0,0 0-16 0,0-15 11 16,0 2 5-16,0-2-1 0,17 0-6 0,-1-1-14 15,-5 1 8-15,5-3-8 0,-5 2 16 0,3-1-7 16,0 0-13-16,0 3 12 0,1-1-6 16,0 1 10-16,0 2 9 0,0 0-11 0,1 3-24 15,0 0 8-15,-2 9-17 0,0-7-15 0,3 7 16 16,-5 0-17-16,2 0 25 0,-14 0 8 0,13 15 15 16,-13-2 12-16,14 3-13 0,-14 2 17 0,0 1-13 15,0 3 15-15,0-1-5 0,0 0-13 0,0 0 4 16,0 0-4-16,0-2 4 0,0-1 6 0,-14-2-9 15,14 0-3-15,-14-3-26 0,14 0-55 0,-16-1-33 16,16-3-55-16,0-1-18 0,-11-1 25 0,11-7-12 16</inkml:trace>
  <inkml:trace contextRef="#ctx0" brushRef="#br0" timeOffset="92685.98">20084 12096 974 0,'0'0'-1'0,"-13"0"11"0,13 0 7 0,0 0 5 15,0 0-4-15,0 0 9 0,0 0-18 0,0 0 6 16,0 0 10-16,0 7-21 0,0-7 23 0,0 0-9 15,0 0-8-15,0 0-9 0,0 0-6 0,0 0 7 16,13 0-4-16,-3 0 25 0,3 0-11 16,3 0-16-16,-3 0 10 0,3 0-54 0,-1 0-47 15,1 0-30-15,1 0-58 0,2 0-6 0,-1 0 2 16,2 0 16-16</inkml:trace>
  <inkml:trace contextRef="#ctx0" brushRef="#br0" timeOffset="92924.34">20442 12072 1118 0,'0'-8'15'16,"0"8"26"-16,0 0-1 0,0-7 8 0,0 7-1 15,0 0-30-15,0 0 0 0,0 0-21 0,0 0-7 16,0 0-3-16,0 0 2 0,0 0 21 0,0 0-12 15,0 0 5-15,0 14-1 0,0 1-7 0,0 2 9 16,0 2 0-16,0 4-10 0,-15 0-20 0,15 0-95 16,-15 0-61-16,1-1-51 0,14 0-43 0,-11-1 70 15</inkml:trace>
  <inkml:trace contextRef="#ctx0" brushRef="#br0" timeOffset="93709.04">17514 13479 1045 0,'-5'1'10'0,"4"-1"-18"0,-2 0 8 0,1 0 5 16,2 0-11-16,0 0 11 0,0 0-3 16,5 0-8-16,-2 0-7 0,2 0 17 0,1-3-4 15,2 1-3-15,3 0 13 0,0 1-15 0,5 0 8 16,-3 0-6-16,-1 0-27 0,4 1-41 0,-2 0-52 16,0 0-37-16,-1 0-38 0,0 0 11 0</inkml:trace>
  <inkml:trace contextRef="#ctx0" brushRef="#br0" timeOffset="93967.08">17460 13715 959 0,'-3'4'6'0,"3"-2"-1"16,-1-1 3-16,1 1 5 0,0-2 1 0,0 0-2 15,0 0-6-15,4 0-5 0,0 0-1 0,1 0-1 16,2 0 11-16,3 0-5 0,-1 3 0 0,4 0-23 16,1 0-72-16,2 0-54 0,1 2-78 0,2-2-15 15</inkml:trace>
  <inkml:trace contextRef="#ctx0" brushRef="#br0" timeOffset="94722.98">18124 13714 934 0,'-3'0'6'0,"0"1"23"0,2-1-6 16,-1 0 15-16,2 0 2 0,0 0-18 0,-1 0 21 15,1 0-10-15,0 0-6 0,0 0-10 0,0 0-6 16,3 0-7-16,3 0-11 0,-2 0 7 0,1 0-9 16,3 0 2-16,2 0 9 0,2 0 9 0,0 0-4 15,3 0 2-15,0 0-4 0,-1 0-10 0,2 0 2 16,-1 0 10-16,1 3-8 0,0 0-1 0,-2 0 1 16,2 0-3-16,-2-1 5 0,3 2 9 0,0-1-7 15,1 0-2-15,-2 1-1 0,5 1-10 16,-1 0 10-16,1 0 0 0,1-1 9 0,2 2-8 15,2-2 10-15,0 1-2 0,4 1-12 0,-1 0 15 16,5-1-8-16,2 3 1 0,4-2 13 0,6 2-3 16,1 0 1-16,5 1-2 0,4-1 0 0,3 1 4 15,2 2-14-15,5-2-1 0,2 3 2 0,5-1-13 16,4 1 7-16,3 2 5 0,4 1-5 0,1 0 7 16,5 2 0-16,2 0-6 0,1 2 2 0,2-2-2 15,1 3 4-15,1-1-8 0,3 1 2 0,-2 1-1 16,-1-2 1-16,1 3 2 0,-1-1 2 0,-5 0-1 15,-1 0 0-15,-5-1 10 0,-5 1-10 0,-4-1 4 16,-6-4-3-16,-4 1 1 0,-7-2-2 16,-7-1 4-16,-2-1 0 0,-8-4-8 0,-8 1 7 15,-2-4-6-15,-8 0 0 0,-5-1-8 0,-4-2-19 16,-2-1-10-16,-6-1-21 0,-1 1-27 0,-2-2-22 16,-2 0-30-16,-3 1-9 0,1-1-11 0,-1 0-10 15,0 0-10-15</inkml:trace>
  <inkml:trace contextRef="#ctx0" brushRef="#br0" timeOffset="95856.72">19005 13000 437 0,'-16'0'13'0,"16"9"7"0,-17 0 0 15,3 2 0-15,14-1-8 0,-17 3-4 0,17-1 1 16,-14 0-11-16,14 2 0 0,0 0 2 0,-15-2-3 16,15 0 15-16,0 1-2 0,0-2 3 0,0-1 9 15,0-1 0-15,0-1 5 0,15-8-11 0,-2 8 9 16,3-8-5-16,0 0 0 0,1 0 13 15,-1 0-9-15,5 0 1 0,-4 0 10 0,4 0 3 16,-1 0 7-16,-2-9 6 0,2-1-24 0,1-1 13 16,-4-3-21-16,0 2 1 0,-1-3 14 0,2 1-13 15,-4-1 29-15,2-1-17 0,-5 1 12 0,1 0-4 16,-12 3 0-16,13-1 38 0,-13 3-5 0,11 0 13 16,-11 3-27-16,0 7-25 0,0-6-17 0,0 6-28 15,0 0 1-15,0 0-4 0,0 0 5 0,0 0 13 16,0 0 6-16,0 10-14 0,0 3 7 15,0 3-14-15,-12 3 15 0,-1 6 10 0,-5 5-1 0,4 2 0 16,-5 4-13-16,2 0 7 0,-2 3-12 16,-2 1 10-16,1 2-6 0,1-1 1 0,-5 2-11 15,1 0-25-15,2 0-14 0,-1-1 4 0,1-1-1 16,0-1 2-16,3-5 27 0,0-1-10 0,4-3 2 16,14-4 36-16,-19-4-20 0,19-4 3 0,-13-5 22 15,13-2-24-15,0-12 12 0,0 0 4 0,-15 0-4 16,15 0 7-16,0 0-2 0,-15 0-1 0,15 0-16 15,0 0 14-15,-14-14-5 0,14-1 3 0,-13 0 14 16,13-4-5-16,0 0 14 0,0 0 0 0,-12 0-15 16,12-1-7-16,0-2-2 0,0 0 2 0,0 0 10 15,0 2-6-15,0-1-13 0,0 2-8 0,0 0-2 16,0 4-3-16,0 1 10 0,0 3-16 16,0 2-18-16,16 9-31 0,-1-9-21 0,0 9-50 15,0 0-30-15,5 0-11 0,2-8-42 0,4 8 0 16</inkml:trace>
  <inkml:trace contextRef="#ctx0" brushRef="#br0" timeOffset="96122.68">19426 13347 1603 0,'0'0'16'0,"0"0"7"0,0 0 4 0,0 0 3 16,0 0-14-16,0 0 3 0,0 0-5 0,0 0-8 16,0 0 3-16,0 0-13 0,0 0 0 0,0 0 12 15,0 0-8-15,22 0-4 0,-5 0-32 0,5 0-105 16,2 0-69-16,0 0-95 0,1 0-80 0,4 0 79 15</inkml:trace>
  <inkml:trace contextRef="#ctx0" brushRef="#br0" timeOffset="98888.82">20267 13255 563 0,'0'0'3'0,"0"-8"11"0,0 8 21 16,0-7 17-16,0 7 3 0,0 0-7 0,0 0-28 15,0 0-8-15,0 0-11 0,0 0-3 16,0 0 4-16,0 0-3 0,0 0-4 0,0 0 12 16,-11 12 2-16,11 0-5 0,0 3 13 0,-13 2-12 15,13 1 7-15,-9 2-2 0,9 1-13 0,0 2 15 16,0-1-15-16,0-3 9 0,0 1 2 0,0-2-25 15,0-3 17-15,0 0-11 0,0-3 6 0,12-3 5 16,-1-9 3-16,1 0-1 0,-2 8 10 0,3-8 8 16,-2 0-22-16,2 0-4 0,-4 0-1 0,3 0-4 15,-2-13 25-15,2 1 5 0,2-2-13 0,-3-1 13 16,0-1-27-16,3-2 13 0,-3 1-14 16,2-3 2-16,0 2 20 0,-13 0 6 0,17 0 23 15,-4 2 3-15,-13-2-7 0,14 4-23 0,-14 2-12 16,14 1-8-16,-14 3-17 0,0 8 12 0,0 0 5 15,0 0 1-15,0 0 19 0,0 0 2 0,0 17 17 16,0 4-8-16,0 3 0 0,0 5 3 0,0 5-9 16,-17 7 4-16,2 1-2 0,1 6-14 0,5 0-3 15,-4 5-8-15,1 0-8 0,0 1 11 0,-2-2-7 16,5 0 17-16,-3-1 3 0,2-1-9 0,10-3 3 16,-16-5-10-16,4 0-5 0,12-5 5 0,-14-4 8 15,14 0-3-15,-9-5-2 0,9-5-5 0,0-2-4 16,0-7 16-16,0-2 9 0,0-12 3 15,0 0-13-15,0 0-6 0,-13 0 2 0,13 0 1 16,0 0-4-16,-11 0-15 0,11-18-4 0,-10 0 8 16,10-2 15-16,-13-3 9 0,3-2-1 0,10-2-14 15,-16 1-12-15,5-3 11 0,11 2-6 0,-14-3 17 16,1 5-2-16,13 0 3 0,-9 0-1 0,9 6-5 16,0 0 7-16,0 2-9 0,0 3-1 0,0 1-3 15,0 2-10-15,0 11 7 0,0-11 11 0,0 0-18 16,0 11 28-16,0-10-37 0,13 10-66 15,4-12-54-15,-3 3-99 0,7 9-43 0,-3-11 57 16</inkml:trace>
  <inkml:trace contextRef="#ctx0" brushRef="#br0" timeOffset="99197.74">20124 12994 820 0,'-17'-10'0'0,"3"1"9"0,2-1-14 0,12 3 10 15,0 7-8-15,0-8-9 0,0 8 10 0,0 0-1 16,0-9-1-16,0 9 9 0,13 0-4 0,3 0-2 16,5 0 2-16,0 0-1 0,6 0-2 0,1 0-5 15,4 0 9-15,2 0-3 0,2 0-8 0,2 0-60 16,4 9-59-16,-4-9-68 0,2 8 8 0</inkml:trace>
  <inkml:trace contextRef="#ctx0" brushRef="#br0" timeOffset="99604.43">20619 12739 809 0,'0'0'-6'0,"0"-10"8"0,0 10-4 0,0-8-7 16,0 8 5-16,0 0-12 0,0-7 13 0,0 7 11 15,0 0-12-15,0 0 3 0,0 0-5 0,20 0 0 16,-2 0-5-16,3 0 20 0,-2 0-4 0,1 11-5 15,2 3 25-15,-2 3-13 0,2 5-10 0,-4 6 6 16,3 5-20-16,-4 3 1 0,-3 5 14 0,-1 5-2 16,-13 3 14-16,0 4 2 0,0-1 1 0,0 7-7 15,0-4 2-15,0 2-6 0,-15 0-11 0,-6-1 10 16,4-1-2-16,-4-4-14 0,-1-1 0 16,1-4-33-16,-4-5-36 0,3-4-24 0,1-5-52 15,-1-5-20-15</inkml:trace>
  <inkml:trace contextRef="#ctx0" brushRef="#br0" timeOffset="100472.39">21241 12723 642 0,'0'0'6'15,"0"0"2"-15,0 0 9 0,0 0-1 0,0 0-4 16,0 0-6-16,0 0-9 0,0 0 6 0,0 0-12 15,0 0 7-15,0 0-3 0,0 0 9 0,0 0 1 16,0 0-5-16,0 0 8 0,0 0-19 0,0 0 2 16,0 0-6-16,0 0 2 0,0 0 6 0,0 0 17 15,0 0 0-15,0 0-11 0,0 0 11 16,0 0-22-16,0 0 14 0,0 0-4 0,0 0-5 0,0 10 9 16,0-10-11-16,0 8 20 0,0-8-3 15,0 8-4-15,-13-8 4 0,13 0-12 0,0 0-4 16,0 7 7-16,-11-7-1 0,11 0 19 0,0 0 3 15,0 0-3-15,-13 0-2 0,13 0-9 0,-12 0 0 16,12 0-5-16,-11 0 12 0,11 0-4 0,-14 0 2 16,14 0 17-16,-12 0-4 0,12 0 9 0,-11 0-3 15,11-6-12-15,0 6-9 0,0-9-31 0,0 4 20 16,0-1-9-16,0-1 7 0,0 2 10 0,0-3-7 16,0 1-5-16,13 1 4 0,-2 0 0 0,3 1-1 15,-14 5 9-15,16-7-10 0,-2 7 1 0,-1 0-11 16,-1 0 12-16,0 0 3 0,2 0 15 15,-3 12-11-15,0 0-13 0,3 1 11 0,-14 1-6 16,15 3 18-16,-15 0 0 0,15-1-19 0,-15 1-12 16,0 0-5-16,0 0 9 0,0-1 27 0,0 2-10 15,0 0 1-15,0-2-6 0,-20 1-16 0,4 0 7 16,-3 0-6-16,2-1-5 0,1-1-2 0,-1-3 6 16,2-2 4-16,1 2 10 0,3-5 1 0,11-7 3 15,-16 8 8-15,16-8 0 0,0 0 1 0,-9 0-2 16,9 0-6-16,0 0-1 0,0 0-1 0,0 0 2 15,0-10-8-15,0-1-1 0,0-1 5 0,15 2 4 16,0 1 2-16,-3-1-3 0,-12 1-10 16,15 9-4-16,-15 0 4 0,12 0-2 0,-12 0 5 15,13 0-2-15,-13 0 5 0,13 11 11 0,-13 2-6 16,14 0 7-16,-14 1 0 0,12 3-5 0,-12-3 5 16,18 1-8-16,-9 0-5 0,-9-3-38 0,15-2-56 15,-1-3-93-15,-14-7-12 0</inkml:trace>
  <inkml:trace contextRef="#ctx0" brushRef="#br0" timeOffset="101221.5">18894 12666 549 0,'0'-4'27'0,"0"0"18"0,0 0 24 0,0 0 9 15,-1 1-21-15,-4-1-1 0,1 1-32 0,-1 2 5 16,0-1 4-16,-2 2-25 0,-2 0 16 0,0 6-12 15,-3 1-9-15,-1 2 25 0,-4 6-19 0,-1 2 4 16,-3 6 7-16,-3 2 1 0,-3 7 9 0,1 3 12 16,-5 5 2-16,3 1-16 0,-2 3 0 0,0 3-18 15,2-2-2-15,-1 1-8 0,7-1 9 0,1-4-10 16,4-1-29-16,7-5-30 0,10-3-68 0,0-3-48 16,5-2-48-16,9-5-34 0,7-1 54 0</inkml:trace>
  <inkml:trace contextRef="#ctx0" brushRef="#br0" timeOffset="101971.49">19288 14758 881 0,'-3'-2'5'16,"2"1"-12"-16,-1 0 4 0,0 1 2 0,1 0-26 16,-1 0 21-16,2 0-9 0,0 0 1 0,-1 4 28 15,1 0-10-15,-2 4 4 0,0 1 3 0,1 3-17 16,-3 2 12-16,1 5 12 0,-3 1-16 0,0 4 21 15,-1 1-5-15,1 2-31 0,-2 1 24 16,-1 1-14-16,-1 1-12 0,2-4 23 0,1-1-7 16,-1 0 9-16,0-4-8 0,0-3 3 0,3 0-2 15,-3-6-8-15,5-2 42 0,0-3-7 0,1-2-2 16,2-5 14-16,0 0-19 0,0 0-5 0,0-6-3 16,7-2-7-16,-3-3-14 0,4-4 1 0,-1-1 5 15,4-1-3-15,-1-2 2 0,2-4-1 0,1 1-6 16,0-2-10-16,0 2 18 0,3-3-5 15,-3 2 0-15,2 0 12 0,0 0-14 0,0 1 5 0,1 1 12 16,2 1-17-16,-2 2 6 0,-1 4-3 16,1 3-13-16,-2 3 13 0,1 4 9 0,0 4 3 15,-2 4-6-15,-2 4 12 0,3 5-19 0,-6 1-4 16,0 5 6-16,1 1-9 0,-4 2-18 0,0-1-17 16,-3 3-21-16,-2 0-53 0,0 0-21 0,0-2-41 15,-3-1-5-15</inkml:trace>
  <inkml:trace contextRef="#ctx0" brushRef="#br0" timeOffset="102207.78">19723 14988 1471 0,'-5'3'-1'16,"5"-3"-3"-16,0 0-4 0,0 0 4 0,0 0-7 16,0 0 8-16,6 0 7 0,-2 0-7 0,0-4 7 15,4 1 3-15,2-1-15 0,2 1 5 0,4-2 4 16,2 1-35-16,2 1-53 0,-1-1-77 0,7 0-85 16,-5 1-50-16,2-3 30 0</inkml:trace>
  <inkml:trace contextRef="#ctx0" brushRef="#br0" timeOffset="102413.75">20162 14721 1100 0,'0'-5'-1'0,"0"3"-9"15,0-2-4-15,0 3 7 0,0 1-1 0,0 5 15 16,0 2-2-16,-3 5 8 0,0 1 1 0,-1 6 6 15,0 2 9-15,1 5-13 0,-2 3-5 16,2 2-6-16,-2 2-4 0,1 0 8 0,-1 1-48 16,-3-2-98-16,3 1-92 0,1-4-76 0</inkml:trace>
  <inkml:trace contextRef="#ctx0" brushRef="#br0" timeOffset="106953.28">13917 16062 492 0,'-1'-8'0'0,"1"-1"21"0,0 1-18 0,0 0-1 15,0 2 3-15,0 1-18 0,0-1 7 0,0 3 4 16,0 2-9-16,1 1 3 0,1 0 13 0,-1 3-3 16,0 1 16-16,2 3-20 0,-3-2 2 0,1 4 0 15,-1 3-14-15,3-2 18 0,-1 5-5 0,1-1-4 16,-2 5 5-16,3 2-1 0,-1 4-3 0,2 2-7 15,-1 0 4-15,1 7 4 0,2 0 6 0,0 3 10 16,1 0-7-16,0 1-1 0,1 0-2 0,-1 0-2 16,2-1-4-16,1 0 9 0,0-6-2 0,0-4-2 15,3-1 10-15,-1-6-18 0,-2-4-4 0,3-3 21 16,-1-6 33-16,0-7 2 0,-2 0 36 16,0-3 7-16,0-6-28 0,0-3 18 0,-1-5-15 15,0-3-22-15,0-3 3 0,0-4-10 0,-1-1-5 16,-1 0 12-16,0-2-5 0,3-1-15 0,-5 0-3 15,2 1-8-15,-1-1-13 0,3 0 16 0,-3 0-16 16,1-1 6-16,-2 0-4 0,3 0-2 0,-1 0 3 16,-1 2-6-16,1 0 6 0,-1 4-18 0,1 1-34 15,0 5-41-15,-3 3-51 0,0 3-59 0,3 3 3 16,-7 3 19-16,2 4 15 0,1 4 64 0</inkml:trace>
  <inkml:trace contextRef="#ctx0" brushRef="#br0" timeOffset="107885.65">14664 16554 781 0,'0'0'7'0,"0"0"-4"16,0 0 6-16,0-17-5 0,0 6-1 0,-8-3-6 16,8 1 5-16,0-1-4 0,0-1 3 0,-10-1 25 15,10-1-5-15,0-1 12 0,-11 1-4 0,11 1 2 16,-10 1 2-16,10 0 27 0,-11 2-4 0,2 1-24 15,9 4-22-15,-11 8-10 0,11-9-2 0,-11 9-3 16,-2 0 14-16,4 0-26 0,1 0 14 0,-3 0 10 16,1 16-15-16,-3 3 7 0,-1 0-9 0,1 0 0 15,0 6 15-15,0-1-2 0,-1-2 1 16,4 1 6-16,0-2 0 0,10 0-7 0,-9-4 0 0,9-1-12 16,0-3-11-16,0-3 10 0,0-10 12 15,0 13-9-15,14-13 19 0,-1 0-2 0,1 0-15 16,2 0 18-16,1 0-14 0,-1 0 3 0,2 0 8 15,0 0-1-15,-2-11 8 0,2 0-3 0,-6-1 0 16,0 0 7-16,-2-1-16 0,-10-1-3 0,10 1 8 16,-10 1-20-16,0-2 8 0,8 0 9 0,-8 3-4 15,0-1 14-15,0 0 5 0,0 5-4 0,0 7-19 16,0-9 1-16,0 9 1 0,0 0-16 0,0 0 19 16,0 0-11-16,0 0-15 0,0 0 30 0,0 11-9 15,0 2 4-15,0 2 8 0,0-1-11 0,0 4 3 16,0-2-8-16,0 0 11 0,0 2 0 15,0-5-13-15,0-1 2 0,17 0 7 0,-5-12-6 16,0 8 2-16,-1-8 13 0,2 0-26 0,3 0 26 16,-7 0-3-16,4 0-6 0,-4 0 18 0,2 0-9 15,0-12-20-15,-3-1 6 0,-8 2-11 0,12-3-6 16,-3 1 32-16,-9-3-2 0,9 1-2 0,-9-2-2 16,8 1-6-16,-8-4-5 0,8 1 8 0,-8 1 4 15,0-3-4-15,0 1 3 0,0 1 2 0,0-2-5 16,0 3 5-16,0-1 8 0,0 5-2 0,0 3-11 15,0 0-6-15,0 11-14 0,0 0-2 0,0 0 10 16,0 0 7-16,0 0 11 0,0 0-4 16,-8 13 4-16,8-2-12 0,-8 1-5 0,8 0-2 15,0 1 3-15,0-3-5 0,0 0-7 0,0-1 10 16,0-9-5-16,0 10 8 0,0-10 3 0,10 0-6 16,2 0-5-16,1 0 3 0,0 0 6 0,3 0-4 15,-2 0 4-15,2 0-2 0,-4 0-7 0,2 0 18 16,-1 0-5-16,0-12 1 0,-4 2 9 0,3 10-6 15,-3-13-4-15,-1 3 6 0,-2-2-4 0,-6 3-5 16,8 9 21-16,-8-12-13 0,11 1 4 0,-11 11-14 16,0-9-10-16,0 9 10 0,0 0 0 0,0 0 9 15,0 0-1-15,0 0-5 0,0 13 2 16,0 3-8-16,0 3 13 0,0 4 5 0,-12 3-3 16,3 3-4-16,1-1-9 0,8 2 0 0,-10-1-4 15,10 0 10-15,-8-4 6 0,8-1-5 0,0-5-21 16,0-1-39-16,0-6-68 0,0-3-63 0,0-9-75 15,14 0 39-15</inkml:trace>
  <inkml:trace contextRef="#ctx0" brushRef="#br0" timeOffset="108301.64">15430 15836 1006 0,'-11'-10'13'0,"11"10"12"16,-17-10-11-16,4 10 3 0,-1 0-16 0,4 0-1 16,-1 0 13-16,-1 15-7 0,-3 3 14 0,1 6-7 15,0 2 3-15,-2 9-7 0,0 5-15 0,-1 4-3 16,1 6 0-16,1 2 8 0,2 2-2 0,-1 1 10 15,2 0-15-15,4 1 8 0,8-3 1 0,-6-3 0 16,6-1 5-16,0-5 1 0,0-3-42 0,11-4-87 16,4-5-61-16,3-4-105 0,6-6 45 0</inkml:trace>
  <inkml:trace contextRef="#ctx0" brushRef="#br0" timeOffset="108653.32">15437 16320 986 0,'-11'0'26'0,"11"-9"9"15,0 9-1-15,0-13 0 0,0 2-29 0,0 11-10 16,0-13-1-16,0 4 0 0,0-1 12 0,0 10 2 16,0-13 6-16,0 4-14 0,12 9-6 0,1-12 4 15,-13 12-16-15,13 0 14 0,-1 0 2 0,-2 0-2 16,-1 0 11-16,2 0-2 0,-1 15-12 0,-2-2 21 16,4 3-14-16,-2 2-8 0,-10 3 16 0,6-1-27 15,-6 2 25-15,0 1 9 0,0 1-22 0,0 0 27 16,0-1-20-16,-10-2-26 0,10 2-20 0,-17-3-49 15,4-1-40-15,1-5-4 0,-1 3-17 0,4-6-12 16,-4-2 19-16</inkml:trace>
  <inkml:trace contextRef="#ctx0" brushRef="#br0" timeOffset="108887.11">15675 16236 1216 0,'0'0'-2'16,"0"0"10"-16,0 0-2 0,0 0-15 0,0 0-1 15,0 0-5-15,-9 0 12 0,9 10 18 0,-8 0-15 16,8 1-9-16,-13 1 9 0,13 2-15 16,-11 1 17-16,11 2 9 0,0 1-29 0,-9 0 27 15,9 2 1-15,0 1-19 0,0 0 24 0,0-1-19 16,0-1-4-16,0 0 14 0,11-1-2 0,-1 0-35 15,3-2-64-15,-1-1-76 0,0-2-76 0,1-1-23 16</inkml:trace>
  <inkml:trace contextRef="#ctx0" brushRef="#br0" timeOffset="109117.56">15889 16504 1334 0,'-7'10'1'0,"7"-10"-5"0,0 0 0 0,0 0 4 15,0 0-7-15,0 10 3 0,0-10 16 0,0 9-3 16,-8 1 12-16,8 1 6 0,0 0-10 0,0 3 2 16,0 0-22-16,0 4 18 0,0 0-18 0,0 2 11 15,0 0 8-15,0 4-42 0,0 0-56 0,0 0-91 16,0-4-63-16,0 0-47 0,0-2 9 0</inkml:trace>
  <inkml:trace contextRef="#ctx0" brushRef="#br0" timeOffset="109701.62">16083 16337 1620 0,'0'-16'28'0,"0"3"-1"0,0 3-1 16,0 1-4-16,0 9-31 0,0 0 2 0,0 0 1 16,0 0-2-16,0 0 10 0,0 0-6 0,0 0 11 15,0 17-3-15,0-2 0 0,0 2 3 0,0 1-4 16,0 1 8-16,11 1-20 0,-11-2 7 16,11 0 1-16,-2 0-6 0,1-1 9 0,-2-3-21 15,2-2-8-15,1-2-13 0,-2-10 18 0,-1 10 5 16,-8-10 6-16,13 0 22 0,-4 0-23 0,-9 0 15 15,10 0-3-15,-10 0 1 0,8-13 1 0,-8 1 7 16,0-2-15-16,11-1-2 0,-11-1 17 0,0-2-3 16,9-1 7-16,-9 0 14 0,0 1 6 0,0-1 32 15,0-1 22-15,10 2-1 0,-10 1-4 0,0 2-31 16,0 1-22-16,0 1-7 0,0 4-15 0,0 9 0 16,0-7-8-16,0 7-7 0,0 0 8 0,0 0-2 15,0 10 5-15,0 6 2 0,0 1-3 0,0 6-9 16,0 4-4-16,0 3 12 0,0 2-2 15,0 3 5-15,0 0 12 0,0 2-17 0,9 1 4 16,-9 0 2-16,0-1 1 0,10 4 10 0,-10-1-7 16,8-1-5-16,-8 3-5 0,0-3-13 0,0-2 8 15,0 0-5-15,0-3 1 0,0-3 4 0,0-3-9 16,0-3 25-16,-11-5-2 0,3-2 0 0,8-4 5 16,-11-3-11-16,3-11-5 0,8 10 4 0,-10-10 1 15,1 0-7-15,3 0 10 0,-2 0-4 0,-4 0-6 16,2-13 5-16,-2-2 2 0,-2-3 3 0,3-1 7 15,0-1-1-15,-1-4-17 0,3 1 3 0,9-2 2 16,-7 1-4-16,7 1-3 0,0-3-7 16,0 2 8-16,0 3 1 0,0-1 1 0,0 1-40 15,12 1-56-15,2 0-40 0,-3 2-54 0,-1 0 4 16,6 3-36-16,-5-1-25 0,4-1-10 0,2 2-21 16</inkml:trace>
  <inkml:trace contextRef="#ctx0" brushRef="#br0" timeOffset="110067.8">16132 15816 1473 0,'-11'-1'47'0,"0"-3"25"0,3-1 5 0,2 3 1 15,1-3-43-15,1 1-29 0,4 0 7 0,0 3-7 16,0-3 1-16,7 4 0 0,0-3-11 0,1 1 10 16,6 1-1-16,0 1 2 0,6 0-5 0,0 7 1 15,7 6-4-15,-2 3-8 0,2 8 14 16,3 4-5-16,-4 6 9 0,3 3 6 0,-6 5-12 15,2 6-11-15,-7 4-6 0,-2 1 6 0,-2 3 15 16,-4 2 13-16,-4-2-20 0,-6 0-26 0,0 1-42 16,-3-3-34-16,-6-1-40 0,-1-3-34 0,-5-1-38 15,0-3-36-15,-4-3-15 0,-1-1 9 0</inkml:trace>
  <inkml:trace contextRef="#ctx0" brushRef="#br0" timeOffset="111301.7">16924 16286 1333 0,'0'0'-10'15,"0"0"22"-15,0 0 3 0,0 0-8 0,0 0 8 16,0 0-18-16,0 0-2 0,0 0 8 0,0 0-1 15,0-12 4-15,13 0 2 0,-2 4-4 0,5-3 6 16,3 1-13-16,-1 10 1 0,7-12-12 0,-2 12-22 16,2-9-46-16,0 9-38 0,-2 0-43 0,1 0-37 15,-2 0-15-15,-4 0-13 0</inkml:trace>
  <inkml:trace contextRef="#ctx0" brushRef="#br0" timeOffset="111526.98">17035 16554 1095 0,'0'0'19'0,"0"8"-9"0,0-8 11 0,-8 0-7 16,8 0-22-16,0 0 5 0,0 0 1 15,0 0-6-15,0 0 7 0,0 0-22 0,0 0-40 16,11 0-47-16,3 0-59 0,-1 0-30 0,4 0-31 16</inkml:trace>
  <inkml:trace contextRef="#ctx0" brushRef="#br0" timeOffset="112574.57">17494 16349 1482 0,'0'0'22'0,"0"0"7"16,0 0 8-16,0 0 17 0,0 0-25 0,0 0-1 16,0 0 1-16,0 0-21 0,0 0 2 0,0 0-6 15,0 0-7-15,0 0 10 0,0 0-3 0,0 0-4 16,6 0-4-16,3 0-5 0,-1 0 4 0,5 0 4 16,-1 0 6-16,0 0-1 0,3 0 2 0,-2 0 0 15,4 0-5-15,-2 0 2 0,4 0-8 0,-3 0-2 16,1 0 16-16,2 0-13 0,3 0 5 15,0 0 2-15,3 0-9 0,-1 0-4 0,5 0 8 16,2 0 2-16,1 0 6 0,2 0 7 0,4 0 0 16,1 0-7-16,0 9-5 0,5-9 0 0,-1 0 1 15,6 0-1-15,-1 0-2 0,4 0 9 0,3 0-1 16,-1 0-4-16,4 0 8 0,3 0-3 0,-1 0-9 16,3 0 10-16,2 0-11 0,1 0 0 0,0 0 0 15,2 0-6-15,1 0 5 0,0 0-8 0,0 0 21 16,-1 0 2-16,-1 10-9 0,-1-10 1 15,2 0-6-15,0 0 0 0,-2 7 12 0,-1-7-2 16,3 0-5-16,-3 8-4 0,2-8-9 0,-1 0 11 16,0 8-7-16,-1-8 1 0,2 0 11 0,-2 9-5 15,-1-9 5-15,3 0-7 0,-1 10 9 0,4-10-7 16,-4 7 0-16,1-7 11 0,-1 9-16 0,1-9 8 16,-1 7-5-16,-2-7-1 0,-4 10 1 0,4-2 0 15,-5-8-6-15,-1 10 6 0,-1-3-6 0,-3-7 13 16,1 11 2-16,-3-3-2 0,1-8 5 0,-2 11-11 15,0-5 7-15,1-6-12 0,-1 10 12 0,-2-10-9 16,1 9 8-16,-1-9 5 0,1 8-14 0,-2-8-4 16,2 0 4-16,-1 10 2 0,-1-10 3 0,0 0 7 15,1 8-11-15,0-8-9 0,3 0 5 0,-1 0 11 16,0 10-5-16,1-10 14 0,0 0-11 16,-1 0 0-16,0 8-5 0,3-8-1 0,-5 0 0 15,5 0-3-15,-2 10 16 0,-1-10-8 0,3 0 9 16,-2 0-1-16,3 0-18 0,-3 9-2 0,5-9-5 15,-1 0 7-15,0 0 2 0,0 0 14 0,1 0 7 16,0 0-15-16,1 7 7 0,1-7 1 0,-4 0-14 16,3 0 6-16,-2 0 4 0,-1 0-11 0,1 0 10 15,-1 0-2-15,-2 11-7 0,-3-11 9 0,2 0 0 16,-5 0 3-16,-3 7 6 0,2-7-18 16,-6 0 4-16,-5 0-5 0,-4 10-6 0,-1-10 13 0,-5 0 0 15,-5 0-3-15,-1 0 5 0,-7 0-2 0,1 8-9 16,-13-8 19-16,9 0-9 0,-9 0 6 15,0 0 6-15,0 0-18 0,0 0 14 0,0 0-13 16,0 0 7-16,0 0 0 0,0 0-1 0,0 0 2 16,0 0-3-16,0 0-2 0,0 0-9 0,0 0-12 15,0 0-33-15,0 0-21 0,0 0-57 0,0 0-45 16,0 0-45-16,0 0-41 0,0 0-3 0,0 0-10 16</inkml:trace>
  <inkml:trace contextRef="#ctx0" brushRef="#br0" timeOffset="113650.69">18101 15558 626 0,'0'-8'15'0,"-17"-1"11"0,2 2 21 0,1-3 10 16,1 2-7-16,0 2 7 0,3 0-22 0,10 6-3 15,-20-11-7-15,6 11-10 0,1-7-5 0,13 7-4 16,-16 0-2-16,6 0-7 0,-3 0-2 0,13 0 5 16,-16 0-2-16,2 12 0 0,1 2 8 0,1 6 0 15,-2 4-14-15,-1 5 3 0,1 5-2 0,1 5 3 16,-1 2 20-16,3 5 6 0,2 0-8 0,9 2-9 15,-13 0-4-15,13-4-12 0,0-1-22 0,0-2-74 16,0-4-51-16,0-3-61 0,14-5-5 16</inkml:trace>
  <inkml:trace contextRef="#ctx0" brushRef="#br0" timeOffset="113983.75">18105 15866 922 0,'0'-11'-5'15,"0"2"0"-15,0 9 9 0,0-7-16 0,0 7 14 16,0-8 7-16,0 8-10 0,0 0 7 0,0-9 1 15,0 9-1-15,0 0-17 0,13-10 11 0,0 10 6 16,0 0-24-16,0 0 20 0,-1 0 9 0,2 0-18 16,0 0 23-16,-1 0-20 0,3 0 6 0,-7 15-2 15,4 1 3-15,-13 2 23 0,8 2-23 0,-8 3 10 16,0 2-19-16,0-2 5 0,0-1-2 0,0 3-21 16,-16-1 22-16,2-4-20 0,-5 1-21 15,1-4-3-15,-1-2-62 0,-1-1-36 0,1-4-6 0,-2-10-24 16</inkml:trace>
  <inkml:trace contextRef="#ctx0" brushRef="#br0" timeOffset="114260.15">18356 15718 903 0,'0'0'12'0,"-10"0"-5"0,10 0 0 16,-13 0-3-16,13 0-15 0,0 0 10 0,-11 0 6 15,11 0-1-15,0 12-3 0,-10-1 6 0,10 0-5 16,-10 3-6-16,10 1 27 0,0 1-3 0,-12 2-8 16,12 1 11-16,0 1-25 0,0 0-6 0,0 0 10 15,0 0-5-15,0 0 6 0,0-2-5 0,0-2-1 16,0-1-28-16,18 0-20 0,-4-4-41 0,3-11-31 15,-1 13-23-15,5-13-22 0,1 0 12 0</inkml:trace>
  <inkml:trace contextRef="#ctx0" brushRef="#br0" timeOffset="114453.61">18608 15893 1204 0,'-11'9'14'0,"11"-9"14"0,-9 0 6 16,9 0 0-16,0 0-23 0,0 0-9 0,0 0-8 16,0 0 3-16,0 0-10 0,0 0-6 0,0 0 5 15,0 0-11-15,0 0 20 0,0 0-4 0,0 0 18 16,16 0-11-16,-1 0-70 0,3 0-64 0,2 0-110 16,4 0-58-16</inkml:trace>
  <inkml:trace contextRef="#ctx0" brushRef="#br0" timeOffset="114883.57">18944 15815 1168 0,'-13'-9'31'15,"13"9"22"-15,0 0 22 0,0-7 23 0,0 7-34 16,0 0-16-16,0-8-17 0,0 8-10 0,0-8 6 15,0 8-9-15,0-7 2 0,0 7-13 0,0-8-9 16,10 8 6-16,-10 0-11 0,13-7 0 0,0 7 6 16,-13 0-9-16,13 0 12 0,-1 0-12 0,0 0 7 15,-2 0 19-15,2 0-20 0,1 0 22 0,-3 13-13 16,0-1-13-16,1 1 11 0,0 3-9 16,-11 0 6-16,11 2-5 0,-11 3 7 0,0 1 6 15,0 2-20-15,0-3-26 0,0 4-39 0,0-3-16 16,0 0-40-16,-19-1-16 0,2 0-8 0,0-5-37 15,-1-1 4-15,1-4-25 0,-1-3 34 0</inkml:trace>
  <inkml:trace contextRef="#ctx0" brushRef="#br0" timeOffset="115150.63">19263 15756 967 0,'0'0'-1'16,"0"0"10"-16,0 0 5 0,-14 0-9 0,4 0 7 15,10 0-18-15,-12 0-17 0,12 0 10 0,-13 0 16 16,13 9 3-16,-11 0 5 0,0 3 7 0,11 0-23 16,-11 2 18-16,11 3 18 0,-12 3 6 0,12 2 2 15,-10 2-3-15,10 0-15 0,-12 0-18 0,12 0 0 16,0-2 2-16,0 0-4 0,0-2 7 0,0-2 2 15,0-2-11-15,0-2 8 0,12-3-11 0,2-2-61 16,3-9-63-16,2 0-94 0,3 0-75 16</inkml:trace>
  <inkml:trace contextRef="#ctx0" brushRef="#br0" timeOffset="115460.04">18789 15683 1247 0,'-12'8'13'0,"12"-8"-6"16,0 0 3-16,0 0 10 0,0 0-14 0,0 0 5 16,0 0 6-16,0 0-10 0,0 0 10 0,0 0 0 15,0 0-5-15,12 0 0 0,2 0-6 0,3 0-6 16,7 0 2-16,4 0-46 0,6 0-68 0,4-7-77 16,2 7-93-16,2-7-25 0</inkml:trace>
  <inkml:trace contextRef="#ctx0" brushRef="#br0" timeOffset="115866.52">19195 15516 1227 0,'-13'-8'21'0,"13"8"-2"16,0-8 9-16,0 8 8 0,0 0-37 0,0-9 14 15,0 9 5-15,0-8-17 0,0 8 17 0,0-12-2 16,0 4-19-16,15 8 14 0,-1-9-4 0,0 9-6 15,2-8 3-15,-2 8 1 0,3 0 0 0,-1 0-5 16,3 0 7-16,1 0-6 0,-2 15 8 0,3 3-7 16,-1 3 2-16,-1 6-1 0,2 4-3 0,-4 2 12 15,0 5-10-15,-1 2-3 0,-5 3 4 16,-11 4 16-16,0 0 3 0,0 3-9 0,0-2-4 16,0 0-18-16,-14-2-17 0,0-4-33 0,-5-3-29 15,1-7-59-15,-2-6-34 0,2-2-21 0,-2-6-36 16,1-7 7-16</inkml:trace>
  <inkml:trace contextRef="#ctx0" brushRef="#br0" timeOffset="117469.51">20265 15974 2002 0,'0'0'30'0,"0"0"28"0,0 0 22 16,0 0 88-16,-8 0-9 0,8 0-11 0,0 0-32 15,0 0-85-15,0 0-25 0,0 0-8 0,0 0 8 16,0 0-17-16,0 0-24 0,0 0-109 0,0 0-77 16,0 0-90-16,0 0-76 0,0 0-36 0,0 0-50 15,0 0 94-15</inkml:trace>
  <inkml:trace contextRef="#ctx0" brushRef="#br0" timeOffset="135563.78">19684 16001 482 0,'-2'0'-2'0,"2"0"-14"16,0 0 0-16,0-3 7 0,0-1 9 16,3 2-1-16,0-3 7 0,2-1-2 0,-2 2-1 15,2 0 10-15,-2-2 7 0,0 1-7 0,0-1-13 16,1 2 9-16,-1 0 0 0,-2 1 11 0,4 0 19 15,-5 1 3-15,1 1 4 0,-1 1 9 0,0 0-2 16,0 0-8-16,0 0-14 0,0 0-18 0,0 3-8 16,-4-3 11-16,4 3-4 0,-3-2-15 0,3 1 0 15,-2-2-18-15,1 1 0 0,-2 0 23 0,2 1 3 16,1-2-12-16,0 0 12 0,0 2-2 0,0-2-6 16,0 0 15-16,0 0-12 0,0 0-9 0,0 0 6 15,0 0-1-15,0 0 7 0,0 0-12 16,0 0 1-16,0 0 9 0,0 0-9 0,0 0 12 15,0 0-6-15,0 0-1 0,0 0-6 0,0 0 2 16,0 2 8-16,0 2-8 0,0-2 22 0,0-1-1 16,0 1-9-16,0 0-2 0,0-1-4 0,0 0-4 15,0 0-19-15,0 0-20 0,0-1-57 0,0 0-54 16,0 0-31-16</inkml:trace>
  <inkml:trace contextRef="#ctx0" brushRef="#br0" timeOffset="136225.91">20044 15541 675 0,'-5'0'22'0,"0"0"28"0,-1 0 4 0,2 0 5 16,0 0-33-16,-1 0-27 0,1 0 15 0,-1 0-13 15,0 5 10-15,-1 0 4 0,0 2-15 0,-1 0 12 16,-1 3 7-16,1 3-4 0,-5 3 3 0,4 3 5 16,0 4-6-16,-2 1 9 0,0 4-22 15,2 3 0-15,-1 1 9 0,2 2-10 0,3 0 14 16,-1 1-6-16,1-1-5 0,4-1-5 0,0-2-35 16,5-2-50-16,0-4-70 0,3-1-47 0,5-5-27 15,-1-2 35-15</inkml:trace>
  <inkml:trace contextRef="#ctx0" brushRef="#br0" timeOffset="138574.67">20094 15776 366 0,'-1'0'6'0,"1"0"6"0,-3 0-9 0,1 0-2 15,2 0-3-15,0 0-9 0,0 0 13 0,0 0-5 16,0 0-4-16,0 0-4 0,0 0 5 0,0 0 7 16,0 0-1-16,0 0-3 0,0 0-3 0,0 0-2 15,5-2 0-15,-5 2 8 0,1 0-9 0,1 0 0 16,1-3 9-16,0 3 4 0,1 0-2 0,-1-3 4 16,2 3-7-16,-2-2-7 0,3 0 10 0,-1 0 11 15,-1-1-2-15,1 0 2 0,3 3-8 0,-1-2-10 16,-1 0 2-16,2-1 0 0,-4 3 1 0,5-1-9 15,-2 0 4-15,-1 1-8 0,-1 0 2 0,2 0 25 16,-2 5 8-16,-2 4 13 0,-1 1 14 16,3 2-14-16,-5 2-5 0,2 1 8 0,-2 4-10 15,0 4 1-15,0-2 12 0,0 3-16 0,-7 0-6 16,5-2 0-16,-1 0-13 0,1-4 10 0,0 1-3 16,1-7-5-16,1-1-3 0,0-2-2 0,3-3 2 15,0-3 6-15,6 0-3 0,-2-2 1 0,2-1-4 16,2 0 6-16,2-7-7 0,0 1 1 0,1-3-1 15,0 0 10-15,0-3 0 0,1-1 4 0,-3-1 23 16,-2-3-14-16,-1 3 0 0,2-3 10 0,-3 2 11 16,-2-2-12-16,1 3 33 0,-2 0-22 0,1 1-1 15,-3-2 19-15,0 3-15 0,-1 3 20 16,-1-1-14-16,-1 3 6 0,0 1 6 0,0 0-18 16,0 4-22-16,0-2-27 0,0 4-5 0,0 0-4 15,-3 0 5-15,1 6 18 0,1 3-18 0,-1 1 6 16,2 4 10-16,-1 3-10 0,1 4 4 0,0 2 11 15,0 6-23-15,0 0 9 0,3 0-28 0,2 5-42 16,-2 0 4-16,2-2-24 0,0 0 12 0,-1 1 13 16,2-4-6-16,1 1 18 0,-4-3 13 0,0-2 21 15,0-1 14-15,-1-4 0 0,0-2 3 0,-2-3-3 16,0-2 5-16,0-4 5 0,0-3-14 0,0-2 7 16,-4-4 3-16,0 0-4 0,0 0 16 0,-2-5-7 15,-2-3-6-15,2-1-2 0,-1-1 5 16,-1-2 2-16,-4-1 10 0,4-2 27 0,0 1 1 15,0-3 18-15,-3 2 1 0,5-2-21 0,-1-1 7 16,3 2-17-16,-2 1-22 0,2 1-1 0,1-1-22 16,3 3 2-16,0 1 4 0,0 0-42 0,7 1-6 15,-1 1-61-15,2-1-58 0,1 3-25 0,5-1-48 16,1 2 5-16</inkml:trace>
  <inkml:trace contextRef="#ctx0" brushRef="#br0" timeOffset="138794.01">20656 15929 1548 0,'-4'2'14'0,"3"0"1"16,-1-2-2-16,2 0 5 0,0 0-14 0,0 0-1 15,7 0-12-15,1-4 7 0,0-1 5 0,4 2 3 16,3-2 7-16,0-2-10 0,1 2-32 0,6-2-113 16,-1 0-74-16,-2 2-76 0,1-1-81 0,1 0 103 15</inkml:trace>
  <inkml:trace contextRef="#ctx0" brushRef="#br0" timeOffset="139690.84">21151 15754 1038 0,'-4'-2'6'0,"1"-1"-1"0,2 3 0 0,-4-1-11 15,4 1 4-15,1 0-7 0,-2 0 6 0,2 0 3 16,0 0-11-16,-2 0 15 0,2 4-11 0,0 0 6 15,0 4 5-15,-1-1-1 0,1 3-2 0,0 0 10 16,0 4-10-16,0-3-9 0,0 4 3 0,5 0-1 16,2 0 5-16,0-2-8 0,-3 0 3 0,5-1-34 15,0 1-4-15,-1-2 12 0,1 0 7 16,-1-2 17-16,3 0 11 0,-1-3 15 0,-2-1-13 16,-1-1 15-16,1-4-16 0,-1 0-14 0,-1-4 11 15,2-3-1-15,-3-1 3 0,-1-4-5 0,1-3 5 16,2-2-15-16,2-2 0 0,-1-2 18 0,-2-1-2 15,2 0 20-15,3-1 25 0,-5 0 13 0,2 1 30 16,-1 3 19-16,-1-2-11 0,3 5-4 0,-4-1-17 16,2 3-11-16,-2 3-4 0,-1 0-15 0,2 4-32 15,-3 2-13-15,-1 3-7 0,0 2-5 0,-2 0 11 16,0 0-10-16,0 7 4 0,0 5 2 0,0 2 6 16,0 3 1-16,0 8 7 0,0 0-4 0,0 5-9 15,-4 4 8-15,0 2-8 0,-1 3 2 16,1 2-1-16,-1 0 5 0,0 2-5 0,0-1-7 15,-1-1 5-15,1-2-6 0,1 1-3 0,0-3 5 16,-1 1 3-16,2-3-2 0,2-4 7 0,-3-1-9 16,1-2 5-16,2-6-13 0,-5 0 10 0,4-5 3 15,-1-3-9-15,0-1 21 0,1-4-8 0,-1-4 2 16,0 0 7-16,-1-4-10 0,1-1-4 0,-2 0 8 16,-4-6-11-16,4-4 3 0,-3 1 8 0,-1-4-19 15,-3-3 23-15,2-2-11 0,-3-1-7 0,4 0 20 16,-3-3-16-16,2 1 7 0,2-1-9 0,0 0-1 15,1 2 1-15,1 0 9 0,3 1 7 0,2 0-10 16,1 3 7-16,0 0-13 0,3 1-26 16,4 2-58-16,0 1-50 0,1 2-50 0,1 0-21 15,4 1 5-15,0 2-21 0,0-1-7 0</inkml:trace>
  <inkml:trace contextRef="#ctx0" brushRef="#br0" timeOffset="140173.72">20962 15581 1080 0,'-12'0'33'0,"2"0"19"16,2-2 24-16,2-2 22 0,-2 2-29 0,4 0-3 16,-1 1-20-16,3-3-17 0,1 3-6 0,1-2-21 15,0 2 1-15,3-2-14 0,2-1 2 0,1 0 3 16,3 0-9-16,2-5 15 0,2 4 6 0,4-4-4 15,5 1 1-15,4 1-7 0,-1-2 1 0,4 1 14 16,2 3-16-16,3-2 4 0,-1 2-61 16,3 2-73-16,0 0-41 0,1 1-43 0,-1 2-2 15,-1-1 4-15,-1 1 13 0</inkml:trace>
  <inkml:trace contextRef="#ctx0" brushRef="#br0" timeOffset="140607.54">21402 15108 1077 0,'-11'-4'21'0,"2"-4"29"0,-1 3 23 15,2 0 11-15,2 2-7 0,0-1-29 0,1 1-25 16,3 1-24-16,1 0-10 0,1 2 7 0,0 0-2 16,3 0 15-16,2 0-4 0,2 0-18 0,4 0 18 15,1 5 0-15,3 1-2 0,6 4 22 16,0 3-16-16,4 3-6 0,2 8 8 0,0 4-11 15,2 6-6-15,0 6 8 0,-1 3-11 0,-4 6 3 16,-2 2 5-16,-1 5-2 0,-8 2 5 0,-5 1 2 16,-1 1 6-16,-7 0-4 0,0 1 6 0,-9-2-16 15,-1-2 9-15,1-1-1 0,-7-4-2 0,0-3 8 16,-3-3-26-16,0-5-13 0,-3-5-27 0,0-4-21 16,0-6-21-16,3-2-42 0,-2-5-35 0,7-5-40 15,0-5-52-15</inkml:trace>
  <inkml:trace contextRef="#ctx0" brushRef="#br0" timeOffset="141208.87">21899 15187 851 0,'0'-4'27'0,"0"-3"14"0,0 2 6 15,-4 0 0-15,4-1-27 0,0 1-12 0,0 2-6 16,0-2-6-16,0 2 13 0,0 0-14 0,0 2 1 16,2 1 12-16,-2-3-10 0,0 3 7 0,0 0-8 15,0 0-7-15,0 0 1 0,0 0-2 0,0 0 8 16,0 0 9-16,0 3-10 0,0-2 18 0,0 2 1 16,-3 0-11-16,0-1 0 0,-1 3-8 0,1-1 1 15,-4-1-1-15,2 2 5 0,-2-3-3 0,3 1-3 16,-1-1 16-16,-2-1-8 0,6 0 12 15,-4 0-7-15,2-1-15 0,2 0 15 0,1 0-8 16,0 0-4-16,0-3 1 0,0 1-10 0,0-3-9 16,0 1 44-16,3 0-33 0,-2-2 16 0,4 1 14 15,-5-1-38-15,1 2 42 0,-1 0-14 0,2 1-16 16,0 0 5-16,-2 1-8 0,1-1 0 0,-1 3-3 16,0-1-14-16,0 1-14 0,0 0 0 0,0 0 20 15,0 0 3-15,0 4 23 0,0 0 10 0,0 1-24 16,0 1 27-16,0 0-10 0,-3 0-9 0,3 1 13 15,-2 0-20-15,2-1 12 0,0-1-12 0,-1-1-6 16,1 1 14-16,0-4-15 0,0 2 9 16,0-2 10-16,0-1-14 0,0 2 3 0,0-2 9 15,0 0-11-15,0 0 16 0,0 0-9 0,0 0 16 16,0 0-1-16,0 0-12 0,0 0-33 0,0 0-75 16,0 0-47-16,0 0-71 0</inkml:trace>
  <inkml:trace contextRef="#ctx0" brushRef="#br0" timeOffset="142789.96">19645 16815 1345 0,'0'0'-7'0,"0"0"-12"0,0 0 18 0,0 0-18 15,0 0 6-15,0 0 12 0,0 0 5 0,0 0 9 16,0 0 2-16,0 0 6 0,0 0-34 0,0 0 14 16,0 14-1-16,0-2 1 0,0 5-15 0,0 2-6 15,0 5 1-15,0 0-2 0,-9 5 22 0,9 0 3 16,-11 0-8-16,5 0 7 0,6-4-4 0,-8 1 3 16,8-4 10-16,-8-3-25 0,8-2 11 0,0-2 3 15,-8-3-5-15,8-2 33 0,0-10 22 0,0 0 7 16,0 0 6-16,0 0-12 0,0 0-26 0,0 0-16 15,0 0 0-15,0 0-10 0,0-14 0 0,11-4 2 16,-2 1 6-16,1-2 7 0,2-1 12 0,0-2-4 16,-3 1-6-16,5-4 0 0,-1 0-15 15,-1 2 0-15,1-4 5 0,0 6-14 0,-4-1 6 16,4 1-1-16,0 2-3 0,-1 2 11 0,2 4-13 16,-1 3 1-16,2 10-5 0,0 0-14 0,0 0 5 15,0 0 0-15,-2 0-1 0,-1 0 9 0,1 14 25 16,-5 1-3-16,2 2-20 0,-10 3 5 0,0 1-23 15,8 1 9-15,-8 2 2 0,0-1-31 0,0 0-19 16,0-1-25-16,0 0-46 0,0-5-28 0,0 2-31 16,-8-5-50-16,8 0 25 0</inkml:trace>
  <inkml:trace contextRef="#ctx0" brushRef="#br0" timeOffset="143034.84">20104 17044 1850 0,'0'0'16'0,"0"0"-10"15,0 0 0-15,0 0 9 0,0 0-17 0,0 0 10 16,0 0-6-16,0 0-3 0,0 0 1 15,11 0-7-15,2 0 13 0,-2 0-40 0,4 0-35 16,1 0-50-16,2-11-60 0,-1 11-36 0,5-10-61 16,0 10-28-16,1-11 6 0</inkml:trace>
  <inkml:trace contextRef="#ctx0" brushRef="#br0" timeOffset="143254.78">20639 16773 1723 0,'0'0'0'0,"0"0"3"16,0 0 12-16,0 0 7 0,0 0 22 0,0 15-1 16,0 1-9-16,0 3 0 0,0 1-16 0,-8 4-7 15,8 3-7-15,0 2-6 0,-12 0-3 0,12 0-1 16,-9 0-34-16,9-2-97 0,0 0-96 0,0-4-119 15,0-2-85-15,-8-3 87 0</inkml:trace>
  <inkml:trace contextRef="#ctx0" brushRef="#br0" timeOffset="144856.5">18660 10678 582 0,'0'0'5'16,"0"0"0"-16,0 0 9 0,0 0 2 0,0 0-7 15,0 0 10-15,0 0 6 0,0 0 8 0,0 0 1 16,0 0-16-16,0 0-11 0,0 6-5 0,-9-6-2 16,9 0 11-16,-16 0-3 0,3 6-4 0,-1-6 9 15,-2 7-2-15,-2 0-11 0,-2 1 12 0,-2-2 3 16,0 2 2-16,-1 2 14 0,-1 0 3 0,-2 0-9 16,1-1 6-16,2 1-4 0,-3-1-18 0,5 0-6 15,1-1-2-15,6-3-11 0,-2-5 19 0,16 8 11 16,0-8-22-16,0 0 20 0,0 0-25 0,0 0-9 15,0 0 27-15,17 0-8 0,-1 0 4 0,6 4 6 16,0-4-13-16,2 0-10 0,2 0 7 16,-3 0 1-16,1 7-10 0,-2-7 13 0,-3 6 4 15,1-6-9-15,-6 6 10 0,2-6-7 0,-6 9-6 16,-10-4 5-16,11 1-9 0,-11-6 13 0,0 10 5 16,0-2-7-16,0 0 8 0,0-1-1 0,0 2-3 15,0-1 2-15,-16 3 8 0,-1-1-11 0,4 1 3 16,-4 0-6-16,1 1 0 0,-1 0-1 0,-1 1 2 15,-1 0 11-15,-1-1-1 0,2 2 2 0,0 0-13 16,-2-1-2-16,3 2 0 0,3-7-3 16,0 5 16-16,14-5-8 0,0-8 0 0,-10 10 4 0,10-10-4 15,0 10 14-15,0-10-5 0,0 0 1 16,16 0-8-16,5 8-4 0,-4-8 7 0,2 0-9 16,1 0 13-16,2 0-20 0,-1 0-49 0,0 0-34 15,-3 0-56-15,2 0-36 0,0 8-30 0,-4-8 5 16</inkml:trace>
  <inkml:trace contextRef="#ctx0" brushRef="#br0" timeOffset="146122.87">18419 12725 546 0,'0'0'4'0,"0"0"8"0,0 0 5 16,0 0 1-16,0 0-1 0,0 0-5 0,0 0-3 15,0 0 20-15,0 0 4 0,0 0 12 0,0 0-3 16,0 0-16-16,0 0-2 0,0 0-17 0,0 0 2 16,0 0 13-16,0 9-10 0,0-9 11 0,-16 7-3 15,0-7-8-15,2 11 13 0,-4-11-1 0,1 10 0 16,-2-10 6-16,0 10-1 0,-2-1 1 16,2-9-10-16,-2 10 5 0,1-10-7 0,1 11-13 15,-3-11 18-15,5 10-12 0,-2-10-10 0,1 10 13 16,1-10-25-16,4 11 6 0,13-11-5 0,-15 0 8 15,15 0 17-15,0 0-11 0,0 8 15 0,0-8-28 16,0 0 13-16,0 0-7 0,0 0-9 0,0 0 10 16,0 0-14-16,15 0 15 0,0 9 9 0,0-9-10 15,1 8 11-15,1-8-15 0,0 10 2 0,-2-10 10 16,0 11-7-16,-3-1-11 0,-1 0-7 0,-11 0 9 16,13 0 13-16,-13 2 10 0,0 2 2 0,0-1-20 15,0 3 8-15,0 1 1 0,0 0-6 16,-14 2 8-16,-7-1-3 0,-1 3-20 0,-2-2 22 15,-3 1 2-15,0 0-18 0,-3-2 28 0,0-1-8 16,0 1-12-16,2-3-4 0,1 0 11 0,0-2-8 16,5-1-5-16,1-2 16 0,7-1-12 0,2-9 3 15,12 7 19-15,0-7-2 0,0 0-11 0,0 0-2 16,0 0-1-16,0 0-7 0,23 0 11 0,2 0 3 16,2 0-5-16,3 0-14 0,4 0-4 0,-3 0 10 15,6 0 3-15,-1 0-3 0,1 0-72 0,-3 0-53 16,2 0-67-16,-2 0-76 0,-3-5 52 0</inkml:trace>
  <inkml:trace contextRef="#ctx0" brushRef="#br0" timeOffset="147222.57">17522 15645 223 0,'0'0'9'0,"0"-4"10"0,3 2 13 15,1 0 20-15,-1-1-9 0,-2 2 15 0,4-1 6 16,-4 0-7-16,-1 2 31 0,2-3-16 0,-2 3-8 16,0 0 7-16,0 0-16 0,0 0-10 0,0 0-18 15,-3 3-18-15,-2 1-27 0,1-1 11 0,-5 2 7 16,0 2 8-16,-3 1 28 0,-1 1-17 0,-4 2 8 16,-3 0-1-16,1 0-12 0,-1 0 26 0,-1 2-2 15,1-1-12-15,2-1-4 0,-1 0-23 16,2-1-4-16,4-2 8 0,2-1 4 0,2-1 6 15,2 0-17-15,3-2 3 0,1-2-12 0,3 3 1 16,0-4 7-16,4 0-5 0,3 1 13 0,-2-1-8 16,4 0 7-16,2 0 8 0,0 0-6 0,1-1 0 15,3 0-2-15,-1 0-10 0,-3 3 2 0,2-3-11 16,-2 0 17-16,-3 1-12 0,-2 3 10 0,2-2 2 16,-5 0-10-16,-1 3 12 0,-2 1-4 0,0 1-1 15,-8 1 9-15,-2 0-7 0,1 5 1 0,-4 0 5 16,-3 2-4-16,-2 2 10 0,-3 0-17 0,-1 2 17 15,-2-2-6-15,0 1-8 0,4-1 2 0,-2 1-1 16,1-3 1-16,5-1-4 0,1-3 18 0,3-2-17 16,3-1-4-16,1-1 4 0,8-2-7 15,0-3 9-15,8 1 2 0,0-2-5 0,1-1 5 16,5 0 5-16,2 0-33 0,5-6-28 0,1 1-54 16,-1-1-63-16,1-1-29 0,0 1-19 0,0 0 42 15</inkml:trace>
  <inkml:trace contextRef="#ctx0" brushRef="#br0" timeOffset="148471.21">18223 11553 591 0,'0'0'11'0,"0"-6"26"0,11 6 27 16,-11 0 19-16,0-8-6 0,0 8 2 15,0 0-22-15,0 0 11 0,0 0 2 0,0 0-27 16,0 0-5-16,0 0-17 0,0 0-16 0,0 0 5 15,0 0-9-15,0 0-9 0,0 0 12 0,0 0-7 16,0 15 1-16,0 2 10 0,0 1-7 0,0 2 2 16,-13 2 10-16,13 0-14 0,-13 3 17 0,13-2-2 15,0 0-11-15,-11-2 6 0,11-2-14 0,0 0-40 16,0-5-44-16,0-1-45 0,0-2-55 0,0-4-24 16,0-7-12-16,11 0 31 0</inkml:trace>
  <inkml:trace contextRef="#ctx0" brushRef="#br0" timeOffset="148625.53">18411 11434 235 0,'-13'0'-1'16,"13"0"-6"-16,0 0-9 0,0 0-24 0,0 0-17 15,0 0 6-15</inkml:trace>
  <inkml:trace contextRef="#ctx0" brushRef="#br0" timeOffset="148821.71">18531 11428 274 0,'0'0'0'0,"0"0"-10"0,0 0-41 0,0 0-17 16</inkml:trace>
  <inkml:trace contextRef="#ctx0" brushRef="#br0" timeOffset="149015.47">18419 11715 644 0,'0'0'-1'0,"0"0"-4"0,0 0 2 0,0 0 14 0,0 0-5 16,0 0 9-16,0 0-7 0,0 0-6 15,14 0 0-15,-2 0-7 0,1 0-46 0,3 0-55 16,-2-7-62-16</inkml:trace>
  <inkml:trace contextRef="#ctx0" brushRef="#br0" timeOffset="149233.87">18719 11507 918 0,'0'0'32'16,"0"-7"10"-16,0 7 3 0,0 0-12 0,0 0-28 15,0 0-21-15,0 0 4 0,0 0 2 0,0 0 2 16,0 0 19-16,0 0-3 0,0 0 6 0,0 9-7 16,0 2-3-16,0 1-7 0,0 3 4 0,0 0 5 15,0 1-33-15,0 2-54 0,0-2-70 0,0 0-82 16,0-1-10-16</inkml:trace>
  <inkml:trace contextRef="#ctx0" brushRef="#br0" timeOffset="150054.43">18825 10008 537 0,'0'0'13'0,"0"0"-5"0,0 0 10 16,0 0-7-16,0 0-3 0,0 0 9 0,0 0-11 15,0 0-2-15,0 0-3 0,0 0-1 0,0 0-5 16,0 0 16-16,0 7 4 0,0-7 18 0,0 9 23 16,0 1 2-16,0 0-3 0,-14 2 0 0,14 3-18 15,-14 1 3-15,4 4 0 0,0-1-20 0,10 4 6 16,-17-1-9-16,6 1 4 0,-3 0-6 0,4-1 4 16,10-2-14-16,-13 2-3 0,0-4 17 15,13 1-12-15,-12-5 15 0,12-2-19 0,-9-2-9 16,9-1 8-16,0-9 4 0,0 0 16 0,0 0 19 15,0 0-41-15,0 0 6 0,0 0-8 0,0 0-3 16,0 0 42-16,0 0-50 0,0-13 31 0,0 0-19 16,0 0-14-16,0-2 45 0,9-1-25 0,-9-1-16 15,13 0 9-15,-1 1-4 0,-2-1-4 0,-10 2 15 16,16-1-9-16,-2 0 1 0,-1 1-8 0,3 1 10 16,-4 0 2-16,6 2-10 0,-2 0 12 0,1 4-5 15,2 0-3-15,-3 3-12 0,1 5-19 16,-1 0-3-16,1 0-5 0,-2 0 11 0,0 0 20 15,-2 10-4-15,-1 2 10 0,0 1 6 0,-12 3 0 16,9-1-5-16,-9 3-10 0,0 1-6 0,0 0-26 16,0 1-24-16,0 0-6 0,0 1-36 0,0-3-20 15,0 0-46-15,0-2 10 0</inkml:trace>
  <inkml:trace contextRef="#ctx0" brushRef="#br0" timeOffset="150734.34">19679 11294 1127 0,'-3'-1'14'0,"3"-2"0"15,-4 2-2-15,4 1-1 0,0 0-22 0,-1 0-1 16,1 0 8-16,0 0 6 0,-2 2 4 16,0 1-10-16,2 0 13 0,0 4-4 0,-1 1 0 15,-1 2-6-15,2 1-4 0,0 2 8 0,0 3-3 16,0-2 24-16,0 3-12 0,0-2-13 0,0-2 12 16,5 1-7-16,-2-1-9 0,2-2-18 0,0-1-33 15,1-1-52-15,2-3-47 0,2-1-36 0,-2-1-28 16,1-3 19-16</inkml:trace>
  <inkml:trace contextRef="#ctx0" brushRef="#br0" timeOffset="150889.66">19766 11132 870 0,'-4'0'7'0,"1"0"-8"15,2 0-1-15,-1 0-27 0,0 0-77 0,2 0-62 16,0 0-48-16</inkml:trace>
  <inkml:trace contextRef="#ctx0" brushRef="#br0" timeOffset="151722.1">17897 13616 734 0,'-2'-5'1'0,"2"-1"7"0,0 0 18 16,0-2 33-16,0 2 7 0,0-1 20 0,0 1 29 15,4 2-26-15,-4 0 8 0,0 1-15 0,0 0-43 16,0 3-4-16,0 0-9 0,0 0-14 0,0 0-9 15,0 8-2-15,-4 1 5 0,-1 1 4 0,1 4 18 16,-3 3-12-16,1 4-2 0,-2 2 1 16,0 2-20-16,0-1 16 0,-1 0-11 0,3 1-12 0,-1-4 25 15,2-1-14-15,2-4-6 0,2-3 5 16,-3-2-14-16,4-2-30 0,0-2-39 0,7-1-37 16,-1-3-74-16,5-1-37 0,2-2-38 0,3-4 9 15</inkml:trace>
  <inkml:trace contextRef="#ctx0" brushRef="#br0" timeOffset="151906.09">18012 13441 874 0,'-3'0'15'0,"0"-2"9"16,1 0-3-16,1 2 10 0,-3-1-31 0,4-1-6 15,0 1 1-15,0 1-9 0,0-2 21 0,5 1-17 16,2-1-33-16,-3 1-57 0,1-1-67 0,2-1-27 16,0 0 3-16</inkml:trace>
  <inkml:trace contextRef="#ctx0" brushRef="#br0" timeOffset="152104.34">17992 13582 632 0,'0'1'20'0,"0"0"5"0,0 0 2 0,0-1-2 15,0 0-12-15,1 0-4 0,4 0-6 0,0 0 0 16,-1-2-8-16,1-3-6 0,2 3 17 0,-1-2-11 16,2 2-44-16,0 0-42 0,0-2-54 0,-2 2-32 15,2 1 40-15</inkml:trace>
  <inkml:trace contextRef="#ctx0" brushRef="#br0" timeOffset="152248.9">17938 13803 183 0,'-5'8'2'0,"5"-3"20"16,-1-3 16-16,1 1 13 0,0-1-3 0,0-2-14 15,6 0-14-15,-3 0-17 0,2 0-2 0,1 0-8 16,1 0-7-16,3-2-30 0,2-1-22 0,-3-1-29 15</inkml:trace>
  <inkml:trace contextRef="#ctx0" brushRef="#br0" timeOffset="152448.62">18153 13547 564 0,'1'-6'17'0,"1"4"5"15,-1 2 0-15,-1 0 5 0,0 0 1 0,0 4 11 16,0 3 14-16,0 2-1 0,0 4 4 0,-3 5-16 16,-1 2-20-16,-1 4 10 0,4 2-24 0,-4 3-12 15,0-2 17-15,0 3-28 0,-1-3-29 0,0-1-48 16,1-2-60-16,0-4-61 0,3-4 12 0</inkml:trace>
  <inkml:trace contextRef="#ctx0" brushRef="#br0" timeOffset="153187.64">18188 12152 778 0,'0'2'19'0,"-5"0"7"0,2 0 33 16,1 0 19-16,-1 2-36 0,2 0 7 0,1 0-28 16,-4 2-7-16,1 3 24 0,2 0-11 0,-3 3 4 15,1 1-17-15,-2 0 3 0,1 3-3 0,-2 2 0 16,-1 1 2-16,1 0-14 0,-1-3 4 15,1 3-3-15,2-5 4 0,-3 0 3 0,2-4-7 16,4 0-1-16,-3-3 0 0,4-2 7 0,-1-3 11 16,1 0 3-16,0-1 8 0,0-1 5 0,5 0-10 15,-4 0-1-15,2-3-11 0,2-1-8 0,2-2 7 16,0 2-3-16,0-6-8 0,-1 2 2 0,4-4-3 16,2 1-5-16,-1 0 0 0,2-4 8 0,-2 2-9 15,0 0 3-15,2 0 6 0,1-2-12 0,0 0 4 16,0 3 2-16,-1-1-5 0,1 3-9 0,-1 1 8 15,1 2 6-15,-3 3-4 0,3 4 8 16,-4 0 3-16,0 7-7 0,-1 3 4 0,-3 4-7 16,1 3-27-16,-4 3-35 0,0 4-35 0,-3 2-72 15,0 1-53-15,0 0-54 0,0-1 19 0</inkml:trace>
  <inkml:trace contextRef="#ctx0" brushRef="#br0" timeOffset="154120.7">19215 13658 1118 0,'0'0'9'16,"-1"0"11"-16,1 0 6 0,0 0 5 0,0-3 11 15,0 3-19-15,0-2-1 0,0 1-9 0,0 1-26 16,0-2 15-16,0 2-9 0,0-1 3 0,0 1 6 16,1 0-9-16,-1 0 10 0,4 0-1 0,-4 0-7 15,0 0 2-15,0 0-7 0,0 0 0 0,0 0 17 16,0 0-9-16,0 0-3 0,0 0 3 0,0 0-11 16,0 0 6-16,0 0 13 0,0 3-4 0,0-3-4 15,0 0 6-15,0 0-8 0,0 0 2 16,0 0 17-16,0 0-18 0,0 0 3 0,0 0 1 15,0 0-9-15,0-5 18 0,0 4-10 0,1-1 7 16,1 1 22-16,0-1 13 0,-2 2 14 0,0 0-13 16,0 0-14-16,0 0-18 0,0 0-12 0,0 6 17 15,-4 1-7-15,-1 1 9 0,4 3 19 0,-2 3-8 16,-1 2 1-16,1 2-13 0,2 2-15 0,-5-2 3 16,2 0-7-16,1-1-3 0,2-2 2 0,1-3-8 15,0-1 2-15,0-3 4 0,0-2-37 0,3-3-47 16,2 0-71-16,2-3-90 0,3 0-54 0,1-7-4 15</inkml:trace>
  <inkml:trace contextRef="#ctx0" brushRef="#br0" timeOffset="154286.78">19294 13477 1453 0,'-6'-2'3'0,"3"-1"2"0,2 1-6 16,-1-2 1-16,0 2-11 0,2 0-55 0,0-1-105 16,0 1-120-16,0-2-64 0</inkml:trace>
  <inkml:trace contextRef="#ctx0" brushRef="#br0" timeOffset="155732.76">17307 16279 906 0,'0'0'32'0,"0"0"15"0,0 0 17 0,0 0 12 16,0 0-35-16,0 0-8 0,0 0-5 0,0 0-10 15,0 0-9-15,0 0-6 0,-2 4-11 16,-1-2 2-16,3 0 4 0,0 4 10 0,0 0 5 16,-1 3-10-16,1 0 16 0,-4 3-16 0,3 1-9 15,-1 0 11-15,2 1-5 0,-1 0 12 0,1 0-7 16,0-1 1-16,0-3 1 0,3 0-16 0,2 0 6 16,-1-2-3-16,1-1-31 0,2-1-25 0,0-1-49 15,0-1-74-15,2-1-29 0,2-3-27 0,-1 0 32 16</inkml:trace>
  <inkml:trace contextRef="#ctx0" brushRef="#br0" timeOffset="155901.56">17446 16174 921 0,'0'0'-3'0,"0"0"1"0,0 0-14 15,0 0 1-15,-9 0 15 0,9 0-14 0,0 0-45 16,0 0-33-16,0 0-66 0,0 0-48 0,0 0 52 16</inkml:trace>
  <inkml:trace contextRef="#ctx0" brushRef="#br0" timeOffset="156136.64">17456 16259 1013 0,'0'0'4'0,"0"0"-10"16,0 0-1-16,0 0-4 0,0 0 9 0,0 0 2 15,0-11-4-15,0 11 17 0,0-12-12 0,0 12 1 16,9-10 6-16,-1 10-43 0,0-9-41 0,0 9-41 15,-8 0-50-15,10 0-1 0,-1 0-6 16,-9 0 42-16</inkml:trace>
  <inkml:trace contextRef="#ctx0" brushRef="#br0" timeOffset="156309.49">17404 16492 658 0,'0'0'26'0,"0"0"7"0,0 0 7 16,0 0 5-16,0 0-30 0,10 0 2 0,-3 0-7 16,-7 0 2-16,9 0-9 0,-1 0-6 0,0 0-3 15,-1 0-68-15,0 0-43 0,2 0-78 0,0 0-13 16</inkml:trace>
  <inkml:trace contextRef="#ctx0" brushRef="#br0" timeOffset="156605.5">17687 16112 1676 0,'-8'-8'7'0,"8"8"17"0,0 0 2 0,0 0-1 16,0 0-1-16,0 0-24 0,0 0 0 0,0 0-7 15,0 0-4-15,-8 0-1 0,8 0-3 0,0 0 22 16,0 16-9-16,-8 1 2 0,8 2 13 0,0-1-16 16,-10 2 2-16,10 0-13 0,0-1-73 0,-8 2-41 15,8-2-75-15,0-1-55 0,-7-1-33 0,7-4-20 16</inkml:trace>
  <inkml:trace contextRef="#ctx0" brushRef="#br0" timeOffset="157385.63">17237 15062 1055 0,'-1'-3'19'0,"-1"-2"19"16,2 0 15-16,0 2-4 0,0-2-17 0,0 1-7 15,0 4-25-15,0-1 5 0,0 1-12 0,0 0-8 16,0 0 8-16,0 0 0 0,0 0 4 16,2 4 3-16,-1-1 6 0,3 3 1 0,-3 0 10 15,1 1 2-15,-1 3-2 0,1 4 12 0,0 0-12 16,-1 2-7-16,-1 1 10 0,0 2-17 0,0-2 10 16,-5 0 4-16,2-1-16 0,0-2 5 0,-2-1-4 15,4-4 7-15,-3 2-17 0,3-2 10 0,-4-5 0 16,4 2 15-16,-1-2 28 0,2-3 19 0,0 0 7 15,0-1-16-15,0 0-9 0,3-2-22 0,2-2-5 16,-2-2-21-16,2 1 1 0,1-4-7 0,2-2 1 16,1-2 10-16,3-3-5 0,-1-1 7 0,1-1-3 15,3-1-3-15,-1-1 3 0,0 2-8 0,0 0-3 16,-1 3 8-16,1-2-5 0,0 5 8 16,-1-1 2-16,1 5-2 0,1 2-15 0,-1 6 6 15,0 0 1-15,0 5-7 0,0 4 17 0,-2 6-18 16,0 5-13-16,-1 4-41 0,-3 3-62 0,0 4-56 15,-3 0-61-15,-4 1-58 0,-1 1 9 0</inkml:trace>
  <inkml:trace contextRef="#ctx0" brushRef="#br0" timeOffset="158252.43">18540 16080 385 0,'0'0'9'0,"0"-12"14"0,0 12 18 16,0-10 29-16,0 10 0 0,8 0 16 0,-8 0 1 15,0 0-9-15,0-9 11 0,0 9-7 0,0 0-13 16,0 0-14-16,0 0-7 0,0 0-14 0,0 0-18 15,0 0-6-15,0 0-3 0,0 0-15 0,0 0 27 16,0 0 2-16,0 0-7 0,0 12 9 0,0 1-32 16,-8 4-4-16,0 2 6 0,8 2 4 15,-8 2 21-15,8-3-4 0,-10 2 0 0,10-2-17 16,0-3 8-16,0 0 4 0,0-5-9 0,0 0 17 16,0-3-14-16,0-9 8 0,0 10-4 0,0-10-12 15,0 0-18-15,0 0-21 0,12 0-66 0,-2 0-66 16,-1 0-45-16,5 0-58 0,-3 0 41 0</inkml:trace>
  <inkml:trace contextRef="#ctx0" brushRef="#br0" timeOffset="158398.68">18545 15923 757 0,'0'0'4'0,"0"0"-18"0,0 0-13 16,0 0-54-16,0 0-87 0,0-11-8 0</inkml:trace>
  <inkml:trace contextRef="#ctx0" brushRef="#br0" timeOffset="159535.1">20562 16134 420 0,'0'0'0'0,"0"0"4"0,0 0 4 16,0 0 14-16,0 0 8 0,0 0 0 0,0 0-11 15,0 0-5-15,0 0-18 0,4 0 0 0,-3 0 8 16,1 0-9-16,-1 0 30 0,1 0-7 0,0-3-8 16,-1 3 9-16,3 0-21 0,-4 0 5 0,1 0 5 15,-1 0 1-15,0 0 19 0,0 0 5 0,0 5-2 16,0 0-1-16,0 0 4 0,0 4 12 0,0-2 11 16,0 5-1-16,0 1-21 0,0 1-22 0,0 0-11 15,0 1-4-15,3 0-2 0,2-1 13 16,-4 0 4-16,1-3 0 0,-1-1-6 0,-1 2-5 15,2-6 5-15,0 3 1 0,-1-1-2 0,1-2 0 16,1-1-14-16,0-3-46 0,2 1-59 0,-1 0-82 16,3-3-61-16</inkml:trace>
  <inkml:trace contextRef="#ctx0" brushRef="#br0" timeOffset="159705.56">20592 15974 1101 0,'-1'-1'4'0,"-1"-2"0"0,2 1-3 0,-1 1-52 16,1-1-123-16,0 0-106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8-05T09:55:14.597"/>
    </inkml:context>
    <inkml:brush xml:id="br0">
      <inkml:brushProperty name="width" value="0.05292" units="cm"/>
      <inkml:brushProperty name="height" value="0.05292" units="cm"/>
      <inkml:brushProperty name="color" value="#FF0000"/>
    </inkml:brush>
  </inkml:definitions>
  <inkml:trace contextRef="#ctx0" brushRef="#br0">5037 12178 55 0,'-1'0'-1'0,"1"0"-2"0,0 0 3 15,0 0-4-15,0 5 7 0,3-5-9 0,-1 0 5 16,-1 0 1-16,1 0-7 0,-2 0 10 0,2 0-14 15,-1 0 14-15,-1 1-2 0,0 2 11 0,0-3 13 16,0 2 4-16,0-1 7 0,0 0-1 0,0 1 2 16,-3 0-16-16,0-1 13 0,-2 1 4 0,-1 0-9 15,1 0 10-15,0-2-13 0,-3 1-18 0,0 0 21 16,-1-1 0-16,0 0 19 0,0 0 15 0,-1 0-2 16,0-4 7-16,2 1-5 0,2 1 13 0,-2-2 2 15,2 0 3-15,-1 0-2 0,4-1-6 0,0 1-19 16,1-1-36-16,-1 0-9 0,3-3-17 15,0 1-2-15,0-1 5 0,0 0-5 0,5 0-5 16,-2-2-5-16,2 1 14 0,1 0 2 0,1 1-7 16,0-2 4-16,0 2-6 0,1 1-13 0,1 1 13 15,0 2 7-15,1 0-11 0,1 4 8 0,0 0 7 16,0 0-12-16,2 7 19 0,-2 2 10 0,0 3-21 16,0 1 8-16,-1 4-10 0,-4 0-6 0,-3 3 17 15,-3 1 2-15,0 2 2 0,-3-3 7 0,-7 4-5 16,1 0 4-16,-5-2-8 0,-1-1-4 15,-2 0 1-15,-2-2-7 0,2-1 21 0,-4-2-6 16,5-1 0-16,-3-4-1 0,3-1-9 0,-1 0 14 16,3-3-3-16,1-1 9 0,2-5-1 0,0 2 6 15,4-3 4-15,3 0 0 0,-1-3-6 0,2-1-6 16,1-1-20-16,1-1-2 0,-1-1 6 0,2-2-15 16,0 2 11-16,0-2 0 0,0-1-13 0,3-1 13 0,1 3-10 15,-1-2-6-15,3 3 16 0,-1-1-10 16,0 3 14-16,1 2-4 0,2 0-11 0,0 2 6 15,0 1 0-15,3 0 8 0,-2 7 3 0,1-2 0 16,2 3 0-16,0-1-1 0,-3 3 0 0,2-2 0 16,0 4-7-16,-2-1 2 0,1-3 3 0,-2 3-1 15,0-1 7-15,3 0-1 0,-3-1-2 16,-2 1-4-16,2-3 0 0,0 3-30 0,0-3-35 16,-2-1-42-16,1 0-68 0,0 0-23 0,-2-1-30 15,3-2 36-15</inkml:trace>
  <inkml:trace contextRef="#ctx0" brushRef="#br0" timeOffset="397.4">5317 12328 1874 0,'0'0'33'0,"0"0"38"0,0 0 21 0,0 0 28 15,0 0-19-15,0 0 43 0,0 0-19 0,0 0-21 16,0 0-17-16,0 0-77 0,0 0 0 0,0 0-4 16,-13 0 1-16,13 0-11 0,0 0 7 0,0 0-10 15,0 0 9-15,0 6 11 0,0-6-27 0,0 0 13 16,0 7 11-16,0-2-15 0,0-5 16 0,0 6-8 15,0 0-16-15,0-6 9 0,0 4 8 0,0-4-8 16,0 0 17-16,0 0 0 0,0 0-10 16,0 0 13-16,0 0-35 0,0 0 13 0,0 0-2 15,0 0 2-15,0 0 12 0,0 0-14 0,0 0 8 16,0 0 9-16,0 0 1 0,0 0-3 0,0 0 12 16,0 0-24-16,0-4 0 0,0-4-4 0,0 4-23 15,0-1-88-15,0 5-48 0,0-8-68 0,0 8-79 16,0-7 21-16,0 7-43 0,0-5-15 0,0 5-11 15,0-5 73-15</inkml:trace>
  <inkml:trace contextRef="#ctx0" brushRef="#br0" timeOffset="1116.21">5649 12115 340 0,'0'0'-6'0,"0"0"8"0,0 7 4 0,0-7 0 16,0 0 10-16,0 0-2 0,0 0-14 0,0 0 18 15,0 0 3-15,0 8 13 0,9-8 15 0,-9 0-11 16,0 0 7-16,12 0-9 0,-12 0 11 0,0 0 6 16,11 0-1-16,-11 0 19 0,0 0-20 0,0 0 5 15,11 0-25-15,-11 0-19 0,0 0 7 0,0-10-13 16,0 2 7-16,10-1-3 0,-10 2-4 0,0-2 3 16,0-1 6-16,0-1 5 0,0 3 16 0,0-3 8 15,0 3-1-15,0-1 8 0,0 0-14 0,0 0-10 16,0 0 28-16,0 0 4 0,0-1 5 0,0 2 5 15,-13 8-39-15,3-10-21 0,10 10 0 16,-14 0-29-16,2 0 21 0,-1 0-5 0,2 0-5 16,-3 0 10-16,1 10 2 0,0 3-7 0,-2-1-3 15,0 3 17-15,0-1-21 0,2 1 8 0,-3-1-2 16,16 1-8-16,-13 0 1 0,13-1 6 0,-12-1 10 16,12-1-2-16,0-1 6 0,0-1-4 0,0-1-13 15,0-1 1-15,0-8 0 0,0 9 6 0,12-9 10 16,-2 8-6-16,1-8 17 0,0 0-12 0,0 0 6 15,2 0-9-15,-2 0-6 0,-1 0 6 0,0 0-5 16,-10 0 11-16,15-11-9 0,-4 5 13 0,-11-4-15 16,14 1 5-16,-3-1 2 0,-11 2-10 15,13-1 5-15,-4 1 2 0,-9-3-9 0,13 1-3 16,-13-2 29-16,11 3-12 0,-11 0 2 0,0 9 10 16,9-11-33-16,-9 11 16 0,0 0-3 0,0-9-6 15,0 9-1-15,0 0-14 0,0 0 9 0,0 0-1 16,0 0 14-16,0 0-5 0,0 13 8 0,0 1 7 15,0 3-6-15,0 3 20 0,0 3-6 0,0 1 11 16,0 0-5-16,0 2 1 0,-11-1-10 0,-1-1-17 16,12 0 11-16,-11-2-16 0,11-1 15 0,0 0-8 15,-12-2 4-15,12-5 2 0,0 1-3 0,0-3 3 16,0-3-27-16,0-1-27 0,0-8-53 0,0 0-38 16,0 9 1-16,0-9-56 0,0 0-25 0,0 0-29 15,0 0-42-15</inkml:trace>
  <inkml:trace contextRef="#ctx0" brushRef="#br0" timeOffset="1482.37">5945 11984 1254 0,'0'0'7'0,"0"0"24"16,0 0 25-16,0-8 10 0,0 8-7 0,0 0-31 16,0 0-24-16,0 0-16 0,0 0-3 0,0 0 9 15,0 0 8-15,0 0 12 0,0 11 10 0,0 1 20 16,0 3 3-16,-13 3 10 0,13 4 1 0,-15 2-9 15,15 1 3-15,-13 4 0 0,13 1-4 0,-12-1-3 16,12 2-20-16,-13-2-16 0,13-3 5 0,0-1-8 16,-11-5-1-16,11 2 9 0,0-5-13 15,0-2 1-15,0-2-55 0,-11-2-87 0,11-1-59 16,0-2-117-16,0-8-28 0,0 7-24 0,0-7 59 16</inkml:trace>
  <inkml:trace contextRef="#ctx0" brushRef="#br0" timeOffset="2199.17">6187 12009 842 0,'-3'-3'19'0,"1"0"34"0,-1 0-3 0,1 0 14 0,2 3-18 15,-3 0-32-15,3 0 3 0,-4 0-9 16,2 4-1-16,-1-1 0 0,0 3 13 0,-2 0 9 16,0 4 21-16,-3 4 2 0,-2 2-2 0,0 3 11 15,-4 3-3-15,1 3 12 0,0 3-10 0,-4 3-10 16,1 0-17-16,0 0-14 0,0-2-2 0,2 1-9 15,1-4-4-15,1 0 6 0,4-4-6 0,3-2-2 16,2-4-2-16,3-3 4 0,0-1-3 0,8-2 1 16,0-1 9-16,4-3-12 0,1-2 9 0,1 1-14 15,4-5 12-15,-1 0-2 0,-1 0 5 0,1-5 2 16,-2 0-18-16,2-2 7 0,-6 0 1 0,2-1 13 16,-4 2 20-16,-1-5 15 0,-1 3 16 0,-1 0 0 15,-3-2-15-15,-2 3-15 0,-1-1-11 0,0-1-6 16,-7 3-11-16,2-1-2 0,0 0-10 15,-1 2-30-15,1 2-30 0,-6-1-20 0,3 1-35 16,-1 3-23-16,-4 0-21 0,0 4-34 0,1 2-34 16,-6-1-27-16,4 2-27 0,-2 0 36 0</inkml:trace>
  <inkml:trace contextRef="#ctx0" brushRef="#br0" timeOffset="9481.21">7768 13425 662 0,'0'0'8'0,"0"0"4"16,0 0 12-16,0 0-1 0,0 0-2 0,0 0-10 15,0 0-9-15,0 0 0 0,0 0-7 0,0 0 8 16,0 0-11-16,0 0 3 0,0 0 0 0,0 0-4 16,0 0 7-16,0 0-13 0,2 0 13 0,-2 0-3 15,4 0 7-15,-4 0 4 0,0 0-10 16,0 0 2-16,0 0-8 0,0 0 8 0,0 0 4 0,0 0-3 16,0 0 1-16,0 0 4 0,0 2-5 15,0 0 4-15,-4 0 15 0,1 1-9 0,-2 0 2 16,2 1 11-16,-2-2-18 0,-1 3 13 0,-2-2-9 15,-1-1-16-15,2 2 12 0,-1-3-2 0,-3 1-4 16,3 0 25-16,-2-2-13 0,1 0 6 0,3 0 19 16,-1 0 3-16,-1 0 16 0,4 0-7 0,-1-3 19 15,1 1-23-15,0 0-7 0,1-2-2 0,1 1-32 16,2-2 6-16,0 1-8 0,0-2-6 0,0 1 5 16,0-1-7-16,0-1 12 0,4 1-11 0,-1-1 3 15,2 1 9-15,-2-1-14 0,4 0 16 16,0-1-10-16,-1 2-7 0,1 0 3 0,0 2-8 15,0-1 14-15,1 2-1 0,-2 3-5 0,3 0 3 16,-1 0-11-16,0 3 9 0,2 2 6 0,1 3 2 16,-2-1 9-16,5 3-12 0,-5 2 2 0,0 1-7 15,-1-1 10-15,3 2 4 0,-5 0-4 0,-3 2 5 16,-3 0 3-16,0-1-11 0,0 4 8 0,-6-3 3 16,-2 4-17-16,-3-4 22 0,-1 4-11 0,-1-1-4 15,-1 1 3-15,-2-2-13 0,-2 0 13 0,1-1-1 16,-1 0-17-16,-2-3 4 0,1 1-9 15,2 0-4-15,-2-4 16 0,3-1 1 0,-1-2-11 16,2-2 12-16,1-1 4 0,3-1 1 0,1-1 8 16,0-3-8-16,2 0-2 0,1 0 6 0,2-3-5 15,2-3 8-15,-1 1-8 0,2-2 2 0,-1 0 7 16,3 0-11-16,0-1-1 0,0-2-2 0,0-1-7 16,3-2 12-16,0 2 1 0,2-1 0 0,-1 1 4 15,1 0-7-15,2 1-1 0,-1 1-14 0,3 1-5 16,-2 4 0-16,1 1 18 0,1 2 11 0,1 0-1 15,-2 1 13-15,1 5-4 0,2 2-18 0,-4 2 5 16,4 1-7-16,-1 2-9 0,-2 2 16 0,0 1-5 16,1 1-1-16,-3 1-7 0,1-3 5 0,0 0 1 15,-2-2 1-15,0-2 4 0,-1-2-28 0,2 0-31 16,-1-3-62-16,3-1-30 0,-3-1-35 0,3-3 12 16,4 0 29-16</inkml:trace>
  <inkml:trace contextRef="#ctx0" brushRef="#br0" timeOffset="9896.54">8027 13469 679 0,'-1'0'-1'0,"-1"0"-1"0,2 0-5 0,-3 0-1 16,0 0 12-16,2 3 2 0,-1 2 11 0,-1 1 18 15,0 0 12-15,-2 2 4 0,-1 1 4 0,1 3-12 16,-3 3 1-16,2 2 10 0,-1-3-13 0,2 4-1 16,1-2-20-16,0 0-10 0,0 0 0 0,1-1-2 15,1 0-8-15,2-2 4 0,0 0 1 0,5-2 4 16,3 0 0-16,-4-3-5 0,4 3 8 0,0-5-5 16,3 0 2-16,0-1-3 0,2-1-4 0,1-1 6 15,-1-3 8-15,3 0 5 0,0 0 5 0,-1-3-9 16,1-1 11-16,0 1-10 0,-2-4 7 0,0 0 10 15,-1-2 17-15,1-1 12 0,-1-1-8 16,-3-1 0-16,2-1-19 0,-4-1-2 0,0 0 0 16,1-2 4-16,-4 0-6 0,1 0-1 0,-1-3-9 15,-3 1-6-15,1 0-10 0,-3 0-2 0,0 1 3 16,0 0 0-16,0 3 0 0,-3-1-18 0,-2 4-8 16,-1 2-35-16,-1 0-56 0,-2 5-50 0,-1 1-42 15,-1 1-8-15,-1 2 37 0,-3 0 41 0,-2 5-10 16,1 1-5-16,-3 2-22 0,-1-1-10 0</inkml:trace>
  <inkml:trace contextRef="#ctx0" brushRef="#br0" timeOffset="15744.67">7836 13446 211 0,'0'-2'2'16,"0"1"3"-16,3-1 15 0,-3 2 15 0,0-1-7 16,0 0 2-16,0-1-9 0,0 2 0 0,0-1 13 15,0-1-8-15,0 1-6 0,0-1-10 16,0 0-13-16,0 0 13 0,0 2-4 0,0-2-6 16,0-1 6-16,0 1-1 0,0 1 10 0,0-2 5 15,0 1-5-15,0 0 13 0,0 1-9 0,0-2 12 16,0 3 3-16,0-4-10 0,0 4 9 0,0-2-19 15,0 0-1-15,3-1-7 0,-1 3-2 0,0-2 16 16,-1 0 6-16,1 0-3 0,-2 1-6 0,1 0-7 16,-1-1 0-16,0 1 0 0,2 0 1 0,-2 1 13 15,0 0-23-15,0 0 5 0,0 0-5 0,0 0-20 16,0 0 9-16,0 0 7 0,0 0-1 0,0 0 3 16,0 4 3-16,0 0-2 0,0 0 7 0,0 3 7 15,3 3 26-15,-3 2 9 0,0 3 9 16,0 3 17-16,0 6-26 0,0-1 1 0,0 6-1 15,0 2 0-15,-3 1 23 0,-2 1-14 0,0 2-6 16,1-4-26-16,-2 1-6 0,1-1-7 0,0-2-4 16,0-2 7-16,0-3-7 0,-1-3 2 0,0-3 3 15,4-1-14-15,-1-1-8 0,0-4 15 0,1 0-22 16,1-3 2-16,1-2-26 0,0-1-56 0,0-3-37 16,0 0-54-16,0-1-26 0,3-2-14 0,0 0-26 15,-1 0 55-15</inkml:trace>
  <inkml:trace contextRef="#ctx0" brushRef="#br0" timeOffset="16677.45">8290 13495 236 0,'0'0'17'0,"0"0"5"0,0 0 6 0,0 0-1 0,0 0 0 16,0 0 4-16,0 0-11 0,0 0 5 15,0 0-22-15,0 0-7 0,0 0 8 0,0 0 5 16,0 0 8-16,0 0 2 0,0 0-1 0,0 4 2 15,0-1-4-15,0 3 16 0,0 0 7 0,0 1-6 16,-1 4 2-16,-3 2 14 0,3 1-17 0,-2 2 15 16,-1 0 16-16,1 3-13 0,1 1 25 0,-1 2-20 15,-3-1 6-15,3 2-21 0,-2 0 8 0,-1 1 0 16,1 1 0-16,0-2 5 0,-1 2-22 16,0-1 13-16,-1-2-30 0,1 0 8 0,1-1 0 0,-2-2-10 15,2-2-2-15,0 0-12 0,0-3-3 16,0 0-17-16,2-4-32 0,2-1-57 0,-3-2-56 15,4-1-43-15,-2-2 9 0,2-2 24 0,0 1 18 16,0-3 16-16,7 0 27 0</inkml:trace>
  <inkml:trace contextRef="#ctx0" brushRef="#br0" timeOffset="17128.48">8467 13582 1053 0,'-1'-5'28'0,"-1"3"20"16,-1-1 1-16,1 2-9 0,0 0-24 0,2 1-6 15,-3 0-6-15,2 5 1 0,-4 2 6 0,2 0-19 16,0 3 8-16,-2 1 13 0,-1 4-15 0,1 1 6 16,-1 1 10-16,1 2-21 0,0 1 12 0,0-1 9 15,2 4-20-15,2-4 13 0,-1 0-10 16,2-2-7-16,0-2 11 0,6-1-1 0,-1-3 8 16,3-1 4-16,3-2-7 0,2-2 7 0,1-2-2 15,0-2-5-15,5-2 1 0,-3 0-10 0,3-3 12 16,1-3 2-16,-2-1 5 0,-1 0 26 0,-1-2 10 15,-2-2 17-15,-1-1 19 0,-2 0 6 0,-2-2 0 16,-4-1-3-16,0 0-12 0,-2-2-24 0,-3-1-13 16,0 0-18-16,0 1-20 0,-4-2 1 0,-3-1-20 15,-3 1 8-15,3-1 8 0,-3 4 1 0,1-1 2 16,0 3-6-16,-1 0-13 0,-1 5-42 0,1 2-31 16,-1 3-29-16,3 4-42 0,-4 0-18 0,2 6-23 15,-1 1-25-15,-4 2 4 0,6 1-21 16,0 0 16-16</inkml:trace>
  <inkml:trace contextRef="#ctx0" brushRef="#br0" timeOffset="17496.05">8892 13709 1572 0,'-3'3'16'0,"3"-1"2"0,0-2 11 16,-2 1 1-16,1 0-13 0,-1-1-5 0,2 2-17 15,-1-1 4-15,-2 0-6 0,3-1-2 0,-2 0 7 16,2 0-17-16,0 0 19 0,0 0 0 0,0 0-5 15,0 0 22-15,0 0-12 0,2 0 3 0,-2 0 4 16,4 0-7-16,-2 0 1 0,-2-4 23 0,1 4 20 16,-1-1 19-16,2 1 11 0,-2 0-19 0,0 0-10 15,2 0-18-15,-2 0-18 0,0 0 0 16,0 0-6-16,0 0-13 0,0 0 4 0,0 0-7 16,0 0-45-16,-4 0-67 0,3 0-96 0,-1 0-94 15,-2 0-63-15,1 0-14 0,-3 0 81 0</inkml:trace>
  <inkml:trace contextRef="#ctx0" brushRef="#br0" timeOffset="20543.41">9340 13416 576 0,'-2'-2'0'0,"-1"2"15"0,0-2 3 15,0 2 12-15,0-1 3 0,0-1-9 16,2 1-9-16,-2 1-2 0,2 0-15 0,-1 0 6 16,0 0-4-16,-2 0-4 0,1 7 2 0,-2 2-4 15,0 0 10-15,-3 4 3 0,-1 3 33 0,0 5-3 16,0 2 14-16,-3 1-1 0,1 4-28 0,-1 1-2 16,2 0-4-16,-2 2-21 0,4 0 8 0,-1-1 3 15,5-4-16-15,-1-1 13 0,5-1-1 0,0-5-2 16,0-2 10-16,6-3-3 0,3-1-2 0,-1-4-11 15,4-2 4-15,-2 0 7 0,2-4 2 0,0-1 12 16,-1-2 6-16,-1 0 0 0,-1-5 0 0,2-2 3 16,-1-2-15-16,-1 0-3 0,1-2 6 0,-2-3-3 15,-2 0-6-15,2-1 9 0,0-1-5 16,-4 0 6-16,3 1 19 0,-4-1-19 0,0-2 11 16,-1 4-4-16,-2-1-11 0,0 4 7 0,0 1-11 15,0 3-10-15,-5 0-21 0,0 3-30 0,0 4-6 16,-1 0-32-16,-2 0-26 0,-1 6 2 0,-2 1-19 15,-2 1 21-15,-1 3 18 0,-3 1 10 0,2 1-21 16,-2 1-13-16,2 1 9 0</inkml:trace>
  <inkml:trace contextRef="#ctx0" brushRef="#br0" timeOffset="20959.8">9765 13415 1027 0,'-5'0'3'16,"-1"4"23"-16,1 2 11 0,-4-1-3 0,1 2 4 15,-5 4-12-15,2 1-6 0,-3 5 3 0,-2 1 15 16,2 5-7-16,-3 0-6 0,2 4 9 0,0 2-30 15,0 1 0-15,1 1-4 0,3 0-2 16,1-4-1-16,4 3-5 0,3-3 11 0,3-1-5 16,0-2 5-16,9-3 5 0,1-3-7 0,7-1 1 15,-1 0 8-15,6-5-3 0,3-2-1 0,-2-3-8 16,2 1 3-16,2-7-2 0,-2 2 6 0,0-3 16 16,-1 0-9-16,-3-7-6 0,-1-1 7 0,-5 0-8 15,0-3 6-15,-5 1 4 0,-2 0 21 0,0-3 4 16,-7 1 14-16,2 0 27 0,-3-1-20 0,0-1-12 15,-8 2-9-15,-1-1-25 0,-2 2-16 0,-3-2-6 16,0 1-12-16,-7 3-14 0,0 1-13 0,-4 3-38 16,-2 2-43-16,0 3-49 0,-3 0-36 0,0 4-32 15,2 2-25-15,1-1 7 0</inkml:trace>
  <inkml:trace contextRef="#ctx0" brushRef="#br0" timeOffset="26601.1">7997 12268 1260 0,'0'0'10'0,"0"0"-22"0,0 0-2 16,0 0-3-16,0 0-10 0,0 0 31 16,0 0-2-16,0 0 6 0,0 0-11 0,0 0 3 15,0 0 1-15,18 0-4 0,-1 0 12 0,-1 0-12 16,5 0 1-16,-1 0 6 0,4 0 6 0,-2-8-2 15,3 8 1-15,-2 0-4 0,0-7-12 0,1 7 4 16,-2 0 6-16,0 0-1 0,-3-7 0 0,0 7 6 16,-2 0-10-16,-2 0 3 0,-4 0-9 0,-11 0 10 15,13 0-18-15,-13 0-37 0,0 0-27 0,0 0-43 16,0 0-12-16,0 0 0 0,0 0-13 0,0 0-19 16,0 0 6-16</inkml:trace>
  <inkml:trace contextRef="#ctx0" brushRef="#br0" timeOffset="27024.1">8584 12050 1534 0,'0'0'26'0,"0"-7"6"0,0 7 7 16,0 0-18-16,0 0-23 0,0 0-17 0,0 0 8 16,0 0 17-16,0 0-20 0,0 0 30 0,0 12-31 15,0 2 8-15,-16 1 21 0,16 2-22 0,-15 1 10 16,15 0 0-16,-13 3-9 0,13-1 11 0,0 0-2 16,0-2-7-16,0 2 12 0,0-3-15 0,0-2 7 15,0 0 7-15,0-2 2 0,0-1 0 0,19-2-1 16,-2-2 1-16,1-1-16 0,0 0 9 0,2-7 6 15,-1 0-5-15,1 0 10 0,-5 0-3 0,5 0 0 16,-6 0-4-16,2 0 11 0,-16 0 23 0,16 0 30 16,-16-9 28-16,14 0-2 0,-14 3-26 15,0 1-25-15,0-2-13 0,0 2-1 0,0 0 1 16,0 0-23-16,0 5-14 0,0-6-6 0,0-2-11 16,0 8-12-16,-16 0-20 0,2-5-25 0,-2 5-21 15,0 0-3-15,-3 0-48 0,-1 0-27 0,1 0-53 16,-2 0-44-16,2 7-18 0,-1-1 7 0</inkml:trace>
  <inkml:trace contextRef="#ctx0" brushRef="#br0" timeOffset="27690.09">9125 12120 1506 0,'0'-8'22'0,"0"8"3"0,0 0 7 16,0-7-1-16,0 7-33 0,0 0-8 0,0 0-8 16,0 0-7-16,0 0 30 0,0 0 1 0,0 0-5 15,0 0 7-15,0 0-10 0,-11 0-6 0,11 0 10 16,0 7-22-16,-15-7-11 0,15 9 12 0,-15-2-7 15,3-7 24-15,12 9 9 0,-17-9 1 0,17 7-4 16,-13-7-3-16,13 0-3 0,-15 0 0 16,15 0 10-16,0 0 0 0,0 0 3 0,0 0 3 15,0 0 0-15,0 0 3 0,0 0-7 0,0 0-1 16,0 0-13-16,0 0 1 0,0 0 1 0,0 0-7 16,0-10 2-16,0 4-2 0,15 6 4 0,-2-8-12 15,0 8 17-15,-13 0-2 0,14-6-10 0,-1 6 13 16,-13 0-22-16,16 0 5 0,-5 0 4 0,-11 0-10 15,14 0 5-15,-14 0-20 0,13 8-5 0,-13 2 12 16,0-1 2-16,0 2 13 0,0-1 24 0,0 0-6 16,0 2 6-16,0 0 0 0,0 0-15 15,0 1 5-15,-18-1-4 0,2 1 9 0,4-1-5 16,-6-2 0-16,5 1 3 0,-2-1-3 0,2-2 1 16,1-2-1-16,12-6-2 0,-16 8-2 0,16-8 5 15,-14 0 7-15,14 5-5 0,0-5 6 0,0 0 0 16,0 0-10-16,0 0 2 0,0 0-4 0,0 0 1 15,0 0-2-15,0 0 6 0,0 0 1 0,12 0 1 16,-12 0 1-16,16 0-1 0,-2 0-2 0,-3 0-1 16,2 0-1-16,-13 0 0 0,14 0-4 0,-1 0-1 15,-13 0-2-15,17 0-6 0,-4 6 7 0,0-6-3 16,-13 11 9-16,14-4 10 0,-14-1-4 0,12-6 1 16,-12 9-7-16,0-2 1 0,0-7 1 0,0 9-2 15,0-2 13-15,0-1 2 0,0 1-3 16,0 1 4-16,-19-1-10 0,-1 1 1 0,2-3 3 15,-4-5-2-15,-3 6-8 0,-2-6-27 0,-3 0-47 16,-1 0-50-16,-3 0-38 0,3 0-48 0,-1-6-18 16,5-3 13-16</inkml:trace>
  <inkml:trace contextRef="#ctx0" brushRef="#br0" timeOffset="28400.74">5242 13466 482 0,'-10'3'26'0,"0"-1"14"0,0-1 12 16,3 2 27-16,1-1-9 0,3-2 5 0,1 2 12 16,0-2-29-16,1 0-5 0,1 0-28 0,0 0-27 15,0 0 5-15,0 0-13 0,0 0 26 0,0 0-8 16,3 0 2-16,0 0-5 0,1 0-27 0,0 4 26 16,1-1-6-16,4 0 7 0,1-1 11 0,0 2-10 15,2-2-2-15,4 1-3 0,0-1 5 0,1 0 0 16,2 0-12-16,2 1-18 0,1-3-76 0,2 2-71 15,1-2-36-15,-2 0-39 0</inkml:trace>
  <inkml:trace contextRef="#ctx0" brushRef="#br0" timeOffset="28807.88">5882 13303 1282 0,'-3'-2'9'15,"0"0"-7"-15,-1 1 0 0,1 1-2 0,0 0-4 16,-1 0 5-16,0 7-2 0,-2 2 1 0,-2 2 5 16,0 3 2-16,-1 3 1 0,-1 3 18 0,-3 4-3 15,0 3-3-15,1 3 5 0,0 0-6 16,1-1-9-16,1 2 9 0,-1-3-2 0,3-2-22 15,5-2-3-15,1-5 2 0,2-2 6 0,3-3 24 16,4 0-20-16,4-5 6 0,-2-1-10 0,4 0-3 16,3-4 17-16,-2-1 0 0,3-3 0 0,-2 0-5 15,0 0 22-15,-2-5 5 0,0-2 17 0,-4 1 11 16,1-2 12-16,-1-2-22 0,-3 0 15 0,-2 1-4 16,-1-2-22-16,-2 0 7 0,-1 0-21 0,0 0-10 15,-3 3-6-15,-2-3-2 0,1 4-10 0,-4-2-1 16,0 4-11-16,-2-1-13 0,2 6-31 0,-4 0-26 15,-2 0-37-15,-2 7-39 0,0 1-37 0,0 2-39 16,-4 1-49-16,4 2-33 0,-3-1 25 0</inkml:trace>
  <inkml:trace contextRef="#ctx0" brushRef="#br0" timeOffset="29456.45">6358 13359 1287 0,'-5'0'-7'0,"2"0"-2"15,2 2 1-15,-3 1 1 0,3-1 11 0,-2-2 1 16,-1 2 0-16,1 1-5 0,-2 0-1 0,-1 1-3 15,0 0 8-15,1-1-5 0,-3 2 3 0,2 1-2 16,-3-2-6-16,2 1 11 0,-1 1-3 0,2-3 8 16,-2 2 2-16,-2-2-2 0,2 1-8 0,2-2 6 15,-2 0 3-15,0 1 22 0,2-3 23 0,1 1 15 16,0-1 9-16,1 0-17 0,2 0-3 0,1 0-20 16,-1 0-11-16,2-3-1 0,0-1-22 0,0 2-4 15,0-1 2-15,3-3-13 0,2 2-2 16,-2 0 3-16,2-2-9 0,0 1 8 0,1-1 12 15,2 1-5-15,3 1-6 0,-2 0-12 0,5 2-1 16,-4 2-7-16,3 0-3 0,1 0 10 0,-3 7-6 16,-1 0 12-16,0 1 10 0,-1 2-3 0,-3 1 2 15,-3 1 8-15,0 1 6 0,-1 1-6 0,-2 0 8 16,0 1-15-16,-6 0 4 0,-1-1 10 0,-1 3-6 16,-3-3 1-16,0 1-13 0,1 0 1 0,-3-2 7 15,1-1-3-15,1-2 5 0,-1-1 9 0,1-2-13 16,2-1 8-16,0-1-3 0,0-1 6 0,2-2 3 15,2 0 3-15,-1 0 28 0,3-1-12 16,-1-1 19-16,3 0-5 0,0 0-26 0,1-3-5 0,0 1-18 16,0-2-7-16,2 3 2 0,2-2-6 15,-1 3 13-15,2-3 6 0,0 0-9 0,1 0 4 16,2 0-11-16,-2 0 5 0,4 2 3 0,-2 1-9 16,0 0 16-16,2 0-17 0,0 4 6 0,-2 2 16 15,0 0-18-15,3 3 12 0,-5 2 5 0,1-2-13 16,-2 2 5-16,-1 1-4 0,-3-1 3 0,-1 1 11 15,0-2-3-15,-4 1 4 0,-2 0 0 0,-4-2-4 16,-1 2-6-16,-3-3-29 0,-5 3-67 0,-2-5-58 16,-4-1-28-16,-2-2-30 0,-3-3-2 15,-3 0 9-15,-4-3-35 0</inkml:trace>
  <inkml:trace contextRef="#ctx0" brushRef="#br0" timeOffset="73642.5">16183 2985 113 0,'0'0'9'0,"0"0"5"16,0 0-1-16,0 0 1 0,0 0-8 0,0 0-5 15,0 0-1-15,0 0 4 0,0 0-10 0,0 0 2 16,0 0 0-16,0 0-11 0,0 0 14 0,0 0-4 16,0 0 8-16,0 0 0 0,0 0 5 0,0 3-5 15,0 0-1-15,0-2 9 0,0 1 0 16,0 0 1-16,0 0-3 0,0 0-8 0,-13-1-6 0,13 0 13 16,-11 0-5-16,0-1 2 0,0 2-11 15,3-2 2-15,-2 2 3 0,-2-2-1 0,2 0 5 16,-2 0-1-16,1 0 0 0,0 0-1 0,0-4 10 15,0 2-15-15,2-1-5 0,-1 1 7 0,10 0-9 16,-11-1 12-16,11 0 8 0,-12 0 8 0,12 0 3 16,-10 0 6-16,10-2-6 0,0 2 2 0,0-1-5 15,0 0-6-15,0-2 5 0,0 0-9 0,0 0-8 16,0 0 8-16,0 0-2 0,0-1-11 0,0 0 13 16,0 0 0-16,0 0-17 0,10 0 23 0,2 3-11 15,-3-2-5-15,2 1 5 0,-1 1-16 16,2 1 9-16,1 3-1 0,0 0 6 0,1 0 5 15,-3 0-6-15,0 3-5 0,1 1 2 0,-2 3-6 16,-10-1 8-16,11 0 1 0,-11 2-4 0,0 1 10 16,0 2-3-16,0-2 6 0,0 3-1 0,0 0-3 15,0 1-3-15,-11 0-5 0,-2 1 0 0,-2 2-10 16,-1-1-6-16,-5 0-10 0,2 2-13 0,0-3-6 16,-3 1-1-16,0-3 6 0,3 1 15 0,-3-1 2 15,2-2 16-15,3 0 6 0,-1-4 4 0,3 0 13 16,3-1-14-16,1-5 8 0,11 2-8 0,-9-2 8 15,9 0-10-15,0 0 1 0,0 0 3 0,0-7-12 16,0 1 21-16,0 0-13 0,0-2 6 0,0 1 0 16,9-2-5-16,0 1 18 0,2 1-13 15,-1 1 5-15,1 1-1 0,1 1-10 0,-1 4 10 16,2 0-7-16,0 0 2 0,0 6 0 0,-1 3-11 16,-1-2 9-16,-1 2 6 0,0 1-1 0,-1-1 11 15,-9 3-13-15,9-2 1 0,-9-1 4 0,11-1-6 16,-11 0 5-16,8-2-30 0,-8 2-2 0</inkml:trace>
  <inkml:trace contextRef="#ctx0" brushRef="#br0" timeOffset="73854.39">16235 3158 95 0,'0'0'-2'0,"0"0"1"16,0 0 2-16,0 0-1 0,0 8 5 0,0-3 12 15,0 5-2-15,0-2-7 0,0 4 14 0,0 0-18 16,-11 1 2-16,11 0 7 0,-10 0-21 0,10 0 17 16,-12 1-33-16,12-4-21 0</inkml:trace>
  <inkml:trace contextRef="#ctx0" brushRef="#br0" timeOffset="74807.73">16601 2919 416 0,'0'-5'11'0,"0"4"-6"0,0-2 2 16,12 3 6-16,-12 0-13 0,0 0 7 0,0 0-2 15,0 0-11-15,0 0-3 0,0 0 0 0,0 0-6 16,0 0 3-16,0 0 9 0,0 3-3 0,0-3 10 16,0 1 5-16,0 1-8 0,0 1 8 0,0 1-2 15,0-1 3-15,-13 1 4 0,13 0-5 0,-16 0 1 16,6-1-10-16,-2 0-2 0,3-2 7 0,-4 0-6 15,13 1 7-15,-14-2-6 0,0 0 1 0,3 0 1 16,11-3 8-16,-12 0-13 0,12 0 10 0,-14 0-11 16,14 0 6-16,0-2 16 0,0 2-22 15,0-1 11-15,0-1-17 0,0 2 0 0,0-2 4 0,0 1-5 16,0-2 9-16,0 2-6 0,14 0 10 16,-1-1-3-16,2 2-6 0,0 3 1 0,1 0 4 15,3 0 2-15,-2 6 2 0,3 1 5 0,-3 2-12 16,-1 0-4-16,-1 3 10 0,-3 1-1 0,-2 0 1 15,-10 0 7-15,0 0-9 0,0 4 7 0,0-4-7 0,0 1 8 16,-15 3-2-16,0-1-4 0,-3 1 16 16,-3 0-19-16,0-1 10 0,-1 0-8 15,-3-1-6-15,2-2 11 0,2 0-5 0,-1-4 8 16,1-2-3-16,3 0 0 0,2-7-1 0,4 0-7 0,12 0 10 16,-14 0 0-16,14 0 8 0,0 0 0 15,0 0 3-15,0-8 2 0,0 2-24 0,0-1 3 16,0-3-9-16,0 1 0 0,0 0-1 0,0-2 0 15,12 0 10-15,0 0-5 0,-12 4 7 0,14-2 5 16,-5 3-9-16,-1 2 0 0,2-1 3 0,-10 3-8 16,16 2 6-16,-5 0 0 0,1 0-4 0,-1 8 11 15,-1-2-5-15,2 2-1 0,-2-1 2 0,-2 1 2 16,-8 0-2-16,12 1 6 0,-2-1-5 0,-10 0-4 16,10-1 6-16,-10 0-2 0,10 0 3 0,-10-3 5 15,13 1-13-15,-3-5 5 0,-1 2 8 0,2-2-2 16,2 0 1-16,-2 0-6 0,0 0-4 0,5-4-8 15,-3-2 14-15,2-1-6 0,-2-1-2 16,-1 0 7-16,3-1-9 0,-4 0 9 0,1 1-15 16,1-3 5-16,0 1 2 0,-4 1 2 0,0-2 4 15,-9 2-2-15,15-2 4 0,-5 1-10 0,-10 1 9 16,8 3-5-16,-8 0-5 0,0 2 2 0,0 1-8 16,0 3 7-16,0 0-4 0,0 0 6 0,0 0 4 15,0 4-4-15,0 0 10 0,0 2-7 0,0 1 2 16,0 0 7-16,0 0-8 0,0 0 6 0,0 0-2 15,0 0-5-15,0 0-2 0,0-1 6 0,0 0 0 16,0 0-9-16,0-2 5 0,15 0-2 0,-4 1 5 16,1 0 2-16,2-2 0 0,-5-3 3 0,5 4-1 15,-1-4-4-15,1 0 3 0,-1 0 3 16,1 0 13-16,-1 0 32 0,-3 0 24 0,3 0 2 16,-13-6-22-16,12-1-24 0,-12 1-28 0,0 1-14 15,0-2 2-15,0 1 13 0,0-5-12 0,0 3 6 16,0-1 0-16,0-1-25 0,-19 0-7 0,1 0-25 15,-1 0-18-15,0 3-5 0,-1 0-6 0,-4 1-2 16,0 0 3-16,2 3-14 0,-2 3-2 0</inkml:trace>
  <inkml:trace contextRef="#ctx0" brushRef="#br0" timeOffset="75124.17">15707 2666 297 0,'-13'11'-2'16,"-2"3"6"-16,-3 4 3 0,-2 4-3 0,-2 3-1 15,-3 1 2-15,5 4-8 0,-2 2 11 0,2-1 2 16,4 1-9-16,0 0 12 0,16 3 7 0,-10 0-6 16,10 0 0-16,0-1-14 0,0 0-18 0,0-2-14 15,21-1-42-15,7-2-17 0</inkml:trace>
  <inkml:trace contextRef="#ctx0" brushRef="#br0" timeOffset="75491.82">16997 2738 561 0,'-13'0'5'0,"13"0"3"0,0 0-1 0,0 0 3 15,0 0-17-15,0 0-2 0,0 0 5 16,0 0-6-16,0 0 6 0,0 0 7 0,0 0-9 15,12 0 8-15,-12 7 2 0,12-1-1 0,-1 3-3 16,0 2-8-16,5 3 3 0,-2 1 1 0,0 6-1 16,2 2 9-16,2 3 6 0,-2 3-16 0,-1 4 20 15,0 2-6-15,-1 1-2 0,-14 2 20 0,11-1-9 16,-11 0 2-16,0 0-12 0,0-2-27 0,0-3-29 16,0-1-39-16,0-4-55 0,-22-1 0 0</inkml:trace>
  <inkml:trace contextRef="#ctx0" brushRef="#br0" timeOffset="77242.38">19297 1605 304 0,'0'-5'5'16,"0"1"17"-16,0 0 1 0,0 0 8 0,0-1 11 15,0 0-12-15,0 1 0 0,0 0-9 0,0 1-14 16,0 0-1-16,0 1-6 0,0-2 1 0,0 4 3 15,0 0-22-15,0 0 18 0,0 0-1 0,0 8-3 16,0 2 11-16,-17 0-12 0,6 6 1 0,-3 2 1 16,1 2-1-16,-1 4 7 0,-2 0-9 0,3 1 9 15,-1 1 6-15,2 0 0 0,12-3 1 16,-14-1-4-16,14-3 0 0,0-2-4 0,0 0 12 16,0-3-10-16,0-2 3 0,0 0-48 0,0 0-35 15,0-4-31-15,18 0-35 0</inkml:trace>
  <inkml:trace contextRef="#ctx0" brushRef="#br0" timeOffset="77858.82">19582 1730 86 0,'0'0'1'0,"0"0"2"16,0 0 5-16,0 0-4 0,0 0-4 0,0 0 2 15,0 0 2-15,0 0 1 0,0 0 9 0,0 2-2 16,0-1-12-16,0 2 3 0,0-3 0 0,-9 3-5 16,-4-1 3-16,0-1 8 0,-1 1-9 0,2 0 2 15,-6-2 4-15,6 2 0 0,-6-2 5 0,5 0-1 16,2 0 1-16,-3 0-5 0,14 0 6 0,-13-3 27 15,13 0 5-15,-12 0 16 0,12 2-9 0,0-1-7 16,0-1-18-16,0 0-11 0,0 0-3 16,0 2-9-16,0-4 1 0,0 3-8 0,0-2 11 15,0 1-11-15,12-2 5 0,0 2 0 0,-12-2-10 16,15 2 9-16,-4 1 3 0,-1 0-5 0,-10 0 4 16,16 2-12-16,-6 0-3 0,-10 5 8 0,13-1-4 15,-13 4 19-15,13-2-1 0,-13 2-9 0,0 3 9 16,0-1-8-16,0 2-4 0,0-1 12 0,0 1-6 15,0 2 2-15,0-2 2 0,-20 1-5 0,2-2 0 16,-2 1-1-16,0-2 5 0,2 1-1 0,-4-2-1 16,2-1-8-16,-2 0-4 0,4-2 2 15,0-1-2-15,-1-1 5 0,6-2 7 0,-2 0 4 16,5-1 3-16,10-1 1 0,-11 0-4 0,11 0-8 16,0 0-11-16,0-4 0 0,0-1-4 0,0 3 13 15,0-4 5-15,0 1-7 0,0 0 10 0,13 0 0 16,-13 1-6-16,11-2 4 0,1 1-3 0,-12 1-2 15,12 1 0-15,-12 1-6 0,11 2 2 0,-11 0-4 16,10 0 4-16,-10 4 8 0,13 1-4 0,-13 0 3 16,13 1 3-16,-13 0-8 0,13 1 5 0,-13 0 4 15,12 0-3-15,-12-1 7 0,11 1-7 0,-11 0-7 16,0 0-15-16,11-2-19 0,-11 0-38 0,10 1-41 16,-10-1 4-16</inkml:trace>
  <inkml:trace contextRef="#ctx0" brushRef="#br0" timeOffset="78048.14">19655 1905 58 0,'0'2'1'0,"0"4"9"16,0-2-7-16,-13 2 6 0,13-1-9 0,-14 2-1 15,1 0 7-15,13 2-7 0,-12-2 7 0,-1 2 2 16,13-1-2-16,-13 0-2 0,13 1-26 16</inkml:trace>
  <inkml:trace contextRef="#ctx0" brushRef="#br0" timeOffset="78991.31">19818 1621 125 0,'0'0'2'0,"0"0"-1"16,0 0-5-16,0 0 6 0,0 0-7 0,0 0 6 15,0 0 1-15,0 3-2 0,0 0 8 0,0 1-6 16,0-3 3-16,0 2 5 0,0 0-9 0,-18 1 9 16,6 0-1-16,12 1-11 0,-18-3 6 0,18 0-4 15,-16 0 2-15,16 1 9 0,-12-3 10 0,12 0-3 16,0 0-9-16,0 0 6 0,-13 0-9 0,13-3 3 16,0 1 8-16,0-1-2 0,0-3 3 0,0 4 11 15,0-4 5-15,0 3-12 0,0-3-8 16,0 3-8-16,0-2-7 0,0 1 7 0,0 0 3 15,0 1-14-15,0 1 5 0,0 2-9 0,0-2-8 16,0 2 10-16,13 0 1 0,-13 0-7 0,14 0 13 0,-3 0-5 16,0 0-3-16,-11 7 9 0,18 0 2 15,-9 0-3-15,-9 5-2 0,14 1 3 0,-14 2-13 16,0 0 10-16,0 1 6 0,0-1 5 0,0 2-4 16,0-2-4-16,-17 0-6 0,1-1-21 0,-3 0 15 15,2 0-19-15,-1-2-3 0,0 0 11 0,-2-3-1 16,2 1 12-16,-3-3 8 0,3-1 4 0,0-1-7 15,3-2 0-15,1 0 11 0,2-3-10 16,12 0 6-16,-11 0-2 0,11 0-12 0,0-5 9 16,0 1-3-16,0 1 12 0,0-1-4 0,0-1-1 15,0 1-8-15,0-2-2 0,0 0 7 0,0 1 3 16,15 1 4-16,-15 1-5 0,13 0 0 0,-13 2-5 16,12 1 6-16,-12 0-2 0,13 0 2 0,-13 4-1 15,14 2 4-15,-3-1-3 0,-11-1 7 0,18 3 0 16,-5-3-9-16,-1 3 12 0,-12-2-13 0,18 0 6 15,-6-1 4-15,1 0-3 0,-13-1 17 0,14-1-2 16,0-1 7-16,-14-1-7 0,16 0-12 16,0 0 0-16,-3 0-9 0,1-3 14 0,-5 0 2 15,3 1-1-15,-12-4 5 0,15 3-4 0,-4-2 0 16,-11-1 0-16,14 1 15 0,-2-1-9 0,-12-1 6 16,12-1-4-16,1-1-17 0,-13 0 10 0,13 0-24 15,-13-2 5-15,14 2 9 0,-14-2-9 0,12 3 12 16,-12-3 1-16,0 6-5 0,12-3-2 0,-12 3 3 15,0 2-1-15,0-1-23 0,0 4 14 0,0 0-3 16,0 0-11-16,0 0 20 0,0 6-9 0,0 0 8 16,0 3 11-16,0 1-6 0,-13 1 0 0,13-1 0 15,-15 2-3-15,15 2-3 0,-14-2 5 0,14 0-2 16,0-1-2-16,0-1 15 0,0-3-14 0,0 0 0 16,0 1 1-16,0-3-13 0,0 0 14 15,0-1 9-15,0-1-11 0,13-1 8 0,-3-1-7 16,2-1 0-16,1 0 6 0,-4 0 2 0,4-4-5 15,-1-2-1-15,0 1 1 0,-3-2-7 0,4 1 0 16,-4-1-5-16,-9 0 10 0,13-3 4 0,-13 2 0 16,13-1-1-16,-13-1-5 0,9-1 4 0,-9 0-9 15,0 0 6-15,0 1 9 0,0 0-20 0,0 0 7 16,0 2-9-16,0 2-17 0,0 1 12 0,0 1-13 16,-11 2-18-16,11 2-9 0,-19 0-23 0,6 0-20 15,0 0 11-15</inkml:trace>
  <inkml:trace contextRef="#ctx0" brushRef="#br0" timeOffset="79306.32">20028 1498 254 0,'0'-2'6'0,"0"0"-3"0,0 2 4 16,0-2-2-16,0 1 7 0,0-1-1 0,0 2-4 16,14 0 1-16,-2 0-12 0,5 0 6 0,-3 0 0 15,3 6-3-15,1 0 0 0,-1 2-5 0,4 3 7 16,-5 3-1-16,-1 3 0 0,-4 2 6 0,-1 3-9 15,-10 3 7-15,0 2 2 0,0 2 1 0,0 2 6 16,0 0 6-16,-13 1-6 0,-4-1-21 0,-5-2-66 16,-4 1-25-16</inkml:trace>
  <inkml:trace contextRef="#ctx0" brushRef="#br0" timeOffset="79789.63">19567 1909 142 0,'0'-4'25'0,"0"1"11"0,0-1 15 0,0 1 2 0,0 0-13 15,0 0 4-15,0 2-7 0,0 1 5 16,0-2-9-16,0 1-17 0,0 1-13 0,0 0-9 16,0 0-11-16,0 0 2 0,0 0 1 0,0 0 9 15,0 3 7-15,0 1-8 0,0 0 9 0,0 1-11 16,0 1 6-16,0 2 18 0,0 1-17 0,0 2 11 15,0 0 3-15,0 3-21 0,0 0 16 0,0 1-41 16,-15 2-60-16,4-2-26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A6271-F743-4C03-97D7-CCA25B2B665B}" type="datetimeFigureOut">
              <a:rPr lang="en-US" smtClean="0"/>
              <a:pPr/>
              <a:t>3/11/2024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6E9D5-B023-481C-AFBA-2B778B093BAC}" type="slidenum">
              <a:rPr lang="en-US" smtClean="0"/>
              <a:pPr/>
              <a:t>‹#›</a:t>
            </a:fld>
            <a:endParaRPr lang="en-US"/>
          </a:p>
        </p:txBody>
      </p:sp>
    </p:spTree>
    <p:extLst>
      <p:ext uri="{BB962C8B-B14F-4D97-AF65-F5344CB8AC3E}">
        <p14:creationId xmlns:p14="http://schemas.microsoft.com/office/powerpoint/2010/main" val="88890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C6E9D5-B023-481C-AFBA-2B778B093BAC}" type="slidenum">
              <a:rPr lang="en-US" smtClean="0"/>
              <a:pPr/>
              <a:t>6</a:t>
            </a:fld>
            <a:endParaRPr lang="en-US"/>
          </a:p>
        </p:txBody>
      </p:sp>
    </p:spTree>
    <p:extLst>
      <p:ext uri="{BB962C8B-B14F-4D97-AF65-F5344CB8AC3E}">
        <p14:creationId xmlns:p14="http://schemas.microsoft.com/office/powerpoint/2010/main" val="142887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6E9D5-B023-481C-AFBA-2B778B093BAC}" type="slidenum">
              <a:rPr lang="en-US" smtClean="0"/>
              <a:pPr/>
              <a:t>14</a:t>
            </a:fld>
            <a:endParaRPr lang="en-US"/>
          </a:p>
        </p:txBody>
      </p:sp>
    </p:spTree>
    <p:extLst>
      <p:ext uri="{BB962C8B-B14F-4D97-AF65-F5344CB8AC3E}">
        <p14:creationId xmlns:p14="http://schemas.microsoft.com/office/powerpoint/2010/main" val="3851367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C6E9D5-B023-481C-AFBA-2B778B093BAC}" type="slidenum">
              <a:rPr lang="en-US" smtClean="0"/>
              <a:pPr/>
              <a:t>15</a:t>
            </a:fld>
            <a:endParaRPr lang="en-US"/>
          </a:p>
        </p:txBody>
      </p:sp>
    </p:spTree>
    <p:extLst>
      <p:ext uri="{BB962C8B-B14F-4D97-AF65-F5344CB8AC3E}">
        <p14:creationId xmlns:p14="http://schemas.microsoft.com/office/powerpoint/2010/main" val="421979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a:t>
            </a:r>
            <a:br>
              <a:rPr lang="en-US" dirty="0"/>
            </a:br>
            <a:r>
              <a:rPr lang="en-US" dirty="0"/>
              <a:t>https://people.revoledu.com/kardi/tutorial/Similarity/MahalanobisDistance.html</a:t>
            </a:r>
          </a:p>
          <a:p>
            <a:r>
              <a:rPr lang="en-US" dirty="0"/>
              <a:t>https://www.machinelearningplus.com/statistics/mahalanobis-distance/</a:t>
            </a:r>
          </a:p>
        </p:txBody>
      </p:sp>
      <p:sp>
        <p:nvSpPr>
          <p:cNvPr id="4" name="Slide Number Placeholder 3"/>
          <p:cNvSpPr>
            <a:spLocks noGrp="1"/>
          </p:cNvSpPr>
          <p:nvPr>
            <p:ph type="sldNum" sz="quarter" idx="5"/>
          </p:nvPr>
        </p:nvSpPr>
        <p:spPr/>
        <p:txBody>
          <a:bodyPr/>
          <a:lstStyle/>
          <a:p>
            <a:fld id="{A4C6E9D5-B023-481C-AFBA-2B778B093BAC}" type="slidenum">
              <a:rPr lang="en-US" smtClean="0"/>
              <a:pPr/>
              <a:t>17</a:t>
            </a:fld>
            <a:endParaRPr lang="en-US"/>
          </a:p>
        </p:txBody>
      </p:sp>
    </p:spTree>
    <p:extLst>
      <p:ext uri="{BB962C8B-B14F-4D97-AF65-F5344CB8AC3E}">
        <p14:creationId xmlns:p14="http://schemas.microsoft.com/office/powerpoint/2010/main" val="484260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83076384-836E-43F9-9A64-61987DB55F82}"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12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FBCB23-B413-4314-84D2-AD73F498E778}"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76384-836E-43F9-9A64-61987DB55F82}" type="slidenum">
              <a:rPr lang="en-US" smtClean="0"/>
              <a:pPr/>
              <a:t>‹#›</a:t>
            </a:fld>
            <a:endParaRPr lang="en-US"/>
          </a:p>
        </p:txBody>
      </p:sp>
    </p:spTree>
    <p:extLst>
      <p:ext uri="{BB962C8B-B14F-4D97-AF65-F5344CB8AC3E}">
        <p14:creationId xmlns:p14="http://schemas.microsoft.com/office/powerpoint/2010/main" val="369154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76384-836E-43F9-9A64-61987DB55F82}"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803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76384-836E-43F9-9A64-61987DB55F82}"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40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76384-836E-43F9-9A64-61987DB55F82}" type="slidenum">
              <a:rPr lang="en-US" smtClean="0"/>
              <a:pPr/>
              <a:t>‹#›</a:t>
            </a:fld>
            <a:endParaRPr lang="en-US"/>
          </a:p>
        </p:txBody>
      </p:sp>
    </p:spTree>
    <p:extLst>
      <p:ext uri="{BB962C8B-B14F-4D97-AF65-F5344CB8AC3E}">
        <p14:creationId xmlns:p14="http://schemas.microsoft.com/office/powerpoint/2010/main" val="512048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76384-836E-43F9-9A64-61987DB55F82}"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4195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76384-836E-43F9-9A64-61987DB55F82}"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62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76384-836E-43F9-9A64-61987DB55F82}"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072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76384-836E-43F9-9A64-61987DB55F82}"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4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76384-836E-43F9-9A64-61987DB55F82}" type="slidenum">
              <a:rPr lang="en-US" smtClean="0"/>
              <a:pPr/>
              <a:t>‹#›</a:t>
            </a:fld>
            <a:endParaRPr lang="en-US"/>
          </a:p>
        </p:txBody>
      </p:sp>
    </p:spTree>
    <p:extLst>
      <p:ext uri="{BB962C8B-B14F-4D97-AF65-F5344CB8AC3E}">
        <p14:creationId xmlns:p14="http://schemas.microsoft.com/office/powerpoint/2010/main" val="376007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FBCB23-B413-4314-84D2-AD73F498E778}"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76384-836E-43F9-9A64-61987DB55F82}"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29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BCB23-B413-4314-84D2-AD73F498E778}"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76384-836E-43F9-9A64-61987DB55F82}" type="slidenum">
              <a:rPr lang="en-US" smtClean="0"/>
              <a:pPr/>
              <a:t>‹#›</a:t>
            </a:fld>
            <a:endParaRPr lang="en-US"/>
          </a:p>
        </p:txBody>
      </p:sp>
    </p:spTree>
    <p:extLst>
      <p:ext uri="{BB962C8B-B14F-4D97-AF65-F5344CB8AC3E}">
        <p14:creationId xmlns:p14="http://schemas.microsoft.com/office/powerpoint/2010/main" val="234215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BCB23-B413-4314-84D2-AD73F498E778}" type="datetimeFigureOut">
              <a:rPr lang="en-US" smtClean="0"/>
              <a:pPr/>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076384-836E-43F9-9A64-61987DB55F82}"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516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FBCB23-B413-4314-84D2-AD73F498E778}" type="datetimeFigureOut">
              <a:rPr lang="en-US" smtClean="0"/>
              <a:pPr/>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076384-836E-43F9-9A64-61987DB55F82}"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22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BCB23-B413-4314-84D2-AD73F498E778}" type="datetimeFigureOut">
              <a:rPr lang="en-US" smtClean="0"/>
              <a:pPr/>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076384-836E-43F9-9A64-61987DB55F82}" type="slidenum">
              <a:rPr lang="en-US" smtClean="0"/>
              <a:pPr/>
              <a:t>‹#›</a:t>
            </a:fld>
            <a:endParaRPr lang="en-US"/>
          </a:p>
        </p:txBody>
      </p:sp>
    </p:spTree>
    <p:extLst>
      <p:ext uri="{BB962C8B-B14F-4D97-AF65-F5344CB8AC3E}">
        <p14:creationId xmlns:p14="http://schemas.microsoft.com/office/powerpoint/2010/main" val="225267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FBCB23-B413-4314-84D2-AD73F498E778}"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76384-836E-43F9-9A64-61987DB55F82}"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29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FBCB23-B413-4314-84D2-AD73F498E778}"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76384-836E-43F9-9A64-61987DB55F82}" type="slidenum">
              <a:rPr lang="en-US" smtClean="0"/>
              <a:pPr/>
              <a:t>‹#›</a:t>
            </a:fld>
            <a:endParaRPr lang="en-US"/>
          </a:p>
        </p:txBody>
      </p:sp>
    </p:spTree>
    <p:extLst>
      <p:ext uri="{BB962C8B-B14F-4D97-AF65-F5344CB8AC3E}">
        <p14:creationId xmlns:p14="http://schemas.microsoft.com/office/powerpoint/2010/main" val="171434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FBCB23-B413-4314-84D2-AD73F498E778}" type="datetimeFigureOut">
              <a:rPr lang="en-US" smtClean="0"/>
              <a:pPr/>
              <a:t>3/11/2024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076384-836E-43F9-9A64-61987DB55F82}" type="slidenum">
              <a:rPr lang="en-US" smtClean="0"/>
              <a:pPr/>
              <a:t>‹#›</a:t>
            </a:fld>
            <a:endParaRPr lang="en-US"/>
          </a:p>
        </p:txBody>
      </p:sp>
    </p:spTree>
    <p:extLst>
      <p:ext uri="{BB962C8B-B14F-4D97-AF65-F5344CB8AC3E}">
        <p14:creationId xmlns:p14="http://schemas.microsoft.com/office/powerpoint/2010/main" val="615139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customXml" Target="../ink/ink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customXml" Target="../ink/ink2.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customXml" Target="../ink/ink3.xml"/></Relationships>
</file>

<file path=ppt/slides/_rels/slide24.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56.png"/><Relationship Id="rId3" Type="http://schemas.openxmlformats.org/officeDocument/2006/relationships/image" Target="../media/image49.png"/><Relationship Id="rId7" Type="http://schemas.openxmlformats.org/officeDocument/2006/relationships/image" Target="../media/image51.png"/><Relationship Id="rId12" Type="http://schemas.openxmlformats.org/officeDocument/2006/relationships/customXml" Target="../ink/ink9.xml"/><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customXml" Target="../ink/ink6.xml"/><Relationship Id="rId11" Type="http://schemas.openxmlformats.org/officeDocument/2006/relationships/image" Target="../media/image55.png"/><Relationship Id="rId5" Type="http://schemas.openxmlformats.org/officeDocument/2006/relationships/image" Target="../media/image50.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9.png"/><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customXml" Target="../ink/ink12.xml"/><Relationship Id="rId5" Type="http://schemas.openxmlformats.org/officeDocument/2006/relationships/image" Target="../media/image58.png"/><Relationship Id="rId4" Type="http://schemas.openxmlformats.org/officeDocument/2006/relationships/customXml" Target="../ink/ink11.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3.xml"/><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customXml" Target="../ink/ink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510.png"/><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image" Target="../media/image170.png"/><Relationship Id="rId1" Type="http://schemas.openxmlformats.org/officeDocument/2006/relationships/slideLayout" Target="../slideLayouts/slideLayout7.xml"/><Relationship Id="rId6" Type="http://schemas.openxmlformats.org/officeDocument/2006/relationships/image" Target="../media/image500.png"/><Relationship Id="rId5" Type="http://schemas.openxmlformats.org/officeDocument/2006/relationships/customXml" Target="../ink/ink16.xml"/><Relationship Id="rId4" Type="http://schemas.openxmlformats.org/officeDocument/2006/relationships/image" Target="../media/image490.png"/></Relationships>
</file>

<file path=ppt/slides/_rels/slide29.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customXml" Target="../ink/ink21.xml"/><Relationship Id="rId4" Type="http://schemas.openxmlformats.org/officeDocument/2006/relationships/image" Target="../media/image570.png"/></Relationships>
</file>

<file path=ppt/slides/_rels/slide33.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590.png"/><Relationship Id="rId1" Type="http://schemas.openxmlformats.org/officeDocument/2006/relationships/slideLayout" Target="../slideLayouts/slideLayout7.xml"/><Relationship Id="rId4" Type="http://schemas.openxmlformats.org/officeDocument/2006/relationships/image" Target="../media/image600.png"/></Relationships>
</file>

<file path=ppt/slides/_rels/slide3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customXml" Target="../ink/ink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4" y="1811863"/>
            <a:ext cx="5698066" cy="1515533"/>
          </a:xfrm>
        </p:spPr>
        <p:txBody>
          <a:bodyPr/>
          <a:lstStyle/>
          <a:p>
            <a:r>
              <a:rPr lang="en-US" dirty="0"/>
              <a:t>Measures of Similarity and Dissimilarity</a:t>
            </a:r>
          </a:p>
        </p:txBody>
      </p:sp>
      <p:sp>
        <p:nvSpPr>
          <p:cNvPr id="3" name="Subtitle 2"/>
          <p:cNvSpPr>
            <a:spLocks noGrp="1"/>
          </p:cNvSpPr>
          <p:nvPr>
            <p:ph type="subTitle" idx="1"/>
          </p:nvPr>
        </p:nvSpPr>
        <p:spPr/>
        <p:txBody>
          <a:bodyPr/>
          <a:lstStyle/>
          <a:p>
            <a:r>
              <a:rPr lang="en-US" dirty="0" err="1"/>
              <a:t>Dr.S.Lovelyn</a:t>
            </a:r>
            <a:r>
              <a:rPr lang="en-US" dirty="0"/>
              <a:t> Rose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Dissimilarity/Distance Measure </a:t>
            </a:r>
          </a:p>
        </p:txBody>
      </p:sp>
      <p:sp>
        <p:nvSpPr>
          <p:cNvPr id="3" name="Content Placeholder 2"/>
          <p:cNvSpPr>
            <a:spLocks noGrp="1"/>
          </p:cNvSpPr>
          <p:nvPr>
            <p:ph idx="1"/>
          </p:nvPr>
        </p:nvSpPr>
        <p:spPr>
          <a:xfrm>
            <a:off x="1176865" y="2490135"/>
            <a:ext cx="6798736" cy="3682065"/>
          </a:xfrm>
        </p:spPr>
        <p:txBody>
          <a:bodyPr>
            <a:normAutofit fontScale="92500" lnSpcReduction="20000"/>
          </a:bodyPr>
          <a:lstStyle/>
          <a:p>
            <a:pPr lvl="2">
              <a:lnSpc>
                <a:spcPct val="110000"/>
              </a:lnSpc>
              <a:buNone/>
            </a:pPr>
            <a:r>
              <a:rPr lang="en-US" b="1" i="1" dirty="0"/>
              <a:t>A measure that satisfies the following properties</a:t>
            </a:r>
          </a:p>
          <a:p>
            <a:pPr lvl="2">
              <a:lnSpc>
                <a:spcPct val="110000"/>
              </a:lnSpc>
              <a:buNone/>
            </a:pPr>
            <a:r>
              <a:rPr lang="en-US" b="1" i="1" dirty="0"/>
              <a:t>Positivity</a:t>
            </a:r>
          </a:p>
          <a:p>
            <a:pPr lvl="2">
              <a:lnSpc>
                <a:spcPct val="110000"/>
              </a:lnSpc>
            </a:pPr>
            <a:r>
              <a:rPr lang="en-US" i="1" dirty="0"/>
              <a:t>d(</a:t>
            </a:r>
            <a:r>
              <a:rPr lang="en-US" i="1" dirty="0" err="1"/>
              <a:t>i,j</a:t>
            </a:r>
            <a:r>
              <a:rPr lang="en-US" i="1" dirty="0"/>
              <a:t>)</a:t>
            </a:r>
            <a:r>
              <a:rPr lang="en-US" dirty="0"/>
              <a:t> </a:t>
            </a:r>
            <a:r>
              <a:rPr lang="en-US" dirty="0">
                <a:sym typeface="Symbol" pitchFamily="18" charset="2"/>
              </a:rPr>
              <a:t> 0</a:t>
            </a:r>
            <a:endParaRPr lang="en-US" dirty="0"/>
          </a:p>
          <a:p>
            <a:pPr lvl="2">
              <a:lnSpc>
                <a:spcPct val="110000"/>
              </a:lnSpc>
            </a:pPr>
            <a:r>
              <a:rPr lang="en-US" i="1" dirty="0"/>
              <a:t>d(</a:t>
            </a:r>
            <a:r>
              <a:rPr lang="en-US" i="1" dirty="0" err="1"/>
              <a:t>i,i</a:t>
            </a:r>
            <a:r>
              <a:rPr lang="en-US" i="1" dirty="0"/>
              <a:t>)</a:t>
            </a:r>
            <a:r>
              <a:rPr lang="en-US" dirty="0"/>
              <a:t> </a:t>
            </a:r>
            <a:r>
              <a:rPr lang="en-US" dirty="0">
                <a:sym typeface="Symbol" pitchFamily="18" charset="2"/>
              </a:rPr>
              <a:t>= 0</a:t>
            </a:r>
            <a:endParaRPr lang="en-US" dirty="0"/>
          </a:p>
          <a:p>
            <a:pPr lvl="2">
              <a:lnSpc>
                <a:spcPct val="110000"/>
              </a:lnSpc>
              <a:buNone/>
            </a:pPr>
            <a:endParaRPr lang="en-US" i="1" dirty="0"/>
          </a:p>
          <a:p>
            <a:pPr lvl="2">
              <a:lnSpc>
                <a:spcPct val="110000"/>
              </a:lnSpc>
              <a:buNone/>
            </a:pPr>
            <a:r>
              <a:rPr lang="en-US" b="1" i="1" dirty="0"/>
              <a:t>Symmetry</a:t>
            </a:r>
          </a:p>
          <a:p>
            <a:pPr lvl="2">
              <a:lnSpc>
                <a:spcPct val="110000"/>
              </a:lnSpc>
            </a:pPr>
            <a:r>
              <a:rPr lang="en-US" i="1" dirty="0"/>
              <a:t>d(</a:t>
            </a:r>
            <a:r>
              <a:rPr lang="en-US" i="1" dirty="0" err="1"/>
              <a:t>i,j</a:t>
            </a:r>
            <a:r>
              <a:rPr lang="en-US" i="1" dirty="0"/>
              <a:t>)</a:t>
            </a:r>
            <a:r>
              <a:rPr lang="en-US" dirty="0"/>
              <a:t> </a:t>
            </a:r>
            <a:r>
              <a:rPr lang="en-US" dirty="0">
                <a:sym typeface="Symbol" pitchFamily="18" charset="2"/>
              </a:rPr>
              <a:t>= </a:t>
            </a:r>
            <a:r>
              <a:rPr lang="en-US" i="1" dirty="0"/>
              <a:t>d(</a:t>
            </a:r>
            <a:r>
              <a:rPr lang="en-US" i="1" dirty="0" err="1"/>
              <a:t>j,i</a:t>
            </a:r>
            <a:r>
              <a:rPr lang="en-US" i="1" dirty="0"/>
              <a:t>)</a:t>
            </a:r>
            <a:endParaRPr lang="en-US" dirty="0"/>
          </a:p>
          <a:p>
            <a:pPr lvl="2">
              <a:lnSpc>
                <a:spcPct val="110000"/>
              </a:lnSpc>
              <a:buNone/>
            </a:pPr>
            <a:endParaRPr lang="en-US" i="1" dirty="0"/>
          </a:p>
          <a:p>
            <a:pPr lvl="2">
              <a:lnSpc>
                <a:spcPct val="110000"/>
              </a:lnSpc>
              <a:buNone/>
            </a:pPr>
            <a:r>
              <a:rPr lang="en-US" b="1" i="1" dirty="0"/>
              <a:t>Triangle Inequality </a:t>
            </a:r>
          </a:p>
          <a:p>
            <a:pPr lvl="2">
              <a:lnSpc>
                <a:spcPct val="110000"/>
              </a:lnSpc>
            </a:pPr>
            <a:r>
              <a:rPr lang="en-US" i="1" dirty="0"/>
              <a:t>d(</a:t>
            </a:r>
            <a:r>
              <a:rPr lang="en-US" i="1" dirty="0" err="1"/>
              <a:t>i,j</a:t>
            </a:r>
            <a:r>
              <a:rPr lang="en-US" i="1" dirty="0"/>
              <a:t>)</a:t>
            </a:r>
            <a:r>
              <a:rPr lang="en-US" dirty="0"/>
              <a:t> </a:t>
            </a:r>
            <a:r>
              <a:rPr lang="en-US" dirty="0">
                <a:sym typeface="Symbol" pitchFamily="18" charset="2"/>
              </a:rPr>
              <a:t> </a:t>
            </a:r>
            <a:r>
              <a:rPr lang="en-US" i="1" dirty="0"/>
              <a:t>d(</a:t>
            </a:r>
            <a:r>
              <a:rPr lang="en-US" i="1" dirty="0" err="1"/>
              <a:t>i,k</a:t>
            </a:r>
            <a:r>
              <a:rPr lang="en-US" i="1" dirty="0"/>
              <a:t>)</a:t>
            </a:r>
            <a:r>
              <a:rPr lang="en-US" dirty="0"/>
              <a:t> </a:t>
            </a:r>
            <a:r>
              <a:rPr lang="en-US" dirty="0">
                <a:sym typeface="Symbol" pitchFamily="18" charset="2"/>
              </a:rPr>
              <a:t>+ </a:t>
            </a:r>
            <a:r>
              <a:rPr lang="en-US" i="1" dirty="0"/>
              <a:t>d(</a:t>
            </a:r>
            <a:r>
              <a:rPr lang="en-US" i="1" dirty="0" err="1"/>
              <a:t>k,j</a:t>
            </a:r>
            <a:r>
              <a:rPr lang="en-US" i="1" dirty="0"/>
              <a:t>)</a:t>
            </a:r>
            <a:endParaRPr lang="en-US" dirty="0">
              <a:sym typeface="Symbol" pitchFamily="18" charset="2"/>
            </a:endParaRPr>
          </a:p>
          <a:p>
            <a:endParaRPr lang="en-US" dirty="0"/>
          </a:p>
        </p:txBody>
      </p:sp>
    </p:spTree>
    <p:extLst>
      <p:ext uri="{BB962C8B-B14F-4D97-AF65-F5344CB8AC3E}">
        <p14:creationId xmlns:p14="http://schemas.microsoft.com/office/powerpoint/2010/main" val="32671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Chebyshev Distance</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9424080"/>
              </p:ext>
            </p:extLst>
          </p:nvPr>
        </p:nvGraphicFramePr>
        <p:xfrm>
          <a:off x="931333" y="2564173"/>
          <a:ext cx="7289799" cy="3296920"/>
        </p:xfrm>
        <a:graphic>
          <a:graphicData uri="http://schemas.openxmlformats.org/drawingml/2006/table">
            <a:tbl>
              <a:tblPr firstRow="1" bandRow="1">
                <a:tableStyleId>{5C22544A-7EE6-4342-B048-85BDC9FD1C3A}</a:tableStyleId>
              </a:tblPr>
              <a:tblGrid>
                <a:gridCol w="2429933">
                  <a:extLst>
                    <a:ext uri="{9D8B030D-6E8A-4147-A177-3AD203B41FA5}">
                      <a16:colId xmlns:a16="http://schemas.microsoft.com/office/drawing/2014/main" val="2405527555"/>
                    </a:ext>
                  </a:extLst>
                </a:gridCol>
                <a:gridCol w="2429933">
                  <a:extLst>
                    <a:ext uri="{9D8B030D-6E8A-4147-A177-3AD203B41FA5}">
                      <a16:colId xmlns:a16="http://schemas.microsoft.com/office/drawing/2014/main" val="2853863297"/>
                    </a:ext>
                  </a:extLst>
                </a:gridCol>
                <a:gridCol w="2429933">
                  <a:extLst>
                    <a:ext uri="{9D8B030D-6E8A-4147-A177-3AD203B41FA5}">
                      <a16:colId xmlns:a16="http://schemas.microsoft.com/office/drawing/2014/main" val="742034149"/>
                    </a:ext>
                  </a:extLst>
                </a:gridCol>
              </a:tblGrid>
              <a:tr h="370840">
                <a:tc>
                  <a:txBody>
                    <a:bodyPr/>
                    <a:lstStyle/>
                    <a:p>
                      <a:r>
                        <a:rPr lang="en-US" dirty="0"/>
                        <a:t>Measure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Description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Formula</a:t>
                      </a:r>
                    </a:p>
                  </a:txBody>
                  <a:tcPr/>
                </a:tc>
                <a:extLst>
                  <a:ext uri="{0D108BD9-81ED-4DB2-BD59-A6C34878D82A}">
                    <a16:rowId xmlns:a16="http://schemas.microsoft.com/office/drawing/2014/main" val="1437561090"/>
                  </a:ext>
                </a:extLst>
              </a:tr>
              <a:tr h="1463040">
                <a:tc>
                  <a:txBody>
                    <a:bodyPr/>
                    <a:lstStyle/>
                    <a:p>
                      <a:r>
                        <a:rPr lang="en-US" dirty="0" err="1"/>
                        <a:t>Infimum</a:t>
                      </a:r>
                      <a:r>
                        <a:rPr lang="en-US" dirty="0"/>
                        <a:t> norm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cs typeface="Times New Roman" pitchFamily="18" charset="0"/>
                        </a:rPr>
                        <a:t>This is the minimum difference between any component of the vectors</a:t>
                      </a:r>
                    </a:p>
                    <a:p>
                      <a:endParaRPr lang="en-US" i="1" dirty="0"/>
                    </a:p>
                  </a:txBody>
                  <a:tcPr/>
                </a:tc>
                <a:tc>
                  <a:txBody>
                    <a:bodyPr/>
                    <a:lstStyle/>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0001"/>
                  </a:ext>
                </a:extLst>
              </a:tr>
              <a:tr h="1463040">
                <a:tc>
                  <a:txBody>
                    <a:bodyPr/>
                    <a:lstStyle/>
                    <a:p>
                      <a:r>
                        <a:rPr lang="en-US" dirty="0" err="1"/>
                        <a:t>Supremum</a:t>
                      </a:r>
                      <a:r>
                        <a:rPr lang="en-US" dirty="0"/>
                        <a:t> norm</a:t>
                      </a:r>
                    </a:p>
                    <a:p>
                      <a:r>
                        <a:rPr lang="en-US" sz="1800" dirty="0" err="1">
                          <a:cs typeface="Times New Roman" pitchFamily="18" charset="0"/>
                        </a:rPr>
                        <a:t>L</a:t>
                      </a:r>
                      <a:r>
                        <a:rPr lang="en-US" sz="1800" baseline="-30000" dirty="0" err="1">
                          <a:cs typeface="Times New Roman" pitchFamily="18" charset="0"/>
                        </a:rPr>
                        <a:t>max</a:t>
                      </a:r>
                      <a:r>
                        <a:rPr lang="en-US" sz="1800" baseline="-30000" dirty="0">
                          <a:cs typeface="Times New Roman" pitchFamily="18" charset="0"/>
                        </a:rPr>
                        <a:t> </a:t>
                      </a:r>
                      <a:r>
                        <a:rPr lang="en-US" sz="1800" dirty="0">
                          <a:cs typeface="Times New Roman" pitchFamily="18" charset="0"/>
                        </a:rPr>
                        <a:t>norm </a:t>
                      </a:r>
                    </a:p>
                    <a:p>
                      <a:r>
                        <a:rPr lang="en-US" sz="1800" dirty="0">
                          <a:cs typeface="Times New Roman" pitchFamily="18" charset="0"/>
                        </a:rPr>
                        <a:t>L</a:t>
                      </a:r>
                      <a:r>
                        <a:rPr lang="en-US" sz="1800" baseline="-30000" dirty="0">
                          <a:latin typeface="Times New Roman" pitchFamily="18" charset="0"/>
                          <a:cs typeface="Times New Roman" pitchFamily="18" charset="0"/>
                          <a:sym typeface="Symbol" pitchFamily="18" charset="2"/>
                        </a:rPr>
                        <a:t></a:t>
                      </a:r>
                      <a:r>
                        <a:rPr lang="en-US" sz="1800" baseline="-30000" dirty="0">
                          <a:cs typeface="Times New Roman" pitchFamily="18" charset="0"/>
                        </a:rPr>
                        <a:t> </a:t>
                      </a:r>
                      <a:r>
                        <a:rPr lang="en-US" sz="1800" dirty="0">
                          <a:cs typeface="Times New Roman" pitchFamily="18" charset="0"/>
                        </a:rPr>
                        <a:t>norm</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800" dirty="0">
                          <a:cs typeface="Times New Roman" pitchFamily="18" charset="0"/>
                        </a:rPr>
                        <a:t>This is the maximum difference between any component of the vectors</a:t>
                      </a:r>
                    </a:p>
                    <a:p>
                      <a:endParaRPr lang="en-US" i="1" dirty="0"/>
                    </a:p>
                  </a:txBody>
                  <a:tcPr/>
                </a:tc>
                <a:tc>
                  <a:txBody>
                    <a:bodyPr/>
                    <a:lstStyle/>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2"/>
          <a:stretch>
            <a:fillRect/>
          </a:stretch>
        </p:blipFill>
        <p:spPr>
          <a:xfrm>
            <a:off x="6172200" y="4724400"/>
            <a:ext cx="1371600" cy="609600"/>
          </a:xfrm>
          <a:prstGeom prst="rect">
            <a:avLst/>
          </a:prstGeom>
        </p:spPr>
      </p:pic>
      <p:pic>
        <p:nvPicPr>
          <p:cNvPr id="6" name="Picture 5"/>
          <p:cNvPicPr>
            <a:picLocks noChangeAspect="1"/>
          </p:cNvPicPr>
          <p:nvPr/>
        </p:nvPicPr>
        <p:blipFill>
          <a:blip r:embed="rId3"/>
          <a:stretch>
            <a:fillRect/>
          </a:stretch>
        </p:blipFill>
        <p:spPr>
          <a:xfrm>
            <a:off x="6140979" y="3357308"/>
            <a:ext cx="1304925" cy="647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75DC2-C6E0-418B-A16D-0B4B958A1B07}"/>
              </a:ext>
            </a:extLst>
          </p:cNvPr>
          <p:cNvSpPr>
            <a:spLocks noGrp="1"/>
          </p:cNvSpPr>
          <p:nvPr>
            <p:ph type="title"/>
          </p:nvPr>
        </p:nvSpPr>
        <p:spPr/>
        <p:txBody>
          <a:bodyPr/>
          <a:lstStyle/>
          <a:p>
            <a:r>
              <a:rPr lang="en-US" dirty="0"/>
              <a:t>                 Chebyshev Distance</a:t>
            </a:r>
          </a:p>
        </p:txBody>
      </p:sp>
      <p:sp>
        <p:nvSpPr>
          <p:cNvPr id="3" name="Content Placeholder 2">
            <a:extLst>
              <a:ext uri="{FF2B5EF4-FFF2-40B4-BE49-F238E27FC236}">
                <a16:creationId xmlns:a16="http://schemas.microsoft.com/office/drawing/2014/main" id="{9A4E5693-6C70-46A4-9D25-0FE4FEBB94B4}"/>
              </a:ext>
            </a:extLst>
          </p:cNvPr>
          <p:cNvSpPr>
            <a:spLocks noGrp="1"/>
          </p:cNvSpPr>
          <p:nvPr>
            <p:ph idx="1"/>
          </p:nvPr>
        </p:nvSpPr>
        <p:spPr/>
        <p:txBody>
          <a:bodyPr/>
          <a:lstStyle/>
          <a:p>
            <a:endParaRPr lang="en-US" dirty="0"/>
          </a:p>
        </p:txBody>
      </p:sp>
      <p:graphicFrame>
        <p:nvGraphicFramePr>
          <p:cNvPr id="4" name="Object 4">
            <a:extLst>
              <a:ext uri="{FF2B5EF4-FFF2-40B4-BE49-F238E27FC236}">
                <a16:creationId xmlns:a16="http://schemas.microsoft.com/office/drawing/2014/main" id="{8168830C-26E5-4A6E-B68A-E251C6B323DC}"/>
              </a:ext>
            </a:extLst>
          </p:cNvPr>
          <p:cNvGraphicFramePr>
            <a:graphicFrameLocks noChangeAspect="1"/>
          </p:cNvGraphicFramePr>
          <p:nvPr>
            <p:extLst>
              <p:ext uri="{D42A27DB-BD31-4B8C-83A1-F6EECF244321}">
                <p14:modId xmlns:p14="http://schemas.microsoft.com/office/powerpoint/2010/main" val="1427707801"/>
              </p:ext>
            </p:extLst>
          </p:nvPr>
        </p:nvGraphicFramePr>
        <p:xfrm>
          <a:off x="609600" y="644406"/>
          <a:ext cx="2962275" cy="1363663"/>
        </p:xfrm>
        <a:graphic>
          <a:graphicData uri="http://schemas.openxmlformats.org/presentationml/2006/ole">
            <mc:AlternateContent xmlns:mc="http://schemas.openxmlformats.org/markup-compatibility/2006">
              <mc:Choice xmlns:v="urn:schemas-microsoft-com:vml" Requires="v">
                <p:oleObj name="Worksheet" r:id="rId2" imgW="2169000" imgH="936720" progId="">
                  <p:embed/>
                </p:oleObj>
              </mc:Choice>
              <mc:Fallback>
                <p:oleObj name="Worksheet" r:id="rId2" imgW="2169000" imgH="936720" progId="">
                  <p:embed/>
                  <p:pic>
                    <p:nvPicPr>
                      <p:cNvPr id="8847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44406"/>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a:extLst>
              <a:ext uri="{FF2B5EF4-FFF2-40B4-BE49-F238E27FC236}">
                <a16:creationId xmlns:a16="http://schemas.microsoft.com/office/drawing/2014/main" id="{A93FC3A7-E71D-43A2-9128-BDCC033ECF53}"/>
              </a:ext>
            </a:extLst>
          </p:cNvPr>
          <p:cNvGraphicFramePr>
            <a:graphicFrameLocks noChangeAspect="1"/>
          </p:cNvGraphicFramePr>
          <p:nvPr>
            <p:extLst>
              <p:ext uri="{D42A27DB-BD31-4B8C-83A1-F6EECF244321}">
                <p14:modId xmlns:p14="http://schemas.microsoft.com/office/powerpoint/2010/main" val="2291567916"/>
              </p:ext>
            </p:extLst>
          </p:nvPr>
        </p:nvGraphicFramePr>
        <p:xfrm>
          <a:off x="1055806" y="3646609"/>
          <a:ext cx="7032387" cy="1984375"/>
        </p:xfrm>
        <a:graphic>
          <a:graphicData uri="http://schemas.openxmlformats.org/presentationml/2006/ole">
            <mc:AlternateContent xmlns:mc="http://schemas.openxmlformats.org/markup-compatibility/2006">
              <mc:Choice xmlns:v="urn:schemas-microsoft-com:vml" Requires="v">
                <p:oleObj name="Worksheet" r:id="rId4" imgW="3609000" imgH="953280" progId="">
                  <p:embed/>
                </p:oleObj>
              </mc:Choice>
              <mc:Fallback>
                <p:oleObj name="Worksheet" r:id="rId4" imgW="3609000" imgH="953280" progId="">
                  <p:embed/>
                  <p:pic>
                    <p:nvPicPr>
                      <p:cNvPr id="88474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806" y="3646609"/>
                        <a:ext cx="7032387" cy="19843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13344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Hamming Distance</a:t>
            </a:r>
          </a:p>
        </p:txBody>
      </p:sp>
      <p:sp>
        <p:nvSpPr>
          <p:cNvPr id="3" name="Content Placeholder 2"/>
          <p:cNvSpPr>
            <a:spLocks noGrp="1"/>
          </p:cNvSpPr>
          <p:nvPr>
            <p:ph idx="1"/>
          </p:nvPr>
        </p:nvSpPr>
        <p:spPr/>
        <p:txBody>
          <a:bodyPr/>
          <a:lstStyle/>
          <a:p>
            <a:r>
              <a:rPr lang="en-US" dirty="0"/>
              <a:t>Value is the number of features that do not match</a:t>
            </a:r>
          </a:p>
          <a:p>
            <a:endParaRPr lang="en-US" dirty="0"/>
          </a:p>
        </p:txBody>
      </p:sp>
      <p:pic>
        <p:nvPicPr>
          <p:cNvPr id="4" name="Picture 3"/>
          <p:cNvPicPr>
            <a:picLocks noChangeAspect="1"/>
          </p:cNvPicPr>
          <p:nvPr/>
        </p:nvPicPr>
        <p:blipFill>
          <a:blip r:embed="rId2"/>
          <a:stretch>
            <a:fillRect/>
          </a:stretch>
        </p:blipFill>
        <p:spPr>
          <a:xfrm>
            <a:off x="1058530" y="3429000"/>
            <a:ext cx="6181651" cy="1752600"/>
          </a:xfrm>
          <a:prstGeom prst="rect">
            <a:avLst/>
          </a:prstGeom>
        </p:spPr>
      </p:pic>
    </p:spTree>
    <p:extLst>
      <p:ext uri="{BB962C8B-B14F-4D97-AF65-F5344CB8AC3E}">
        <p14:creationId xmlns:p14="http://schemas.microsoft.com/office/powerpoint/2010/main" val="33138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1B8A-350A-480E-9672-D2DBC7C700CA}"/>
              </a:ext>
            </a:extLst>
          </p:cNvPr>
          <p:cNvSpPr>
            <a:spLocks noGrp="1"/>
          </p:cNvSpPr>
          <p:nvPr>
            <p:ph type="title"/>
          </p:nvPr>
        </p:nvSpPr>
        <p:spPr/>
        <p:txBody>
          <a:bodyPr/>
          <a:lstStyle/>
          <a:p>
            <a:r>
              <a:rPr lang="en-US" dirty="0"/>
              <a:t>Example – Hamming Distance</a:t>
            </a:r>
          </a:p>
        </p:txBody>
      </p:sp>
      <p:sp>
        <p:nvSpPr>
          <p:cNvPr id="3" name="Content Placeholder 2">
            <a:extLst>
              <a:ext uri="{FF2B5EF4-FFF2-40B4-BE49-F238E27FC236}">
                <a16:creationId xmlns:a16="http://schemas.microsoft.com/office/drawing/2014/main" id="{42330FEA-5B8A-4D95-9D9B-B37BC7369B40}"/>
              </a:ext>
            </a:extLst>
          </p:cNvPr>
          <p:cNvSpPr>
            <a:spLocks noGrp="1"/>
          </p:cNvSpPr>
          <p:nvPr>
            <p:ph idx="1"/>
          </p:nvPr>
        </p:nvSpPr>
        <p:spPr/>
        <p:txBody>
          <a:bodyPr/>
          <a:lstStyle/>
          <a:p>
            <a:r>
              <a:rPr lang="en-US" dirty="0"/>
              <a:t>T1: </a:t>
            </a:r>
            <a:r>
              <a:rPr lang="en-US" dirty="0" err="1"/>
              <a:t>fifaforfootball</a:t>
            </a:r>
            <a:endParaRPr lang="en-US" dirty="0"/>
          </a:p>
          <a:p>
            <a:r>
              <a:rPr lang="en-US" dirty="0"/>
              <a:t>T2: </a:t>
            </a:r>
            <a:r>
              <a:rPr lang="en-US" dirty="0" err="1"/>
              <a:t>fifaandfootball</a:t>
            </a:r>
            <a:endParaRPr lang="en-US" dirty="0"/>
          </a:p>
          <a:p>
            <a:endParaRPr lang="en-US" dirty="0"/>
          </a:p>
          <a:p>
            <a:r>
              <a:rPr lang="en-US" dirty="0"/>
              <a:t>What is the hamming distance?</a:t>
            </a:r>
          </a:p>
        </p:txBody>
      </p:sp>
    </p:spTree>
    <p:extLst>
      <p:ext uri="{BB962C8B-B14F-4D97-AF65-F5344CB8AC3E}">
        <p14:creationId xmlns:p14="http://schemas.microsoft.com/office/powerpoint/2010/main" val="3479547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1B8A-350A-480E-9672-D2DBC7C700CA}"/>
              </a:ext>
            </a:extLst>
          </p:cNvPr>
          <p:cNvSpPr>
            <a:spLocks noGrp="1"/>
          </p:cNvSpPr>
          <p:nvPr>
            <p:ph type="title"/>
          </p:nvPr>
        </p:nvSpPr>
        <p:spPr/>
        <p:txBody>
          <a:bodyPr/>
          <a:lstStyle/>
          <a:p>
            <a:r>
              <a:rPr lang="en-US" dirty="0"/>
              <a:t>Example – Hamming Distance</a:t>
            </a:r>
          </a:p>
        </p:txBody>
      </p:sp>
      <p:sp>
        <p:nvSpPr>
          <p:cNvPr id="3" name="Content Placeholder 2">
            <a:extLst>
              <a:ext uri="{FF2B5EF4-FFF2-40B4-BE49-F238E27FC236}">
                <a16:creationId xmlns:a16="http://schemas.microsoft.com/office/drawing/2014/main" id="{42330FEA-5B8A-4D95-9D9B-B37BC7369B40}"/>
              </a:ext>
            </a:extLst>
          </p:cNvPr>
          <p:cNvSpPr>
            <a:spLocks noGrp="1"/>
          </p:cNvSpPr>
          <p:nvPr>
            <p:ph idx="1"/>
          </p:nvPr>
        </p:nvSpPr>
        <p:spPr/>
        <p:txBody>
          <a:bodyPr/>
          <a:lstStyle/>
          <a:p>
            <a:r>
              <a:rPr lang="en-US" dirty="0"/>
              <a:t>T1: </a:t>
            </a:r>
            <a:r>
              <a:rPr lang="en-US" dirty="0" err="1"/>
              <a:t>fifaforfootball</a:t>
            </a:r>
            <a:endParaRPr lang="en-US" dirty="0"/>
          </a:p>
          <a:p>
            <a:r>
              <a:rPr lang="en-US" dirty="0"/>
              <a:t>T2: </a:t>
            </a:r>
            <a:r>
              <a:rPr lang="en-US" dirty="0" err="1"/>
              <a:t>fifaandfootball</a:t>
            </a:r>
            <a:endParaRPr lang="en-US" dirty="0"/>
          </a:p>
          <a:p>
            <a:endParaRPr lang="en-US" dirty="0"/>
          </a:p>
          <a:p>
            <a:r>
              <a:rPr lang="en-US" dirty="0"/>
              <a:t>What is the hamming distance?</a:t>
            </a:r>
          </a:p>
          <a:p>
            <a:pPr lvl="1"/>
            <a:r>
              <a:rPr lang="en-US" dirty="0">
                <a:solidFill>
                  <a:srgbClr val="FF0000"/>
                </a:solidFill>
              </a:rPr>
              <a:t>3</a:t>
            </a:r>
            <a:r>
              <a:rPr lang="en-US" dirty="0"/>
              <a:t> – ‘for’ and ‘and’</a:t>
            </a:r>
          </a:p>
        </p:txBody>
      </p:sp>
    </p:spTree>
    <p:extLst>
      <p:ext uri="{BB962C8B-B14F-4D97-AF65-F5344CB8AC3E}">
        <p14:creationId xmlns:p14="http://schemas.microsoft.com/office/powerpoint/2010/main" val="8219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rmAutofit fontScale="85000" lnSpcReduction="10000"/>
          </a:bodyPr>
          <a:lstStyle/>
          <a:p>
            <a:r>
              <a:rPr lang="en-US" dirty="0"/>
              <a:t>The various forms of the </a:t>
            </a:r>
            <a:r>
              <a:rPr lang="en-US" dirty="0" err="1"/>
              <a:t>Minkowski</a:t>
            </a:r>
            <a:r>
              <a:rPr lang="en-US" dirty="0"/>
              <a:t> distance do not account for different metrics of the individual coordinates. </a:t>
            </a:r>
          </a:p>
          <a:p>
            <a:r>
              <a:rPr lang="en-US" dirty="0"/>
              <a:t>If the coordinates span different ranges, the coordinate with the largest range will dominate the results. </a:t>
            </a:r>
          </a:p>
          <a:p>
            <a:r>
              <a:rPr lang="en-US" dirty="0"/>
              <a:t>You therefore have to scale the data before calculating the distances. Furthermore, any correlations between variables (coordinates) will also distort the distances. </a:t>
            </a:r>
          </a:p>
          <a:p>
            <a:r>
              <a:rPr lang="en-US" dirty="0"/>
              <a:t>In order to overcome these drawbacks, one should calculate the </a:t>
            </a:r>
            <a:r>
              <a:rPr lang="en-US" b="1" dirty="0" err="1"/>
              <a:t>Mahalanobis</a:t>
            </a:r>
            <a:r>
              <a:rPr lang="en-US" b="1" dirty="0"/>
              <a:t> distance</a:t>
            </a:r>
            <a:r>
              <a:rPr lang="en-US" dirty="0"/>
              <a:t> which allows for correlation and different </a:t>
            </a:r>
            <a:r>
              <a:rPr lang="en-US" dirty="0" err="1"/>
              <a:t>scalings</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1303867"/>
          </a:xfrm>
        </p:spPr>
        <p:txBody>
          <a:bodyPr>
            <a:normAutofit/>
          </a:bodyPr>
          <a:lstStyle/>
          <a:p>
            <a:r>
              <a:rPr lang="en-US"/>
              <a:t>Mahalanobis Distance</a:t>
            </a:r>
            <a:endParaRPr lang="en-US" dirty="0"/>
          </a:p>
        </p:txBody>
      </p:sp>
      <p:sp>
        <p:nvSpPr>
          <p:cNvPr id="3" name="Content Placeholder 2"/>
          <p:cNvSpPr>
            <a:spLocks noGrp="1"/>
          </p:cNvSpPr>
          <p:nvPr>
            <p:ph idx="1"/>
          </p:nvPr>
        </p:nvSpPr>
        <p:spPr>
          <a:xfrm>
            <a:off x="1176865" y="2490135"/>
            <a:ext cx="6798736" cy="3444997"/>
          </a:xfrm>
        </p:spPr>
        <p:txBody>
          <a:bodyPr/>
          <a:lstStyle/>
          <a:p>
            <a:r>
              <a:rPr lang="en-US" dirty="0"/>
              <a:t>Attributes correlated</a:t>
            </a:r>
          </a:p>
          <a:p>
            <a:r>
              <a:rPr lang="en-US" dirty="0"/>
              <a:t>Different ranges of values</a:t>
            </a:r>
          </a:p>
          <a:p>
            <a:r>
              <a:rPr lang="en-US" dirty="0"/>
              <a:t>Distribution of data – appr normal</a:t>
            </a:r>
          </a:p>
          <a:p>
            <a:endParaRPr lang="en-US" dirty="0"/>
          </a:p>
          <a:p>
            <a:endParaRPr lang="en-US" dirty="0"/>
          </a:p>
        </p:txBody>
      </p:sp>
      <p:pic>
        <p:nvPicPr>
          <p:cNvPr id="4" name="Picture 3">
            <a:extLst>
              <a:ext uri="{FF2B5EF4-FFF2-40B4-BE49-F238E27FC236}">
                <a16:creationId xmlns:a16="http://schemas.microsoft.com/office/drawing/2014/main" id="{27F7CCA6-E12D-4884-A60B-6DA77CEBEFF0}"/>
              </a:ext>
            </a:extLst>
          </p:cNvPr>
          <p:cNvPicPr>
            <a:picLocks noChangeAspect="1"/>
          </p:cNvPicPr>
          <p:nvPr/>
        </p:nvPicPr>
        <p:blipFill>
          <a:blip r:embed="rId3"/>
          <a:stretch>
            <a:fillRect/>
          </a:stretch>
        </p:blipFill>
        <p:spPr>
          <a:xfrm>
            <a:off x="1676400" y="3962400"/>
            <a:ext cx="6172200" cy="2119510"/>
          </a:xfrm>
          <a:prstGeom prst="rect">
            <a:avLst/>
          </a:prstGeom>
        </p:spPr>
      </p:pic>
    </p:spTree>
    <p:extLst>
      <p:ext uri="{BB962C8B-B14F-4D97-AF65-F5344CB8AC3E}">
        <p14:creationId xmlns:p14="http://schemas.microsoft.com/office/powerpoint/2010/main" val="405402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6E98-91C6-4561-A8A4-F2016EF3681A}"/>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10520EAA-B399-4A07-B284-A22B934D23ED}"/>
              </a:ext>
            </a:extLst>
          </p:cNvPr>
          <p:cNvSpPr>
            <a:spLocks noGrp="1"/>
          </p:cNvSpPr>
          <p:nvPr>
            <p:ph idx="1"/>
          </p:nvPr>
        </p:nvSpPr>
        <p:spPr/>
        <p:txBody>
          <a:bodyPr/>
          <a:lstStyle/>
          <a:p>
            <a:r>
              <a:rPr lang="en-US" dirty="0" err="1"/>
              <a:t>Mahalanobis</a:t>
            </a:r>
            <a:r>
              <a:rPr lang="en-US" dirty="0"/>
              <a:t> distance is an effective multivariate distance metric that measures the distance between a point (vector) and a distribution.</a:t>
            </a:r>
          </a:p>
          <a:p>
            <a:r>
              <a:rPr lang="en-US" dirty="0"/>
              <a:t>It has excellent applications in </a:t>
            </a:r>
          </a:p>
          <a:p>
            <a:pPr lvl="1"/>
            <a:r>
              <a:rPr lang="en-US" dirty="0"/>
              <a:t>multivariate anomaly detection</a:t>
            </a:r>
          </a:p>
          <a:p>
            <a:pPr lvl="1"/>
            <a:r>
              <a:rPr lang="en-US" dirty="0"/>
              <a:t>classification on highly imbalanced dataset</a:t>
            </a:r>
          </a:p>
          <a:p>
            <a:endParaRPr lang="en-US" dirty="0"/>
          </a:p>
        </p:txBody>
      </p:sp>
    </p:spTree>
    <p:extLst>
      <p:ext uri="{BB962C8B-B14F-4D97-AF65-F5344CB8AC3E}">
        <p14:creationId xmlns:p14="http://schemas.microsoft.com/office/powerpoint/2010/main" val="23053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00" y="0"/>
            <a:ext cx="9173369" cy="6856214"/>
            <a:chOff x="-16934" y="0"/>
            <a:chExt cx="12231160" cy="6856214"/>
          </a:xfrm>
        </p:grpSpPr>
        <p:pic>
          <p:nvPicPr>
            <p:cNvPr id="21" name="Picture 2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3" name="Picture 2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4" name="Picture 2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6" name="Straight Connector 2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8" name="Rectangle 27">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6856214"/>
            <a:chOff x="-15736" y="0"/>
            <a:chExt cx="12229962" cy="6856214"/>
          </a:xfrm>
        </p:grpSpPr>
        <p:pic>
          <p:nvPicPr>
            <p:cNvPr id="31" name="Picture 30">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31">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3" name="Picture 32">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4" name="Picture 33">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21000C5-0523-4CF8-A2FF-203C1363F7AD}"/>
              </a:ext>
            </a:extLst>
          </p:cNvPr>
          <p:cNvSpPr>
            <a:spLocks noGrp="1"/>
          </p:cNvSpPr>
          <p:nvPr>
            <p:ph type="title"/>
          </p:nvPr>
        </p:nvSpPr>
        <p:spPr>
          <a:xfrm>
            <a:off x="6009967" y="1041401"/>
            <a:ext cx="2309255" cy="2345264"/>
          </a:xfrm>
        </p:spPr>
        <p:txBody>
          <a:bodyPr vert="horz" lIns="91440" tIns="45720" rIns="91440" bIns="45720" rtlCol="0" anchor="b">
            <a:normAutofit/>
          </a:bodyPr>
          <a:lstStyle/>
          <a:p>
            <a:pPr>
              <a:lnSpc>
                <a:spcPct val="90000"/>
              </a:lnSpc>
            </a:pPr>
            <a:r>
              <a:rPr lang="en-US" sz="2700" b="1">
                <a:solidFill>
                  <a:srgbClr val="262626"/>
                </a:solidFill>
              </a:rPr>
              <a:t>What’s wrong with using Euclidean Distance for Multivariate data?</a:t>
            </a:r>
            <a:endParaRPr lang="en-US" sz="2700">
              <a:solidFill>
                <a:srgbClr val="262626"/>
              </a:solidFill>
            </a:endParaRPr>
          </a:p>
        </p:txBody>
      </p:sp>
      <p:sp>
        <p:nvSpPr>
          <p:cNvPr id="36" name="Rectangle 35">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483" y="1092200"/>
            <a:ext cx="482409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40408C-603C-497A-97E8-EC5417E65865}"/>
              </a:ext>
            </a:extLst>
          </p:cNvPr>
          <p:cNvPicPr>
            <a:picLocks noChangeAspect="1"/>
          </p:cNvPicPr>
          <p:nvPr/>
        </p:nvPicPr>
        <p:blipFill>
          <a:blip r:embed="rId7"/>
          <a:stretch>
            <a:fillRect/>
          </a:stretch>
        </p:blipFill>
        <p:spPr>
          <a:xfrm>
            <a:off x="1059512" y="2016489"/>
            <a:ext cx="4338062" cy="2646217"/>
          </a:xfrm>
          <a:prstGeom prst="rect">
            <a:avLst/>
          </a:prstGeom>
        </p:spPr>
      </p:pic>
      <p:cxnSp>
        <p:nvCxnSpPr>
          <p:cNvPr id="38" name="Straight Connector 37">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99573" y="3509772"/>
            <a:ext cx="2306233"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99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43050" y="1905000"/>
          <a:ext cx="611505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343400" y="3200401"/>
            <a:ext cx="514350" cy="507831"/>
          </a:xfrm>
          <a:prstGeom prst="rect">
            <a:avLst/>
          </a:prstGeom>
          <a:noFill/>
        </p:spPr>
        <p:txBody>
          <a:bodyPr wrap="square" rtlCol="0">
            <a:spAutoFit/>
          </a:bodyPr>
          <a:lstStyle/>
          <a:p>
            <a:r>
              <a:rPr lang="en-US" sz="2700" b="1" kern="0" dirty="0">
                <a:solidFill>
                  <a:sysClr val="windowText" lastClr="000000"/>
                </a:solidFill>
              </a:rPr>
              <a:t>…</a:t>
            </a:r>
          </a:p>
        </p:txBody>
      </p:sp>
      <p:sp>
        <p:nvSpPr>
          <p:cNvPr id="6" name="TextBox 5"/>
          <p:cNvSpPr txBox="1"/>
          <p:nvPr/>
        </p:nvSpPr>
        <p:spPr>
          <a:xfrm>
            <a:off x="2800350" y="4286251"/>
            <a:ext cx="514350" cy="507831"/>
          </a:xfrm>
          <a:prstGeom prst="rect">
            <a:avLst/>
          </a:prstGeom>
          <a:noFill/>
        </p:spPr>
        <p:txBody>
          <a:bodyPr wrap="square" rtlCol="0">
            <a:spAutoFit/>
          </a:bodyPr>
          <a:lstStyle/>
          <a:p>
            <a:r>
              <a:rPr lang="en-US" sz="2700" b="1" kern="0" dirty="0">
                <a:solidFill>
                  <a:sysClr val="windowText" lastClr="000000"/>
                </a:solidFill>
              </a:rPr>
              <a:t>…</a:t>
            </a:r>
          </a:p>
        </p:txBody>
      </p:sp>
      <p:sp>
        <p:nvSpPr>
          <p:cNvPr id="7" name="TextBox 6"/>
          <p:cNvSpPr txBox="1"/>
          <p:nvPr/>
        </p:nvSpPr>
        <p:spPr>
          <a:xfrm>
            <a:off x="5886450" y="4286251"/>
            <a:ext cx="514350" cy="507831"/>
          </a:xfrm>
          <a:prstGeom prst="rect">
            <a:avLst/>
          </a:prstGeom>
          <a:noFill/>
        </p:spPr>
        <p:txBody>
          <a:bodyPr wrap="square" rtlCol="0">
            <a:spAutoFit/>
          </a:bodyPr>
          <a:lstStyle/>
          <a:p>
            <a:r>
              <a:rPr lang="en-US" sz="2700" b="1" kern="0" dirty="0">
                <a:solidFill>
                  <a:sysClr val="windowText" lastClr="000000"/>
                </a:solidFill>
              </a:rPr>
              <a:t>…</a:t>
            </a:r>
          </a:p>
        </p:txBody>
      </p:sp>
    </p:spTree>
    <p:extLst>
      <p:ext uri="{BB962C8B-B14F-4D97-AF65-F5344CB8AC3E}">
        <p14:creationId xmlns:p14="http://schemas.microsoft.com/office/powerpoint/2010/main" val="214599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2209800" y="1676400"/>
            <a:ext cx="3771900" cy="6096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2133600" y="3429000"/>
            <a:ext cx="4259580" cy="19812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9CAEFFA-630D-4C26-8FE9-7BA4B3E7DF6B}"/>
                  </a:ext>
                </a:extLst>
              </p14:cNvPr>
              <p14:cNvContentPartPr/>
              <p14:nvPr/>
            </p14:nvContentPartPr>
            <p14:xfrm>
              <a:off x="6668280" y="2541240"/>
              <a:ext cx="1299240" cy="752760"/>
            </p14:xfrm>
          </p:contentPart>
        </mc:Choice>
        <mc:Fallback xmlns="">
          <p:pic>
            <p:nvPicPr>
              <p:cNvPr id="2" name="Ink 1">
                <a:extLst>
                  <a:ext uri="{FF2B5EF4-FFF2-40B4-BE49-F238E27FC236}">
                    <a16:creationId xmlns:a16="http://schemas.microsoft.com/office/drawing/2014/main" id="{79CAEFFA-630D-4C26-8FE9-7BA4B3E7DF6B}"/>
                  </a:ext>
                </a:extLst>
              </p:cNvPr>
              <p:cNvPicPr/>
              <p:nvPr/>
            </p:nvPicPr>
            <p:blipFill>
              <a:blip r:embed="rId5"/>
              <a:stretch>
                <a:fillRect/>
              </a:stretch>
            </p:blipFill>
            <p:spPr>
              <a:xfrm>
                <a:off x="6658920" y="2531880"/>
                <a:ext cx="1317960" cy="771480"/>
              </a:xfrm>
              <a:prstGeom prst="rect">
                <a:avLst/>
              </a:prstGeom>
            </p:spPr>
          </p:pic>
        </mc:Fallback>
      </mc:AlternateContent>
    </p:spTree>
    <p:extLst>
      <p:ext uri="{BB962C8B-B14F-4D97-AF65-F5344CB8AC3E}">
        <p14:creationId xmlns:p14="http://schemas.microsoft.com/office/powerpoint/2010/main" val="302501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685800" y="1524000"/>
            <a:ext cx="7859082" cy="3657600"/>
          </a:xfrm>
          <a:prstGeom prst="rect">
            <a:avLst/>
          </a:prstGeom>
          <a:noFill/>
          <a:ln w="9525">
            <a:noFill/>
            <a:miter lim="800000"/>
            <a:headEnd/>
            <a:tailEnd/>
          </a:ln>
          <a:effectLst/>
        </p:spPr>
      </p:pic>
    </p:spTree>
    <p:extLst>
      <p:ext uri="{BB962C8B-B14F-4D97-AF65-F5344CB8AC3E}">
        <p14:creationId xmlns:p14="http://schemas.microsoft.com/office/powerpoint/2010/main" val="828769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8181A50-C8BE-4392-983D-C06579080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0BD2B16-E720-490B-81A5-A5F403FD37AB}"/>
              </a:ext>
            </a:extLst>
          </p:cNvPr>
          <p:cNvPicPr>
            <a:picLocks noChangeAspect="1"/>
          </p:cNvPicPr>
          <p:nvPr/>
        </p:nvPicPr>
        <p:blipFill>
          <a:blip r:embed="rId2"/>
          <a:stretch>
            <a:fillRect/>
          </a:stretch>
        </p:blipFill>
        <p:spPr>
          <a:xfrm>
            <a:off x="1341641" y="804334"/>
            <a:ext cx="6460716" cy="5249332"/>
          </a:xfrm>
          <a:prstGeom prst="rect">
            <a:avLst/>
          </a:prstGeom>
        </p:spPr>
      </p:pic>
    </p:spTree>
    <p:extLst>
      <p:ext uri="{BB962C8B-B14F-4D97-AF65-F5344CB8AC3E}">
        <p14:creationId xmlns:p14="http://schemas.microsoft.com/office/powerpoint/2010/main" val="34331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907B073-8112-491E-922E-F58080A35CC8}"/>
                  </a:ext>
                </a:extLst>
              </p14:cNvPr>
              <p14:cNvContentPartPr/>
              <p14:nvPr/>
            </p14:nvContentPartPr>
            <p14:xfrm>
              <a:off x="1200600" y="1074600"/>
              <a:ext cx="1673640" cy="4525200"/>
            </p14:xfrm>
          </p:contentPart>
        </mc:Choice>
        <mc:Fallback xmlns="">
          <p:pic>
            <p:nvPicPr>
              <p:cNvPr id="2" name="Ink 1">
                <a:extLst>
                  <a:ext uri="{FF2B5EF4-FFF2-40B4-BE49-F238E27FC236}">
                    <a16:creationId xmlns:a16="http://schemas.microsoft.com/office/drawing/2014/main" id="{E907B073-8112-491E-922E-F58080A35CC8}"/>
                  </a:ext>
                </a:extLst>
              </p:cNvPr>
              <p:cNvPicPr/>
              <p:nvPr/>
            </p:nvPicPr>
            <p:blipFill>
              <a:blip r:embed="rId3"/>
              <a:stretch>
                <a:fillRect/>
              </a:stretch>
            </p:blipFill>
            <p:spPr>
              <a:xfrm>
                <a:off x="1191240" y="1065240"/>
                <a:ext cx="1692360" cy="4543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6629B77-0BCE-4B30-B150-526D4A59A763}"/>
                  </a:ext>
                </a:extLst>
              </p14:cNvPr>
              <p14:cNvContentPartPr/>
              <p14:nvPr/>
            </p14:nvContentPartPr>
            <p14:xfrm>
              <a:off x="5191200" y="1720080"/>
              <a:ext cx="2897640" cy="906480"/>
            </p14:xfrm>
          </p:contentPart>
        </mc:Choice>
        <mc:Fallback xmlns="">
          <p:pic>
            <p:nvPicPr>
              <p:cNvPr id="3" name="Ink 2">
                <a:extLst>
                  <a:ext uri="{FF2B5EF4-FFF2-40B4-BE49-F238E27FC236}">
                    <a16:creationId xmlns:a16="http://schemas.microsoft.com/office/drawing/2014/main" id="{06629B77-0BCE-4B30-B150-526D4A59A763}"/>
                  </a:ext>
                </a:extLst>
              </p:cNvPr>
              <p:cNvPicPr/>
              <p:nvPr/>
            </p:nvPicPr>
            <p:blipFill>
              <a:blip r:embed="rId5"/>
              <a:stretch>
                <a:fillRect/>
              </a:stretch>
            </p:blipFill>
            <p:spPr>
              <a:xfrm>
                <a:off x="5181840" y="1710720"/>
                <a:ext cx="2916360" cy="925200"/>
              </a:xfrm>
              <a:prstGeom prst="rect">
                <a:avLst/>
              </a:prstGeom>
            </p:spPr>
          </p:pic>
        </mc:Fallback>
      </mc:AlternateContent>
    </p:spTree>
    <p:extLst>
      <p:ext uri="{BB962C8B-B14F-4D97-AF65-F5344CB8AC3E}">
        <p14:creationId xmlns:p14="http://schemas.microsoft.com/office/powerpoint/2010/main" val="795781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BC2AAE7-9D82-4F48-AFD1-1610CE7CC72F}"/>
                  </a:ext>
                </a:extLst>
              </p14:cNvPr>
              <p14:cNvContentPartPr/>
              <p14:nvPr/>
            </p14:nvContentPartPr>
            <p14:xfrm>
              <a:off x="837360" y="766440"/>
              <a:ext cx="322920" cy="722160"/>
            </p14:xfrm>
          </p:contentPart>
        </mc:Choice>
        <mc:Fallback xmlns="">
          <p:pic>
            <p:nvPicPr>
              <p:cNvPr id="2" name="Ink 1">
                <a:extLst>
                  <a:ext uri="{FF2B5EF4-FFF2-40B4-BE49-F238E27FC236}">
                    <a16:creationId xmlns:a16="http://schemas.microsoft.com/office/drawing/2014/main" id="{BBC2AAE7-9D82-4F48-AFD1-1610CE7CC72F}"/>
                  </a:ext>
                </a:extLst>
              </p:cNvPr>
              <p:cNvPicPr/>
              <p:nvPr/>
            </p:nvPicPr>
            <p:blipFill>
              <a:blip r:embed="rId3"/>
              <a:stretch>
                <a:fillRect/>
              </a:stretch>
            </p:blipFill>
            <p:spPr>
              <a:xfrm>
                <a:off x="828000" y="757080"/>
                <a:ext cx="341640" cy="740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CEE71DB-F005-4170-8AF2-EBE09CDB4CEC}"/>
                  </a:ext>
                </a:extLst>
              </p14:cNvPr>
              <p14:cNvContentPartPr/>
              <p14:nvPr/>
            </p14:nvContentPartPr>
            <p14:xfrm>
              <a:off x="794520" y="563040"/>
              <a:ext cx="7718400" cy="1847520"/>
            </p14:xfrm>
          </p:contentPart>
        </mc:Choice>
        <mc:Fallback xmlns="">
          <p:pic>
            <p:nvPicPr>
              <p:cNvPr id="3" name="Ink 2">
                <a:extLst>
                  <a:ext uri="{FF2B5EF4-FFF2-40B4-BE49-F238E27FC236}">
                    <a16:creationId xmlns:a16="http://schemas.microsoft.com/office/drawing/2014/main" id="{2CEE71DB-F005-4170-8AF2-EBE09CDB4CEC}"/>
                  </a:ext>
                </a:extLst>
              </p:cNvPr>
              <p:cNvPicPr/>
              <p:nvPr/>
            </p:nvPicPr>
            <p:blipFill>
              <a:blip r:embed="rId5"/>
              <a:stretch>
                <a:fillRect/>
              </a:stretch>
            </p:blipFill>
            <p:spPr>
              <a:xfrm>
                <a:off x="785160" y="553680"/>
                <a:ext cx="7737120" cy="186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172F5B0-8DC2-424A-8E5B-C883219A4EE6}"/>
                  </a:ext>
                </a:extLst>
              </p14:cNvPr>
              <p14:cNvContentPartPr/>
              <p14:nvPr/>
            </p14:nvContentPartPr>
            <p14:xfrm>
              <a:off x="1106640" y="579600"/>
              <a:ext cx="5045040" cy="2808360"/>
            </p14:xfrm>
          </p:contentPart>
        </mc:Choice>
        <mc:Fallback xmlns="">
          <p:pic>
            <p:nvPicPr>
              <p:cNvPr id="4" name="Ink 3">
                <a:extLst>
                  <a:ext uri="{FF2B5EF4-FFF2-40B4-BE49-F238E27FC236}">
                    <a16:creationId xmlns:a16="http://schemas.microsoft.com/office/drawing/2014/main" id="{4172F5B0-8DC2-424A-8E5B-C883219A4EE6}"/>
                  </a:ext>
                </a:extLst>
              </p:cNvPr>
              <p:cNvPicPr/>
              <p:nvPr/>
            </p:nvPicPr>
            <p:blipFill>
              <a:blip r:embed="rId7"/>
              <a:stretch>
                <a:fillRect/>
              </a:stretch>
            </p:blipFill>
            <p:spPr>
              <a:xfrm>
                <a:off x="1097280" y="570240"/>
                <a:ext cx="5063760" cy="282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0BAB8E0E-21C0-4F3F-AB68-FDA3ABEA067A}"/>
                  </a:ext>
                </a:extLst>
              </p14:cNvPr>
              <p14:cNvContentPartPr/>
              <p14:nvPr/>
            </p14:nvContentPartPr>
            <p14:xfrm>
              <a:off x="4060080" y="897120"/>
              <a:ext cx="82800" cy="109800"/>
            </p14:xfrm>
          </p:contentPart>
        </mc:Choice>
        <mc:Fallback xmlns="">
          <p:pic>
            <p:nvPicPr>
              <p:cNvPr id="5" name="Ink 4">
                <a:extLst>
                  <a:ext uri="{FF2B5EF4-FFF2-40B4-BE49-F238E27FC236}">
                    <a16:creationId xmlns:a16="http://schemas.microsoft.com/office/drawing/2014/main" id="{0BAB8E0E-21C0-4F3F-AB68-FDA3ABEA067A}"/>
                  </a:ext>
                </a:extLst>
              </p:cNvPr>
              <p:cNvPicPr/>
              <p:nvPr/>
            </p:nvPicPr>
            <p:blipFill>
              <a:blip r:embed="rId9"/>
              <a:stretch>
                <a:fillRect/>
              </a:stretch>
            </p:blipFill>
            <p:spPr>
              <a:xfrm>
                <a:off x="4050720" y="887760"/>
                <a:ext cx="1015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602C15E8-EDD9-4E35-840D-19205BAD4F26}"/>
                  </a:ext>
                </a:extLst>
              </p14:cNvPr>
              <p14:cNvContentPartPr/>
              <p14:nvPr/>
            </p14:nvContentPartPr>
            <p14:xfrm>
              <a:off x="1086120" y="572760"/>
              <a:ext cx="7606440" cy="5614920"/>
            </p14:xfrm>
          </p:contentPart>
        </mc:Choice>
        <mc:Fallback xmlns="">
          <p:pic>
            <p:nvPicPr>
              <p:cNvPr id="6" name="Ink 5">
                <a:extLst>
                  <a:ext uri="{FF2B5EF4-FFF2-40B4-BE49-F238E27FC236}">
                    <a16:creationId xmlns:a16="http://schemas.microsoft.com/office/drawing/2014/main" id="{602C15E8-EDD9-4E35-840D-19205BAD4F26}"/>
                  </a:ext>
                </a:extLst>
              </p:cNvPr>
              <p:cNvPicPr/>
              <p:nvPr/>
            </p:nvPicPr>
            <p:blipFill>
              <a:blip r:embed="rId11"/>
              <a:stretch>
                <a:fillRect/>
              </a:stretch>
            </p:blipFill>
            <p:spPr>
              <a:xfrm>
                <a:off x="1076760" y="563400"/>
                <a:ext cx="7625160" cy="5633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C74CDCD-26DC-4789-9365-1D51B926B250}"/>
                  </a:ext>
                </a:extLst>
              </p14:cNvPr>
              <p14:cNvContentPartPr/>
              <p14:nvPr/>
            </p14:nvContentPartPr>
            <p14:xfrm>
              <a:off x="1734840" y="536040"/>
              <a:ext cx="5541120" cy="4514040"/>
            </p14:xfrm>
          </p:contentPart>
        </mc:Choice>
        <mc:Fallback xmlns="">
          <p:pic>
            <p:nvPicPr>
              <p:cNvPr id="7" name="Ink 6">
                <a:extLst>
                  <a:ext uri="{FF2B5EF4-FFF2-40B4-BE49-F238E27FC236}">
                    <a16:creationId xmlns:a16="http://schemas.microsoft.com/office/drawing/2014/main" id="{3C74CDCD-26DC-4789-9365-1D51B926B250}"/>
                  </a:ext>
                </a:extLst>
              </p:cNvPr>
              <p:cNvPicPr/>
              <p:nvPr/>
            </p:nvPicPr>
            <p:blipFill>
              <a:blip r:embed="rId13"/>
              <a:stretch>
                <a:fillRect/>
              </a:stretch>
            </p:blipFill>
            <p:spPr>
              <a:xfrm>
                <a:off x="1725480" y="526680"/>
                <a:ext cx="5559840" cy="4532760"/>
              </a:xfrm>
              <a:prstGeom prst="rect">
                <a:avLst/>
              </a:prstGeom>
            </p:spPr>
          </p:pic>
        </mc:Fallback>
      </mc:AlternateContent>
    </p:spTree>
    <p:extLst>
      <p:ext uri="{BB962C8B-B14F-4D97-AF65-F5344CB8AC3E}">
        <p14:creationId xmlns:p14="http://schemas.microsoft.com/office/powerpoint/2010/main" val="4179878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B066A4-082D-4073-A7A8-CD0828994036}"/>
                  </a:ext>
                </a:extLst>
              </p14:cNvPr>
              <p14:cNvContentPartPr/>
              <p14:nvPr/>
            </p14:nvContentPartPr>
            <p14:xfrm>
              <a:off x="1089000" y="660600"/>
              <a:ext cx="6121080" cy="1791000"/>
            </p14:xfrm>
          </p:contentPart>
        </mc:Choice>
        <mc:Fallback xmlns="">
          <p:pic>
            <p:nvPicPr>
              <p:cNvPr id="2" name="Ink 1">
                <a:extLst>
                  <a:ext uri="{FF2B5EF4-FFF2-40B4-BE49-F238E27FC236}">
                    <a16:creationId xmlns:a16="http://schemas.microsoft.com/office/drawing/2014/main" id="{C5B066A4-082D-4073-A7A8-CD0828994036}"/>
                  </a:ext>
                </a:extLst>
              </p:cNvPr>
              <p:cNvPicPr/>
              <p:nvPr/>
            </p:nvPicPr>
            <p:blipFill>
              <a:blip r:embed="rId3"/>
              <a:stretch>
                <a:fillRect/>
              </a:stretch>
            </p:blipFill>
            <p:spPr>
              <a:xfrm>
                <a:off x="1079640" y="651240"/>
                <a:ext cx="6139800" cy="1809720"/>
              </a:xfrm>
              <a:prstGeom prst="rect">
                <a:avLst/>
              </a:prstGeom>
            </p:spPr>
          </p:pic>
        </mc:Fallback>
      </mc:AlternateContent>
      <p:sp>
        <p:nvSpPr>
          <p:cNvPr id="4" name="TextBox 3">
            <a:extLst>
              <a:ext uri="{FF2B5EF4-FFF2-40B4-BE49-F238E27FC236}">
                <a16:creationId xmlns:a16="http://schemas.microsoft.com/office/drawing/2014/main" id="{99919B52-748F-47C5-A9BD-B9CB9FD8356D}"/>
              </a:ext>
            </a:extLst>
          </p:cNvPr>
          <p:cNvSpPr txBox="1"/>
          <p:nvPr/>
        </p:nvSpPr>
        <p:spPr>
          <a:xfrm>
            <a:off x="2283644" y="2517454"/>
            <a:ext cx="4576712" cy="923330"/>
          </a:xfrm>
          <a:prstGeom prst="rect">
            <a:avLst/>
          </a:prstGeom>
          <a:noFill/>
        </p:spPr>
        <p:txBody>
          <a:bodyPr wrap="square">
            <a:spAutoFit/>
          </a:bodyPr>
          <a:lstStyle/>
          <a:p>
            <a:r>
              <a:rPr lang="en-US" dirty="0"/>
              <a:t>Inverse of Covariance Matrix		</a:t>
            </a:r>
          </a:p>
          <a:p>
            <a:r>
              <a:rPr lang="en-US" dirty="0"/>
              <a:t>	0.90506794	0.026028278</a:t>
            </a:r>
          </a:p>
          <a:p>
            <a:r>
              <a:rPr lang="en-US" dirty="0"/>
              <a:t>	0.026028278	0.001205013</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E4D7E2B-3759-4712-A218-BDD0BA2A1462}"/>
                  </a:ext>
                </a:extLst>
              </p14:cNvPr>
              <p14:cNvContentPartPr/>
              <p14:nvPr/>
            </p14:nvContentPartPr>
            <p14:xfrm>
              <a:off x="1417320" y="3249000"/>
              <a:ext cx="6821280" cy="2668320"/>
            </p14:xfrm>
          </p:contentPart>
        </mc:Choice>
        <mc:Fallback xmlns="">
          <p:pic>
            <p:nvPicPr>
              <p:cNvPr id="5" name="Ink 4">
                <a:extLst>
                  <a:ext uri="{FF2B5EF4-FFF2-40B4-BE49-F238E27FC236}">
                    <a16:creationId xmlns:a16="http://schemas.microsoft.com/office/drawing/2014/main" id="{3E4D7E2B-3759-4712-A218-BDD0BA2A1462}"/>
                  </a:ext>
                </a:extLst>
              </p:cNvPr>
              <p:cNvPicPr/>
              <p:nvPr/>
            </p:nvPicPr>
            <p:blipFill>
              <a:blip r:embed="rId5"/>
              <a:stretch>
                <a:fillRect/>
              </a:stretch>
            </p:blipFill>
            <p:spPr>
              <a:xfrm>
                <a:off x="1407960" y="3239640"/>
                <a:ext cx="6840000" cy="2687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F6EA8E7-1D17-4172-AC4A-39DEB720E8FF}"/>
                  </a:ext>
                </a:extLst>
              </p14:cNvPr>
              <p14:cNvContentPartPr/>
              <p14:nvPr/>
            </p14:nvContentPartPr>
            <p14:xfrm>
              <a:off x="5109120" y="4011480"/>
              <a:ext cx="418680" cy="1619640"/>
            </p14:xfrm>
          </p:contentPart>
        </mc:Choice>
        <mc:Fallback xmlns="">
          <p:pic>
            <p:nvPicPr>
              <p:cNvPr id="6" name="Ink 5">
                <a:extLst>
                  <a:ext uri="{FF2B5EF4-FFF2-40B4-BE49-F238E27FC236}">
                    <a16:creationId xmlns:a16="http://schemas.microsoft.com/office/drawing/2014/main" id="{EF6EA8E7-1D17-4172-AC4A-39DEB720E8FF}"/>
                  </a:ext>
                </a:extLst>
              </p:cNvPr>
              <p:cNvPicPr/>
              <p:nvPr/>
            </p:nvPicPr>
            <p:blipFill>
              <a:blip r:embed="rId7"/>
              <a:stretch>
                <a:fillRect/>
              </a:stretch>
            </p:blipFill>
            <p:spPr>
              <a:xfrm>
                <a:off x="5099760" y="4002120"/>
                <a:ext cx="437400" cy="1638360"/>
              </a:xfrm>
              <a:prstGeom prst="rect">
                <a:avLst/>
              </a:prstGeom>
            </p:spPr>
          </p:pic>
        </mc:Fallback>
      </mc:AlternateContent>
    </p:spTree>
    <p:extLst>
      <p:ext uri="{BB962C8B-B14F-4D97-AF65-F5344CB8AC3E}">
        <p14:creationId xmlns:p14="http://schemas.microsoft.com/office/powerpoint/2010/main" val="3593859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AA592C5-7F17-4AF1-B671-31E252C268AF}"/>
                  </a:ext>
                </a:extLst>
              </p14:cNvPr>
              <p14:cNvContentPartPr/>
              <p14:nvPr/>
            </p14:nvContentPartPr>
            <p14:xfrm>
              <a:off x="1643040" y="711000"/>
              <a:ext cx="5555520" cy="2829960"/>
            </p14:xfrm>
          </p:contentPart>
        </mc:Choice>
        <mc:Fallback xmlns="">
          <p:pic>
            <p:nvPicPr>
              <p:cNvPr id="2" name="Ink 1">
                <a:extLst>
                  <a:ext uri="{FF2B5EF4-FFF2-40B4-BE49-F238E27FC236}">
                    <a16:creationId xmlns:a16="http://schemas.microsoft.com/office/drawing/2014/main" id="{5AA592C5-7F17-4AF1-B671-31E252C268AF}"/>
                  </a:ext>
                </a:extLst>
              </p:cNvPr>
              <p:cNvPicPr/>
              <p:nvPr/>
            </p:nvPicPr>
            <p:blipFill>
              <a:blip r:embed="rId3"/>
              <a:stretch>
                <a:fillRect/>
              </a:stretch>
            </p:blipFill>
            <p:spPr>
              <a:xfrm>
                <a:off x="1633680" y="701640"/>
                <a:ext cx="5574240" cy="2848680"/>
              </a:xfrm>
              <a:prstGeom prst="rect">
                <a:avLst/>
              </a:prstGeom>
            </p:spPr>
          </p:pic>
        </mc:Fallback>
      </mc:AlternateContent>
      <p:sp>
        <p:nvSpPr>
          <p:cNvPr id="4" name="TextBox 3">
            <a:extLst>
              <a:ext uri="{FF2B5EF4-FFF2-40B4-BE49-F238E27FC236}">
                <a16:creationId xmlns:a16="http://schemas.microsoft.com/office/drawing/2014/main" id="{09AD9A8B-FF9C-479F-A1D9-9A6F68688628}"/>
              </a:ext>
            </a:extLst>
          </p:cNvPr>
          <p:cNvSpPr txBox="1"/>
          <p:nvPr/>
        </p:nvSpPr>
        <p:spPr>
          <a:xfrm>
            <a:off x="2283644" y="4724400"/>
            <a:ext cx="4576712" cy="646331"/>
          </a:xfrm>
          <a:prstGeom prst="rect">
            <a:avLst/>
          </a:prstGeom>
          <a:noFill/>
        </p:spPr>
        <p:txBody>
          <a:bodyPr wrap="square">
            <a:spAutoFit/>
          </a:bodyPr>
          <a:lstStyle/>
          <a:p>
            <a:r>
              <a:rPr lang="en-IN" sz="1800" b="0" i="0" u="none" strike="noStrike" dirty="0">
                <a:solidFill>
                  <a:srgbClr val="000000"/>
                </a:solidFill>
                <a:effectLst/>
                <a:latin typeface="Calibri" panose="020F0502020204030204" pitchFamily="34" charset="0"/>
              </a:rPr>
              <a:t>D</a:t>
            </a:r>
            <a:r>
              <a:rPr lang="en-IN" sz="1800" b="0" i="0" u="none" strike="noStrike" baseline="30000" dirty="0">
                <a:solidFill>
                  <a:srgbClr val="000000"/>
                </a:solidFill>
                <a:effectLst/>
                <a:latin typeface="Calibri" panose="020F0502020204030204" pitchFamily="34" charset="0"/>
              </a:rPr>
              <a:t>2</a:t>
            </a:r>
            <a:r>
              <a:rPr lang="en-IN" sz="1800" b="0" i="0" u="none" strike="noStrike" dirty="0">
                <a:solidFill>
                  <a:srgbClr val="000000"/>
                </a:solidFill>
                <a:effectLst/>
                <a:latin typeface="Calibri" panose="020F0502020204030204" pitchFamily="34" charset="0"/>
              </a:rPr>
              <a:t> = 1.084374</a:t>
            </a:r>
          </a:p>
          <a:p>
            <a:r>
              <a:rPr lang="en-IN" dirty="0"/>
              <a:t> </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38A3F6C-1B58-4EB8-861C-9F4645143C53}"/>
                  </a:ext>
                </a:extLst>
              </p14:cNvPr>
              <p14:cNvContentPartPr/>
              <p14:nvPr/>
            </p14:nvContentPartPr>
            <p14:xfrm>
              <a:off x="866520" y="4203000"/>
              <a:ext cx="5605200" cy="1473120"/>
            </p14:xfrm>
          </p:contentPart>
        </mc:Choice>
        <mc:Fallback xmlns="">
          <p:pic>
            <p:nvPicPr>
              <p:cNvPr id="5" name="Ink 4">
                <a:extLst>
                  <a:ext uri="{FF2B5EF4-FFF2-40B4-BE49-F238E27FC236}">
                    <a16:creationId xmlns:a16="http://schemas.microsoft.com/office/drawing/2014/main" id="{C38A3F6C-1B58-4EB8-861C-9F4645143C53}"/>
                  </a:ext>
                </a:extLst>
              </p:cNvPr>
              <p:cNvPicPr/>
              <p:nvPr/>
            </p:nvPicPr>
            <p:blipFill>
              <a:blip r:embed="rId5"/>
              <a:stretch>
                <a:fillRect/>
              </a:stretch>
            </p:blipFill>
            <p:spPr>
              <a:xfrm>
                <a:off x="857160" y="4193640"/>
                <a:ext cx="5623920" cy="1491840"/>
              </a:xfrm>
              <a:prstGeom prst="rect">
                <a:avLst/>
              </a:prstGeom>
            </p:spPr>
          </p:pic>
        </mc:Fallback>
      </mc:AlternateContent>
    </p:spTree>
    <p:extLst>
      <p:ext uri="{BB962C8B-B14F-4D97-AF65-F5344CB8AC3E}">
        <p14:creationId xmlns:p14="http://schemas.microsoft.com/office/powerpoint/2010/main" val="373623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Non-metric Similarity Measures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889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949987452"/>
                  </p:ext>
                </p:extLst>
              </p:nvPr>
            </p:nvGraphicFramePr>
            <p:xfrm>
              <a:off x="609600" y="990600"/>
              <a:ext cx="7924800" cy="3479800"/>
            </p:xfrm>
            <a:graphic>
              <a:graphicData uri="http://schemas.openxmlformats.org/drawingml/2006/table">
                <a:tbl>
                  <a:tblPr firstRow="1" bandRow="1">
                    <a:tableStyleId>{5C22544A-7EE6-4342-B048-85BDC9FD1C3A}</a:tableStyleId>
                  </a:tblPr>
                  <a:tblGrid>
                    <a:gridCol w="1109472">
                      <a:extLst>
                        <a:ext uri="{9D8B030D-6E8A-4147-A177-3AD203B41FA5}">
                          <a16:colId xmlns:a16="http://schemas.microsoft.com/office/drawing/2014/main" val="1814677782"/>
                        </a:ext>
                      </a:extLst>
                    </a:gridCol>
                    <a:gridCol w="3169920">
                      <a:extLst>
                        <a:ext uri="{9D8B030D-6E8A-4147-A177-3AD203B41FA5}">
                          <a16:colId xmlns:a16="http://schemas.microsoft.com/office/drawing/2014/main" val="1763624010"/>
                        </a:ext>
                      </a:extLst>
                    </a:gridCol>
                    <a:gridCol w="1267968">
                      <a:extLst>
                        <a:ext uri="{9D8B030D-6E8A-4147-A177-3AD203B41FA5}">
                          <a16:colId xmlns:a16="http://schemas.microsoft.com/office/drawing/2014/main" val="2191126181"/>
                        </a:ext>
                      </a:extLst>
                    </a:gridCol>
                    <a:gridCol w="2377440">
                      <a:extLst>
                        <a:ext uri="{9D8B030D-6E8A-4147-A177-3AD203B41FA5}">
                          <a16:colId xmlns:a16="http://schemas.microsoft.com/office/drawing/2014/main" val="69057327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13157020"/>
                      </a:ext>
                    </a:extLst>
                  </a:tr>
                  <a:tr h="370840">
                    <a:tc>
                      <a:txBody>
                        <a:bodyPr/>
                        <a:lstStyle/>
                        <a:p>
                          <a:r>
                            <a:rPr lang="en-US" dirty="0"/>
                            <a:t>Cosine Similarity</a:t>
                          </a:r>
                        </a:p>
                      </a:txBody>
                      <a:tcPr/>
                    </a:tc>
                    <a:tc>
                      <a:txBody>
                        <a:bodyPr/>
                        <a:lstStyle/>
                        <a:p>
                          <a:pPr marL="285750" indent="-285750">
                            <a:buFont typeface="Arial" panose="020B0604020202020204" pitchFamily="34" charset="0"/>
                            <a:buChar char="•"/>
                          </a:pPr>
                          <a:r>
                            <a:rPr lang="en-US" dirty="0"/>
                            <a:t>Compares two documents</a:t>
                          </a:r>
                        </a:p>
                        <a:p>
                          <a:pPr marL="285750" indent="-285750">
                            <a:buFont typeface="Arial" panose="020B0604020202020204" pitchFamily="34" charset="0"/>
                            <a:buChar char="•"/>
                          </a:pPr>
                          <a:r>
                            <a:rPr lang="en-US" dirty="0"/>
                            <a:t> It measures the angle between the two vectors </a:t>
                          </a:r>
                          <a:r>
                            <a:rPr lang="en-US" dirty="0" err="1"/>
                            <a:t>x,y</a:t>
                          </a:r>
                          <a:r>
                            <a:rPr lang="en-US" dirty="0"/>
                            <a:t>. </a:t>
                          </a:r>
                        </a:p>
                        <a:p>
                          <a:pPr marL="285750" indent="-285750">
                            <a:buFont typeface="Arial" panose="020B0604020202020204" pitchFamily="34" charset="0"/>
                            <a:buChar char="•"/>
                          </a:pPr>
                          <a:r>
                            <a:rPr lang="en-US" dirty="0"/>
                            <a:t>If the value is zero the angle between the two vectors is 90 degrees and they share no terms. </a:t>
                          </a:r>
                        </a:p>
                        <a:p>
                          <a:pPr marL="285750" indent="-285750">
                            <a:buFont typeface="Arial" panose="020B0604020202020204" pitchFamily="34" charset="0"/>
                            <a:buChar char="•"/>
                          </a:pPr>
                          <a:r>
                            <a:rPr lang="en-US" dirty="0"/>
                            <a:t>If the value is 1 the two vectors are the same except for magnitude. </a:t>
                          </a:r>
                        </a:p>
                        <a:p>
                          <a:endParaRPr lang="en-US" dirty="0"/>
                        </a:p>
                      </a:txBody>
                      <a:tcPr/>
                    </a:tc>
                    <a:tc>
                      <a:txBody>
                        <a:bodyPr/>
                        <a:lstStyle/>
                        <a:p>
                          <a:pPr marL="285750" indent="-285750">
                            <a:buFont typeface="Arial" panose="020B0604020202020204" pitchFamily="34" charset="0"/>
                            <a:buChar char="•"/>
                          </a:pPr>
                          <a:r>
                            <a:rPr lang="en-US" dirty="0"/>
                            <a:t>Sparse</a:t>
                          </a:r>
                        </a:p>
                        <a:p>
                          <a:pPr marL="285750" indent="-285750">
                            <a:buFont typeface="Arial" panose="020B0604020202020204" pitchFamily="34" charset="0"/>
                            <a:buChar char="•"/>
                          </a:pPr>
                          <a:r>
                            <a:rPr lang="en-US" dirty="0"/>
                            <a:t>Asymmetric</a:t>
                          </a:r>
                        </a:p>
                        <a:p>
                          <a:pPr marL="285750" indent="-285750">
                            <a:buFont typeface="Arial" panose="020B0604020202020204" pitchFamily="34" charset="0"/>
                            <a:buChar char="•"/>
                          </a:pPr>
                          <a:r>
                            <a:rPr lang="en-US" dirty="0"/>
                            <a:t>Invariant against (positive) scaling of the feature vectors</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f>
                                  <m:fPr>
                                    <m:ctrlPr>
                                      <a:rPr lang="el-GR"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num>
                                  <m:den>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en>
                                </m:f>
                              </m:oMath>
                            </m:oMathPara>
                          </a14:m>
                          <a:endParaRPr lang="en-US" dirty="0"/>
                        </a:p>
                        <a:p>
                          <a:endParaRPr lang="en-US" dirty="0"/>
                        </a:p>
                        <a:p>
                          <a:r>
                            <a:rPr lang="en-US" b="1" dirty="0"/>
                            <a:t>Dot Product</a:t>
                          </a:r>
                        </a:p>
                        <a:p>
                          <a:r>
                            <a:rPr lang="en-US" dirty="0" err="1"/>
                            <a:t>x.y</a:t>
                          </a:r>
                          <a:r>
                            <a:rPr lang="en-US" dirty="0"/>
                            <a:t>=</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a14:m>
                          <a:endParaRPr lang="en-US" dirty="0"/>
                        </a:p>
                        <a:p>
                          <a:endParaRPr lang="en-US" b="1" dirty="0"/>
                        </a:p>
                        <a:p>
                          <a:r>
                            <a:rPr lang="en-US" b="1" dirty="0"/>
                            <a:t>Euclidean norm</a:t>
                          </a:r>
                        </a:p>
                        <a:p>
                          <a:r>
                            <a:rPr lang="en-US" dirty="0"/>
                            <a:t>||x||=</a:t>
                          </a:r>
                          <a14:m>
                            <m:oMath xmlns:m="http://schemas.openxmlformats.org/officeDocument/2006/math">
                              <m:rad>
                                <m:radPr>
                                  <m:degHide m:val="on"/>
                                  <m:ctrlPr>
                                    <a:rPr lang="en-US" i="1" smtClean="0">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e>
                              </m:rad>
                            </m:oMath>
                          </a14:m>
                          <a:r>
                            <a:rPr lang="en-US" dirty="0"/>
                            <a:t>)</a:t>
                          </a:r>
                        </a:p>
                        <a:p>
                          <a:endParaRPr lang="en-US" dirty="0"/>
                        </a:p>
                      </a:txBody>
                      <a:tcPr/>
                    </a:tc>
                    <a:extLst>
                      <a:ext uri="{0D108BD9-81ED-4DB2-BD59-A6C34878D82A}">
                        <a16:rowId xmlns:a16="http://schemas.microsoft.com/office/drawing/2014/main" val="1204547695"/>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xmlns="" val="3949987452"/>
                  </p:ext>
                </p:extLst>
              </p:nvPr>
            </p:nvGraphicFramePr>
            <p:xfrm>
              <a:off x="609600" y="990600"/>
              <a:ext cx="7924800" cy="3479800"/>
            </p:xfrm>
            <a:graphic>
              <a:graphicData uri="http://schemas.openxmlformats.org/drawingml/2006/table">
                <a:tbl>
                  <a:tblPr firstRow="1" bandRow="1">
                    <a:tableStyleId>{5C22544A-7EE6-4342-B048-85BDC9FD1C3A}</a:tableStyleId>
                  </a:tblPr>
                  <a:tblGrid>
                    <a:gridCol w="1109472">
                      <a:extLst>
                        <a:ext uri="{9D8B030D-6E8A-4147-A177-3AD203B41FA5}">
                          <a16:colId xmlns:a16="http://schemas.microsoft.com/office/drawing/2014/main" xmlns="" val="1814677782"/>
                        </a:ext>
                      </a:extLst>
                    </a:gridCol>
                    <a:gridCol w="3169920">
                      <a:extLst>
                        <a:ext uri="{9D8B030D-6E8A-4147-A177-3AD203B41FA5}">
                          <a16:colId xmlns:a16="http://schemas.microsoft.com/office/drawing/2014/main" xmlns="" val="1763624010"/>
                        </a:ext>
                      </a:extLst>
                    </a:gridCol>
                    <a:gridCol w="1267968">
                      <a:extLst>
                        <a:ext uri="{9D8B030D-6E8A-4147-A177-3AD203B41FA5}">
                          <a16:colId xmlns:a16="http://schemas.microsoft.com/office/drawing/2014/main" xmlns="" val="2191126181"/>
                        </a:ext>
                      </a:extLst>
                    </a:gridCol>
                    <a:gridCol w="2377440">
                      <a:extLst>
                        <a:ext uri="{9D8B030D-6E8A-4147-A177-3AD203B41FA5}">
                          <a16:colId xmlns:a16="http://schemas.microsoft.com/office/drawing/2014/main" xmlns="" val="69057327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613157020"/>
                      </a:ext>
                    </a:extLst>
                  </a:tr>
                  <a:tr h="3108960">
                    <a:tc>
                      <a:txBody>
                        <a:bodyPr/>
                        <a:lstStyle/>
                        <a:p>
                          <a:r>
                            <a:rPr lang="en-US" dirty="0"/>
                            <a:t>Cosine Similarity</a:t>
                          </a:r>
                        </a:p>
                      </a:txBody>
                      <a:tcPr/>
                    </a:tc>
                    <a:tc>
                      <a:txBody>
                        <a:bodyPr/>
                        <a:lstStyle/>
                        <a:p>
                          <a:pPr marL="285750" indent="-285750">
                            <a:buFont typeface="Arial" panose="020B0604020202020204" pitchFamily="34" charset="0"/>
                            <a:buChar char="•"/>
                          </a:pPr>
                          <a:r>
                            <a:rPr lang="en-US" dirty="0"/>
                            <a:t>Compares two documents</a:t>
                          </a:r>
                        </a:p>
                        <a:p>
                          <a:pPr marL="285750" indent="-285750">
                            <a:buFont typeface="Arial" panose="020B0604020202020204" pitchFamily="34" charset="0"/>
                            <a:buChar char="•"/>
                          </a:pPr>
                          <a:r>
                            <a:rPr lang="en-US" dirty="0"/>
                            <a:t> It measures the angle between the two vectors </a:t>
                          </a:r>
                          <a:r>
                            <a:rPr lang="en-US" dirty="0" err="1"/>
                            <a:t>x,y</a:t>
                          </a:r>
                          <a:r>
                            <a:rPr lang="en-US" dirty="0"/>
                            <a:t>. </a:t>
                          </a:r>
                        </a:p>
                        <a:p>
                          <a:pPr marL="285750" indent="-285750">
                            <a:buFont typeface="Arial" panose="020B0604020202020204" pitchFamily="34" charset="0"/>
                            <a:buChar char="•"/>
                          </a:pPr>
                          <a:r>
                            <a:rPr lang="en-US" dirty="0"/>
                            <a:t>If the value is zero the angle between the two vectors is 90 degrees and they share no terms. </a:t>
                          </a:r>
                        </a:p>
                        <a:p>
                          <a:pPr marL="285750" indent="-285750">
                            <a:buFont typeface="Arial" panose="020B0604020202020204" pitchFamily="34" charset="0"/>
                            <a:buChar char="•"/>
                          </a:pPr>
                          <a:r>
                            <a:rPr lang="en-US" dirty="0"/>
                            <a:t>If the value is 1 the two vectors are the same except for magnitude. </a:t>
                          </a:r>
                        </a:p>
                        <a:p>
                          <a:endParaRPr lang="en-US" dirty="0"/>
                        </a:p>
                      </a:txBody>
                      <a:tcPr/>
                    </a:tc>
                    <a:tc>
                      <a:txBody>
                        <a:bodyPr/>
                        <a:lstStyle/>
                        <a:p>
                          <a:pPr marL="285750" indent="-285750">
                            <a:buFont typeface="Arial" panose="020B0604020202020204" pitchFamily="34" charset="0"/>
                            <a:buChar char="•"/>
                          </a:pPr>
                          <a:r>
                            <a:rPr lang="en-US" dirty="0"/>
                            <a:t>Sparse</a:t>
                          </a:r>
                        </a:p>
                        <a:p>
                          <a:pPr marL="285750" indent="-285750">
                            <a:buFont typeface="Arial" panose="020B0604020202020204" pitchFamily="34" charset="0"/>
                            <a:buChar char="•"/>
                          </a:pPr>
                          <a:r>
                            <a:rPr lang="en-US" dirty="0"/>
                            <a:t>Asymmetric</a:t>
                          </a:r>
                        </a:p>
                        <a:p>
                          <a:pPr marL="285750" indent="-285750">
                            <a:buFont typeface="Arial" panose="020B0604020202020204" pitchFamily="34" charset="0"/>
                            <a:buChar char="•"/>
                          </a:pPr>
                          <a:r>
                            <a:rPr lang="en-US" dirty="0"/>
                            <a:t>Invariant against (positive) scaling of the feature vectors</a:t>
                          </a:r>
                        </a:p>
                      </a:txBody>
                      <a:tcPr/>
                    </a:tc>
                    <a:tc>
                      <a:txBody>
                        <a:bodyPr/>
                        <a:lstStyle/>
                        <a:p>
                          <a:endParaRPr lang="en-US"/>
                        </a:p>
                      </a:txBody>
                      <a:tcPr>
                        <a:blipFill>
                          <a:blip r:embed="rId2"/>
                          <a:stretch>
                            <a:fillRect l="-233846" t="-12133" r="-1282" b="-391"/>
                          </a:stretch>
                        </a:blipFill>
                      </a:tcPr>
                    </a:tc>
                    <a:extLst>
                      <a:ext uri="{0D108BD9-81ED-4DB2-BD59-A6C34878D82A}">
                        <a16:rowId xmlns:a16="http://schemas.microsoft.com/office/drawing/2014/main" xmlns="" val="1204547695"/>
                      </a:ext>
                    </a:extLst>
                  </a:tr>
                </a:tbl>
              </a:graphicData>
            </a:graphic>
          </p:graphicFrame>
        </mc:Fallback>
      </mc:AlternateContent>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08F4667-3888-4179-B978-6056A9B94EFF}"/>
                  </a:ext>
                </a:extLst>
              </p14:cNvPr>
              <p14:cNvContentPartPr/>
              <p14:nvPr/>
            </p14:nvContentPartPr>
            <p14:xfrm>
              <a:off x="2024640" y="4685040"/>
              <a:ext cx="2412720" cy="609840"/>
            </p14:xfrm>
          </p:contentPart>
        </mc:Choice>
        <mc:Fallback xmlns="">
          <p:pic>
            <p:nvPicPr>
              <p:cNvPr id="3" name="Ink 2">
                <a:extLst>
                  <a:ext uri="{FF2B5EF4-FFF2-40B4-BE49-F238E27FC236}">
                    <a16:creationId xmlns:a16="http://schemas.microsoft.com/office/drawing/2014/main" id="{408F4667-3888-4179-B978-6056A9B94EFF}"/>
                  </a:ext>
                </a:extLst>
              </p:cNvPr>
              <p:cNvPicPr/>
              <p:nvPr/>
            </p:nvPicPr>
            <p:blipFill>
              <a:blip r:embed="rId4"/>
              <a:stretch>
                <a:fillRect/>
              </a:stretch>
            </p:blipFill>
            <p:spPr>
              <a:xfrm>
                <a:off x="2015280" y="4675680"/>
                <a:ext cx="2431440" cy="628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C9046CC-FE9B-4B44-A90B-62D6FA6B9784}"/>
                  </a:ext>
                </a:extLst>
              </p14:cNvPr>
              <p14:cNvContentPartPr/>
              <p14:nvPr/>
            </p14:nvContentPartPr>
            <p14:xfrm>
              <a:off x="1545840" y="4771440"/>
              <a:ext cx="6269040" cy="1513800"/>
            </p14:xfrm>
          </p:contentPart>
        </mc:Choice>
        <mc:Fallback xmlns="">
          <p:pic>
            <p:nvPicPr>
              <p:cNvPr id="4" name="Ink 3">
                <a:extLst>
                  <a:ext uri="{FF2B5EF4-FFF2-40B4-BE49-F238E27FC236}">
                    <a16:creationId xmlns:a16="http://schemas.microsoft.com/office/drawing/2014/main" id="{9C9046CC-FE9B-4B44-A90B-62D6FA6B9784}"/>
                  </a:ext>
                </a:extLst>
              </p:cNvPr>
              <p:cNvPicPr/>
              <p:nvPr/>
            </p:nvPicPr>
            <p:blipFill>
              <a:blip r:embed="rId6"/>
              <a:stretch>
                <a:fillRect/>
              </a:stretch>
            </p:blipFill>
            <p:spPr>
              <a:xfrm>
                <a:off x="1536480" y="4762080"/>
                <a:ext cx="6287760" cy="1532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A33ECFD8-24FE-41C6-B9D7-31BEE58D1A4D}"/>
                  </a:ext>
                </a:extLst>
              </p14:cNvPr>
              <p14:cNvContentPartPr/>
              <p14:nvPr/>
            </p14:nvContentPartPr>
            <p14:xfrm>
              <a:off x="5963040" y="4589640"/>
              <a:ext cx="2195280" cy="1836360"/>
            </p14:xfrm>
          </p:contentPart>
        </mc:Choice>
        <mc:Fallback xmlns="">
          <p:pic>
            <p:nvPicPr>
              <p:cNvPr id="5" name="Ink 4">
                <a:extLst>
                  <a:ext uri="{FF2B5EF4-FFF2-40B4-BE49-F238E27FC236}">
                    <a16:creationId xmlns:a16="http://schemas.microsoft.com/office/drawing/2014/main" id="{A33ECFD8-24FE-41C6-B9D7-31BEE58D1A4D}"/>
                  </a:ext>
                </a:extLst>
              </p:cNvPr>
              <p:cNvPicPr/>
              <p:nvPr/>
            </p:nvPicPr>
            <p:blipFill>
              <a:blip r:embed="rId8"/>
              <a:stretch>
                <a:fillRect/>
              </a:stretch>
            </p:blipFill>
            <p:spPr>
              <a:xfrm>
                <a:off x="5953680" y="4580280"/>
                <a:ext cx="2214000" cy="1855080"/>
              </a:xfrm>
              <a:prstGeom prst="rect">
                <a:avLst/>
              </a:prstGeom>
            </p:spPr>
          </p:pic>
        </mc:Fallback>
      </mc:AlternateContent>
    </p:spTree>
    <p:extLst>
      <p:ext uri="{BB962C8B-B14F-4D97-AF65-F5344CB8AC3E}">
        <p14:creationId xmlns:p14="http://schemas.microsoft.com/office/powerpoint/2010/main" val="3835491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C69F5C-CC19-4D18-8171-ABE1D63C9D9D}"/>
                  </a:ext>
                </a:extLst>
              </p14:cNvPr>
              <p14:cNvContentPartPr/>
              <p14:nvPr/>
            </p14:nvContentPartPr>
            <p14:xfrm>
              <a:off x="1348560" y="891720"/>
              <a:ext cx="5914800" cy="2620800"/>
            </p14:xfrm>
          </p:contentPart>
        </mc:Choice>
        <mc:Fallback xmlns="">
          <p:pic>
            <p:nvPicPr>
              <p:cNvPr id="2" name="Ink 1">
                <a:extLst>
                  <a:ext uri="{FF2B5EF4-FFF2-40B4-BE49-F238E27FC236}">
                    <a16:creationId xmlns:a16="http://schemas.microsoft.com/office/drawing/2014/main" id="{E3C69F5C-CC19-4D18-8171-ABE1D63C9D9D}"/>
                  </a:ext>
                </a:extLst>
              </p:cNvPr>
              <p:cNvPicPr/>
              <p:nvPr/>
            </p:nvPicPr>
            <p:blipFill>
              <a:blip r:embed="rId3"/>
              <a:stretch>
                <a:fillRect/>
              </a:stretch>
            </p:blipFill>
            <p:spPr>
              <a:xfrm>
                <a:off x="1339200" y="882360"/>
                <a:ext cx="5933520" cy="2639520"/>
              </a:xfrm>
              <a:prstGeom prst="rect">
                <a:avLst/>
              </a:prstGeom>
            </p:spPr>
          </p:pic>
        </mc:Fallback>
      </mc:AlternateContent>
    </p:spTree>
    <p:extLst>
      <p:ext uri="{BB962C8B-B14F-4D97-AF65-F5344CB8AC3E}">
        <p14:creationId xmlns:p14="http://schemas.microsoft.com/office/powerpoint/2010/main" val="306321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Representation</a:t>
            </a:r>
          </a:p>
        </p:txBody>
      </p:sp>
      <p:sp>
        <p:nvSpPr>
          <p:cNvPr id="3" name="Content Placeholder 2"/>
          <p:cNvSpPr>
            <a:spLocks noGrp="1"/>
          </p:cNvSpPr>
          <p:nvPr>
            <p:ph idx="1"/>
          </p:nvPr>
        </p:nvSpPr>
        <p:spPr/>
        <p:txBody>
          <a:bodyPr/>
          <a:lstStyle/>
          <a:p>
            <a:r>
              <a:rPr lang="en-US" dirty="0"/>
              <a:t>Data matrix</a:t>
            </a:r>
          </a:p>
          <a:p>
            <a:pPr lvl="1"/>
            <a:r>
              <a:rPr lang="en-US" dirty="0"/>
              <a:t>Object x Attribute</a:t>
            </a:r>
          </a:p>
          <a:p>
            <a:r>
              <a:rPr lang="en-US" dirty="0"/>
              <a:t>Similarity Matrix</a:t>
            </a:r>
          </a:p>
          <a:p>
            <a:pPr lvl="1"/>
            <a:r>
              <a:rPr lang="en-US" dirty="0"/>
              <a:t>Object x Object</a:t>
            </a:r>
          </a:p>
          <a:p>
            <a:r>
              <a:rPr lang="en-US" dirty="0"/>
              <a:t>Dissimilarity Matrix</a:t>
            </a:r>
          </a:p>
          <a:p>
            <a:pPr lvl="1"/>
            <a:r>
              <a:rPr lang="en-US" dirty="0"/>
              <a:t>Object x Object</a:t>
            </a:r>
          </a:p>
          <a:p>
            <a:endParaRPr lang="en-US" dirty="0"/>
          </a:p>
        </p:txBody>
      </p:sp>
    </p:spTree>
    <p:extLst>
      <p:ext uri="{BB962C8B-B14F-4D97-AF65-F5344CB8AC3E}">
        <p14:creationId xmlns:p14="http://schemas.microsoft.com/office/powerpoint/2010/main" val="3484390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840273" y="1143000"/>
            <a:ext cx="8280400" cy="552450"/>
          </a:xfrm>
        </p:spPr>
        <p:txBody>
          <a:bodyPr>
            <a:normAutofit fontScale="90000"/>
          </a:bodyPr>
          <a:lstStyle/>
          <a:p>
            <a:r>
              <a:rPr lang="en-US" dirty="0"/>
              <a:t>Cosine Similarity</a:t>
            </a:r>
          </a:p>
        </p:txBody>
      </p:sp>
      <p:sp>
        <p:nvSpPr>
          <p:cNvPr id="891907" name="Rectangle 3"/>
          <p:cNvSpPr>
            <a:spLocks noGrp="1" noChangeArrowheads="1"/>
          </p:cNvSpPr>
          <p:nvPr>
            <p:ph idx="1"/>
          </p:nvPr>
        </p:nvSpPr>
        <p:spPr>
          <a:xfrm>
            <a:off x="761999" y="2514600"/>
            <a:ext cx="7878763" cy="3735388"/>
          </a:xfrm>
        </p:spPr>
        <p:txBody>
          <a:bodyPr>
            <a:normAutofit/>
          </a:bodyPr>
          <a:lstStyle/>
          <a:p>
            <a:pPr marL="0" indent="0" algn="just">
              <a:lnSpc>
                <a:spcPct val="90000"/>
              </a:lnSpc>
              <a:spcBef>
                <a:spcPct val="20000"/>
              </a:spcBef>
            </a:pPr>
            <a:r>
              <a:rPr lang="en-US" sz="2000" dirty="0">
                <a:cs typeface="Times New Roman" pitchFamily="18" charset="0"/>
              </a:rPr>
              <a:t>Example: </a:t>
            </a:r>
          </a:p>
          <a:p>
            <a:pPr marL="0" indent="0" algn="just">
              <a:lnSpc>
                <a:spcPct val="90000"/>
              </a:lnSpc>
              <a:spcBef>
                <a:spcPct val="20000"/>
              </a:spcBef>
              <a:buFont typeface="Monotype Sorts" pitchFamily="2" charset="2"/>
              <a:buNone/>
            </a:pPr>
            <a:endParaRPr lang="en-US" sz="1000" dirty="0">
              <a:cs typeface="Times New Roman" pitchFamily="18" charset="0"/>
            </a:endParaRPr>
          </a:p>
          <a:p>
            <a:pPr marL="0" indent="0">
              <a:lnSpc>
                <a:spcPct val="90000"/>
              </a:lnSpc>
              <a:spcBef>
                <a:spcPct val="20000"/>
              </a:spcBef>
              <a:buFont typeface="Monotype Sorts" pitchFamily="2" charset="2"/>
              <a:buNone/>
            </a:pPr>
            <a:r>
              <a:rPr lang="en-US" sz="2000" i="1" dirty="0">
                <a:cs typeface="Times New Roman" pitchFamily="18" charset="0"/>
              </a:rPr>
              <a:t>  	</a:t>
            </a:r>
            <a:r>
              <a:rPr lang="en-US" sz="1800" i="1" dirty="0">
                <a:cs typeface="Times New Roman" pitchFamily="18" charset="0"/>
              </a:rPr>
              <a:t>d</a:t>
            </a:r>
            <a:r>
              <a:rPr lang="en-US" sz="1800" i="1" baseline="-30000" dirty="0">
                <a:cs typeface="Times New Roman" pitchFamily="18" charset="0"/>
              </a:rPr>
              <a:t>1</a:t>
            </a:r>
            <a:r>
              <a:rPr lang="en-US" sz="1800" i="1" dirty="0">
                <a:cs typeface="Times New Roman" pitchFamily="18" charset="0"/>
              </a:rPr>
              <a:t> </a:t>
            </a:r>
            <a:r>
              <a:rPr lang="en-US" sz="1800" b="1" dirty="0">
                <a:cs typeface="Times New Roman" pitchFamily="18" charset="0"/>
              </a:rPr>
              <a:t>=  3 2 0 5 0 0 0 2 0 0 	</a:t>
            </a:r>
            <a:endParaRPr lang="en-US" sz="1800" dirty="0">
              <a:cs typeface="Times New Roman" pitchFamily="18" charset="0"/>
            </a:endParaRPr>
          </a:p>
          <a:p>
            <a:pPr marL="0" indent="0">
              <a:lnSpc>
                <a:spcPct val="90000"/>
              </a:lnSpc>
              <a:spcBef>
                <a:spcPct val="20000"/>
              </a:spcBef>
              <a:buFont typeface="Monotype Sorts" pitchFamily="2" charset="2"/>
              <a:buNone/>
            </a:pPr>
            <a:r>
              <a:rPr lang="en-US" sz="1800" i="1" dirty="0">
                <a:cs typeface="Times New Roman" pitchFamily="18" charset="0"/>
              </a:rPr>
              <a:t>   	d</a:t>
            </a:r>
            <a:r>
              <a:rPr lang="en-US" sz="1800" i="1" baseline="-30000" dirty="0">
                <a:cs typeface="Times New Roman" pitchFamily="18" charset="0"/>
              </a:rPr>
              <a:t>2</a:t>
            </a:r>
            <a:r>
              <a:rPr lang="en-US" sz="1800" b="1" dirty="0">
                <a:cs typeface="Times New Roman" pitchFamily="18" charset="0"/>
              </a:rPr>
              <a:t> =  1 0 0 0 0 0 0 1 0 2</a:t>
            </a:r>
            <a:r>
              <a:rPr lang="en-US" sz="1800" dirty="0">
                <a:cs typeface="Times New Roman" pitchFamily="18" charset="0"/>
              </a:rPr>
              <a:t> </a:t>
            </a:r>
          </a:p>
          <a:p>
            <a:pPr marL="0" indent="0">
              <a:lnSpc>
                <a:spcPct val="90000"/>
              </a:lnSpc>
              <a:spcBef>
                <a:spcPct val="20000"/>
              </a:spcBef>
              <a:buFont typeface="Monotype Sorts" pitchFamily="2" charset="2"/>
              <a:buNone/>
            </a:pPr>
            <a:endParaRPr lang="en-US" sz="1800" dirty="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1378F77-FBD5-4D6F-BF47-203DC65327EA}"/>
                  </a:ext>
                </a:extLst>
              </p14:cNvPr>
              <p14:cNvContentPartPr/>
              <p14:nvPr/>
            </p14:nvContentPartPr>
            <p14:xfrm>
              <a:off x="1473120" y="3937320"/>
              <a:ext cx="4140360" cy="1690920"/>
            </p14:xfrm>
          </p:contentPart>
        </mc:Choice>
        <mc:Fallback xmlns="">
          <p:pic>
            <p:nvPicPr>
              <p:cNvPr id="2" name="Ink 1">
                <a:extLst>
                  <a:ext uri="{FF2B5EF4-FFF2-40B4-BE49-F238E27FC236}">
                    <a16:creationId xmlns:a16="http://schemas.microsoft.com/office/drawing/2014/main" id="{41378F77-FBD5-4D6F-BF47-203DC65327EA}"/>
                  </a:ext>
                </a:extLst>
              </p:cNvPr>
              <p:cNvPicPr/>
              <p:nvPr/>
            </p:nvPicPr>
            <p:blipFill>
              <a:blip r:embed="rId3"/>
              <a:stretch>
                <a:fillRect/>
              </a:stretch>
            </p:blipFill>
            <p:spPr>
              <a:xfrm>
                <a:off x="1463760" y="3927960"/>
                <a:ext cx="4159080" cy="1709640"/>
              </a:xfrm>
              <a:prstGeom prst="rect">
                <a:avLst/>
              </a:prstGeom>
            </p:spPr>
          </p:pic>
        </mc:Fallback>
      </mc:AlternateContent>
    </p:spTree>
    <p:extLst>
      <p:ext uri="{BB962C8B-B14F-4D97-AF65-F5344CB8AC3E}">
        <p14:creationId xmlns:p14="http://schemas.microsoft.com/office/powerpoint/2010/main" val="1862621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840273" y="1143000"/>
            <a:ext cx="8280400" cy="552450"/>
          </a:xfrm>
        </p:spPr>
        <p:txBody>
          <a:bodyPr>
            <a:normAutofit fontScale="90000"/>
          </a:bodyPr>
          <a:lstStyle/>
          <a:p>
            <a:r>
              <a:rPr lang="en-US" dirty="0"/>
              <a:t>Cosine Similarity</a:t>
            </a:r>
          </a:p>
        </p:txBody>
      </p:sp>
      <p:sp>
        <p:nvSpPr>
          <p:cNvPr id="891907" name="Rectangle 3"/>
          <p:cNvSpPr>
            <a:spLocks noGrp="1" noChangeArrowheads="1"/>
          </p:cNvSpPr>
          <p:nvPr>
            <p:ph idx="1"/>
          </p:nvPr>
        </p:nvSpPr>
        <p:spPr>
          <a:xfrm>
            <a:off x="761999" y="2514600"/>
            <a:ext cx="7878763" cy="3735388"/>
          </a:xfrm>
        </p:spPr>
        <p:txBody>
          <a:bodyPr>
            <a:normAutofit/>
          </a:bodyPr>
          <a:lstStyle/>
          <a:p>
            <a:pPr marL="0" indent="0" algn="just">
              <a:lnSpc>
                <a:spcPct val="90000"/>
              </a:lnSpc>
              <a:spcBef>
                <a:spcPct val="20000"/>
              </a:spcBef>
            </a:pPr>
            <a:r>
              <a:rPr lang="en-US" sz="2000" dirty="0">
                <a:cs typeface="Times New Roman" pitchFamily="18" charset="0"/>
              </a:rPr>
              <a:t>Example: </a:t>
            </a:r>
          </a:p>
          <a:p>
            <a:pPr marL="0" indent="0" algn="just">
              <a:lnSpc>
                <a:spcPct val="90000"/>
              </a:lnSpc>
              <a:spcBef>
                <a:spcPct val="20000"/>
              </a:spcBef>
              <a:buFont typeface="Monotype Sorts" pitchFamily="2" charset="2"/>
              <a:buNone/>
            </a:pPr>
            <a:endParaRPr lang="en-US" sz="1000" dirty="0">
              <a:cs typeface="Times New Roman" pitchFamily="18" charset="0"/>
            </a:endParaRPr>
          </a:p>
          <a:p>
            <a:pPr marL="0" indent="0">
              <a:lnSpc>
                <a:spcPct val="90000"/>
              </a:lnSpc>
              <a:spcBef>
                <a:spcPct val="20000"/>
              </a:spcBef>
              <a:buFont typeface="Monotype Sorts" pitchFamily="2" charset="2"/>
              <a:buNone/>
            </a:pPr>
            <a:r>
              <a:rPr lang="en-US" sz="2000" i="1" dirty="0">
                <a:cs typeface="Times New Roman" pitchFamily="18" charset="0"/>
              </a:rPr>
              <a:t>  	</a:t>
            </a:r>
            <a:r>
              <a:rPr lang="en-US" sz="1800" i="1" dirty="0">
                <a:cs typeface="Times New Roman" pitchFamily="18" charset="0"/>
              </a:rPr>
              <a:t>d</a:t>
            </a:r>
            <a:r>
              <a:rPr lang="en-US" sz="1800" i="1" baseline="-30000" dirty="0">
                <a:cs typeface="Times New Roman" pitchFamily="18" charset="0"/>
              </a:rPr>
              <a:t>1</a:t>
            </a:r>
            <a:r>
              <a:rPr lang="en-US" sz="1800" i="1" dirty="0">
                <a:cs typeface="Times New Roman" pitchFamily="18" charset="0"/>
              </a:rPr>
              <a:t> </a:t>
            </a:r>
            <a:r>
              <a:rPr lang="en-US" sz="1800" b="1" dirty="0">
                <a:cs typeface="Times New Roman" pitchFamily="18" charset="0"/>
              </a:rPr>
              <a:t>=  3 2 0 5 0 0 0 2 0 0 	</a:t>
            </a:r>
            <a:endParaRPr lang="en-US" sz="1800" dirty="0">
              <a:cs typeface="Times New Roman" pitchFamily="18" charset="0"/>
            </a:endParaRPr>
          </a:p>
          <a:p>
            <a:pPr marL="0" indent="0">
              <a:lnSpc>
                <a:spcPct val="90000"/>
              </a:lnSpc>
              <a:spcBef>
                <a:spcPct val="20000"/>
              </a:spcBef>
              <a:buFont typeface="Monotype Sorts" pitchFamily="2" charset="2"/>
              <a:buNone/>
            </a:pPr>
            <a:r>
              <a:rPr lang="en-US" sz="1800" i="1" dirty="0">
                <a:cs typeface="Times New Roman" pitchFamily="18" charset="0"/>
              </a:rPr>
              <a:t>   	d</a:t>
            </a:r>
            <a:r>
              <a:rPr lang="en-US" sz="1800" i="1" baseline="-30000" dirty="0">
                <a:cs typeface="Times New Roman" pitchFamily="18" charset="0"/>
              </a:rPr>
              <a:t>2</a:t>
            </a:r>
            <a:r>
              <a:rPr lang="en-US" sz="1800" b="1" dirty="0">
                <a:cs typeface="Times New Roman" pitchFamily="18" charset="0"/>
              </a:rPr>
              <a:t> =  1 0 0 0 0 0 0 1 0 2</a:t>
            </a:r>
            <a:r>
              <a:rPr lang="en-US" sz="1800" dirty="0">
                <a:cs typeface="Times New Roman" pitchFamily="18" charset="0"/>
              </a:rPr>
              <a:t> </a:t>
            </a:r>
          </a:p>
          <a:p>
            <a:pPr marL="0" indent="0">
              <a:lnSpc>
                <a:spcPct val="90000"/>
              </a:lnSpc>
              <a:spcBef>
                <a:spcPct val="20000"/>
              </a:spcBef>
              <a:buFont typeface="Monotype Sorts" pitchFamily="2" charset="2"/>
              <a:buNone/>
            </a:pPr>
            <a:endParaRPr lang="en-US" sz="1800" dirty="0">
              <a:cs typeface="Times New Roman" pitchFamily="18" charset="0"/>
            </a:endParaRPr>
          </a:p>
          <a:p>
            <a:pPr marL="0" indent="0">
              <a:lnSpc>
                <a:spcPct val="90000"/>
              </a:lnSpc>
              <a:spcBef>
                <a:spcPct val="20000"/>
              </a:spcBef>
              <a:buFont typeface="Monotype Sorts" pitchFamily="2" charset="2"/>
              <a:buNone/>
            </a:pPr>
            <a:r>
              <a:rPr lang="en-US" sz="1600" i="1" dirty="0">
                <a:cs typeface="Times New Roman" pitchFamily="18" charset="0"/>
              </a:rPr>
              <a:t>    d</a:t>
            </a:r>
            <a:r>
              <a:rPr lang="en-US" sz="1600" i="1" baseline="-30000" dirty="0">
                <a:cs typeface="Times New Roman" pitchFamily="18" charset="0"/>
              </a:rPr>
              <a:t>1</a:t>
            </a:r>
            <a:r>
              <a:rPr lang="en-US" sz="1600" dirty="0">
                <a:cs typeface="Times New Roman" pitchFamily="18" charset="0"/>
              </a:rPr>
              <a:t> </a:t>
            </a:r>
            <a:r>
              <a:rPr lang="en-US" sz="1600" dirty="0">
                <a:latin typeface="Times New Roman" pitchFamily="18" charset="0"/>
                <a:cs typeface="Times New Roman" pitchFamily="18" charset="0"/>
                <a:sym typeface="Symbol" pitchFamily="18" charset="2"/>
              </a:rPr>
              <a:t></a:t>
            </a:r>
            <a:r>
              <a:rPr lang="en-US" sz="1600" dirty="0">
                <a:cs typeface="Times New Roman" pitchFamily="18" charset="0"/>
              </a:rPr>
              <a:t> </a:t>
            </a:r>
            <a:r>
              <a:rPr lang="en-US" sz="1600" i="1" dirty="0">
                <a:cs typeface="Times New Roman" pitchFamily="18" charset="0"/>
              </a:rPr>
              <a:t>d</a:t>
            </a:r>
            <a:r>
              <a:rPr lang="en-US" sz="1600" i="1" baseline="-30000" dirty="0">
                <a:cs typeface="Times New Roman" pitchFamily="18" charset="0"/>
              </a:rPr>
              <a:t>2</a:t>
            </a:r>
            <a:r>
              <a:rPr lang="en-US" sz="1600" dirty="0">
                <a:cs typeface="Times New Roman" pitchFamily="18" charset="0"/>
              </a:rPr>
              <a:t>=  3*1 + 2*0 + 0*0 + 5*0 + 0*0 + 0*0 + 0*0 + 2*1 + 0*0 + 0*2 = 5</a:t>
            </a:r>
          </a:p>
          <a:p>
            <a:pPr marL="0" indent="0">
              <a:lnSpc>
                <a:spcPct val="90000"/>
              </a:lnSpc>
              <a:spcBef>
                <a:spcPct val="20000"/>
              </a:spcBef>
              <a:buFont typeface="Monotype Sorts" pitchFamily="2" charset="2"/>
              <a:buNone/>
            </a:pPr>
            <a:r>
              <a:rPr lang="en-US" sz="2000" dirty="0">
                <a:cs typeface="Times New Roman" pitchFamily="18" charset="0"/>
              </a:rPr>
              <a:t>   </a:t>
            </a:r>
            <a:r>
              <a:rPr lang="en-US" sz="1600" dirty="0">
                <a:cs typeface="Times New Roman" pitchFamily="18" charset="0"/>
              </a:rPr>
              <a:t>||</a:t>
            </a:r>
            <a:r>
              <a:rPr lang="en-US" sz="1600" i="1" dirty="0">
                <a:cs typeface="Times New Roman" pitchFamily="18" charset="0"/>
              </a:rPr>
              <a:t>d</a:t>
            </a:r>
            <a:r>
              <a:rPr lang="en-US" sz="1600" i="1" baseline="-30000" dirty="0">
                <a:cs typeface="Times New Roman" pitchFamily="18" charset="0"/>
              </a:rPr>
              <a:t>1</a:t>
            </a:r>
            <a:r>
              <a:rPr lang="en-US" sz="1600" dirty="0">
                <a:cs typeface="Times New Roman" pitchFamily="18" charset="0"/>
              </a:rPr>
              <a:t>|| = (3*3+2*2+0*0+5*5+0*0+0*0+0*0+2*2+0*0+0*0)</a:t>
            </a:r>
            <a:r>
              <a:rPr lang="en-US" sz="1600" b="1" baseline="30000" dirty="0">
                <a:cs typeface="Times New Roman" pitchFamily="18" charset="0"/>
              </a:rPr>
              <a:t>0.5</a:t>
            </a:r>
            <a:r>
              <a:rPr lang="en-US" sz="1600" dirty="0">
                <a:cs typeface="Times New Roman" pitchFamily="18" charset="0"/>
              </a:rPr>
              <a:t> =  (42) </a:t>
            </a:r>
            <a:r>
              <a:rPr lang="en-US" sz="1600" b="1" baseline="30000" dirty="0">
                <a:cs typeface="Times New Roman" pitchFamily="18" charset="0"/>
              </a:rPr>
              <a:t>0.5</a:t>
            </a:r>
            <a:r>
              <a:rPr lang="en-US" sz="1600" dirty="0">
                <a:cs typeface="Times New Roman" pitchFamily="18" charset="0"/>
              </a:rPr>
              <a:t> = 6.481</a:t>
            </a:r>
          </a:p>
          <a:p>
            <a:pPr marL="0" indent="0">
              <a:lnSpc>
                <a:spcPct val="90000"/>
              </a:lnSpc>
              <a:spcBef>
                <a:spcPct val="20000"/>
              </a:spcBef>
              <a:buFont typeface="Monotype Sorts" pitchFamily="2" charset="2"/>
              <a:buNone/>
            </a:pPr>
            <a:r>
              <a:rPr lang="en-US" sz="1600" dirty="0">
                <a:cs typeface="Times New Roman" pitchFamily="18" charset="0"/>
              </a:rPr>
              <a:t>    ||</a:t>
            </a:r>
            <a:r>
              <a:rPr lang="en-US" sz="1600" i="1" dirty="0">
                <a:cs typeface="Times New Roman" pitchFamily="18" charset="0"/>
              </a:rPr>
              <a:t>d</a:t>
            </a:r>
            <a:r>
              <a:rPr lang="en-US" sz="1600" i="1" baseline="-30000" dirty="0">
                <a:cs typeface="Times New Roman" pitchFamily="18" charset="0"/>
              </a:rPr>
              <a:t>2</a:t>
            </a:r>
            <a:r>
              <a:rPr lang="en-US" sz="1600" dirty="0">
                <a:cs typeface="Times New Roman" pitchFamily="18" charset="0"/>
              </a:rPr>
              <a:t>|| = (1*1+0*0+0*0+0*0+0*0+0*0+0*0+1*1+0*0+2*2)</a:t>
            </a:r>
            <a:r>
              <a:rPr lang="en-US" sz="1600" baseline="30000" dirty="0">
                <a:cs typeface="Times New Roman" pitchFamily="18" charset="0"/>
              </a:rPr>
              <a:t> </a:t>
            </a:r>
            <a:r>
              <a:rPr lang="en-US" sz="1600" b="1" baseline="30000" dirty="0">
                <a:cs typeface="Times New Roman" pitchFamily="18" charset="0"/>
              </a:rPr>
              <a:t>0.5</a:t>
            </a:r>
            <a:r>
              <a:rPr lang="en-US" sz="1600" baseline="30000" dirty="0">
                <a:cs typeface="Times New Roman" pitchFamily="18" charset="0"/>
              </a:rPr>
              <a:t> </a:t>
            </a:r>
            <a:r>
              <a:rPr lang="en-US" sz="1600" dirty="0">
                <a:cs typeface="Times New Roman" pitchFamily="18" charset="0"/>
              </a:rPr>
              <a:t>= (6) </a:t>
            </a:r>
            <a:r>
              <a:rPr lang="en-US" sz="1600" b="1" baseline="30000" dirty="0">
                <a:cs typeface="Times New Roman" pitchFamily="18" charset="0"/>
              </a:rPr>
              <a:t>0.5</a:t>
            </a:r>
            <a:r>
              <a:rPr lang="en-US" sz="1600" dirty="0">
                <a:cs typeface="Times New Roman" pitchFamily="18" charset="0"/>
              </a:rPr>
              <a:t> = 2.245</a:t>
            </a:r>
          </a:p>
          <a:p>
            <a:pPr marL="0" indent="0">
              <a:lnSpc>
                <a:spcPct val="90000"/>
              </a:lnSpc>
              <a:spcBef>
                <a:spcPct val="20000"/>
              </a:spcBef>
              <a:buFont typeface="Monotype Sorts" pitchFamily="2" charset="2"/>
              <a:buNone/>
            </a:pPr>
            <a:endParaRPr lang="en-US" sz="1600" dirty="0">
              <a:cs typeface="Times New Roman" pitchFamily="18" charset="0"/>
            </a:endParaRPr>
          </a:p>
          <a:p>
            <a:pPr marL="0" indent="0">
              <a:lnSpc>
                <a:spcPct val="90000"/>
              </a:lnSpc>
              <a:spcBef>
                <a:spcPct val="20000"/>
              </a:spcBef>
              <a:buFont typeface="Monotype Sorts" pitchFamily="2" charset="2"/>
              <a:buNone/>
            </a:pPr>
            <a:r>
              <a:rPr lang="en-US" sz="1800" dirty="0">
                <a:cs typeface="Times New Roman" pitchFamily="18" charset="0"/>
              </a:rPr>
              <a:t>    	cos( </a:t>
            </a:r>
            <a:r>
              <a:rPr lang="en-US" sz="1800" i="1" dirty="0">
                <a:cs typeface="Times New Roman" pitchFamily="18" charset="0"/>
              </a:rPr>
              <a:t>d</a:t>
            </a:r>
            <a:r>
              <a:rPr lang="en-US" sz="1800" i="1" baseline="-30000" dirty="0">
                <a:cs typeface="Times New Roman" pitchFamily="18" charset="0"/>
              </a:rPr>
              <a:t>1</a:t>
            </a:r>
            <a:r>
              <a:rPr lang="en-US" sz="1800" i="1" dirty="0">
                <a:cs typeface="Times New Roman" pitchFamily="18" charset="0"/>
              </a:rPr>
              <a:t>, d</a:t>
            </a:r>
            <a:r>
              <a:rPr lang="en-US" sz="1800" i="1" baseline="-30000" dirty="0">
                <a:cs typeface="Times New Roman" pitchFamily="18" charset="0"/>
              </a:rPr>
              <a:t>2</a:t>
            </a:r>
            <a:r>
              <a:rPr lang="en-US" sz="1800" dirty="0">
                <a:cs typeface="Times New Roman" pitchFamily="18" charset="0"/>
              </a:rPr>
              <a:t> ) = .3150</a:t>
            </a:r>
          </a:p>
        </p:txBody>
      </p:sp>
    </p:spTree>
    <p:extLst>
      <p:ext uri="{BB962C8B-B14F-4D97-AF65-F5344CB8AC3E}">
        <p14:creationId xmlns:p14="http://schemas.microsoft.com/office/powerpoint/2010/main" val="350670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438868"/>
            <a:ext cx="2143125" cy="2857500"/>
          </a:xfrm>
          <a:prstGeom prst="rect">
            <a:avLst/>
          </a:prstGeom>
        </p:spPr>
      </p:pic>
      <p:sp>
        <p:nvSpPr>
          <p:cNvPr id="3" name="Title 2"/>
          <p:cNvSpPr>
            <a:spLocks noGrp="1"/>
          </p:cNvSpPr>
          <p:nvPr>
            <p:ph type="title"/>
          </p:nvPr>
        </p:nvSpPr>
        <p:spPr/>
        <p:txBody>
          <a:bodyPr>
            <a:normAutofit fontScale="90000"/>
          </a:bodyPr>
          <a:lstStyle/>
          <a:p>
            <a:r>
              <a:rPr lang="en-US" dirty="0"/>
              <a:t>Example – Invariant Positive Scaling of Cosine Similarity</a:t>
            </a:r>
          </a:p>
        </p:txBody>
      </p:sp>
      <p:sp>
        <p:nvSpPr>
          <p:cNvPr id="4" name="Content Placeholder 3"/>
          <p:cNvSpPr>
            <a:spLocks noGrp="1"/>
          </p:cNvSpPr>
          <p:nvPr>
            <p:ph idx="1"/>
          </p:nvPr>
        </p:nvSpPr>
        <p:spPr>
          <a:xfrm>
            <a:off x="714385" y="2362200"/>
            <a:ext cx="5686415" cy="3581400"/>
          </a:xfrm>
        </p:spPr>
        <p:txBody>
          <a:bodyPr>
            <a:normAutofit lnSpcReduction="10000"/>
          </a:bodyPr>
          <a:lstStyle/>
          <a:p>
            <a:pPr algn="just"/>
            <a:r>
              <a:rPr lang="en-US" dirty="0"/>
              <a:t> Consider for example two cake recipes, one with 3 eggs, 1 1/2 cups sugar, 1 1/2 cups ﬂour, 1/2 cup butter, and the other one with 6 eggs, 3 cups sugar, 3 cups ﬂour, and 1 cup butter. Obviously, both recipes yield the same cake, but the second one yields twice as much cake as the ﬁrst one. Following the intuitive expectation the cosine similarity between the two recipes is equal to one.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0980C37-A203-47BE-8B58-0518E0384646}"/>
                  </a:ext>
                </a:extLst>
              </p14:cNvPr>
              <p14:cNvContentPartPr/>
              <p14:nvPr/>
            </p14:nvContentPartPr>
            <p14:xfrm>
              <a:off x="3692520" y="5363280"/>
              <a:ext cx="1715400" cy="915120"/>
            </p14:xfrm>
          </p:contentPart>
        </mc:Choice>
        <mc:Fallback xmlns="">
          <p:pic>
            <p:nvPicPr>
              <p:cNvPr id="5" name="Ink 4">
                <a:extLst>
                  <a:ext uri="{FF2B5EF4-FFF2-40B4-BE49-F238E27FC236}">
                    <a16:creationId xmlns:a16="http://schemas.microsoft.com/office/drawing/2014/main" id="{F0980C37-A203-47BE-8B58-0518E0384646}"/>
                  </a:ext>
                </a:extLst>
              </p:cNvPr>
              <p:cNvPicPr/>
              <p:nvPr/>
            </p:nvPicPr>
            <p:blipFill>
              <a:blip r:embed="rId4"/>
              <a:stretch>
                <a:fillRect/>
              </a:stretch>
            </p:blipFill>
            <p:spPr>
              <a:xfrm>
                <a:off x="3683160" y="5353920"/>
                <a:ext cx="1734120" cy="933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0B4C06D-189E-4E92-B659-962B72B06E76}"/>
                  </a:ext>
                </a:extLst>
              </p14:cNvPr>
              <p14:cNvContentPartPr/>
              <p14:nvPr/>
            </p14:nvContentPartPr>
            <p14:xfrm>
              <a:off x="5580720" y="5340240"/>
              <a:ext cx="2850480" cy="678600"/>
            </p14:xfrm>
          </p:contentPart>
        </mc:Choice>
        <mc:Fallback xmlns="">
          <p:pic>
            <p:nvPicPr>
              <p:cNvPr id="6" name="Ink 5">
                <a:extLst>
                  <a:ext uri="{FF2B5EF4-FFF2-40B4-BE49-F238E27FC236}">
                    <a16:creationId xmlns:a16="http://schemas.microsoft.com/office/drawing/2014/main" id="{80B4C06D-189E-4E92-B659-962B72B06E76}"/>
                  </a:ext>
                </a:extLst>
              </p:cNvPr>
              <p:cNvPicPr/>
              <p:nvPr/>
            </p:nvPicPr>
            <p:blipFill>
              <a:blip r:embed="rId6"/>
              <a:stretch>
                <a:fillRect/>
              </a:stretch>
            </p:blipFill>
            <p:spPr>
              <a:xfrm>
                <a:off x="5571360" y="5330880"/>
                <a:ext cx="2869200" cy="697320"/>
              </a:xfrm>
              <a:prstGeom prst="rect">
                <a:avLst/>
              </a:prstGeom>
            </p:spPr>
          </p:pic>
        </mc:Fallback>
      </mc:AlternateContent>
    </p:spTree>
    <p:extLst>
      <p:ext uri="{BB962C8B-B14F-4D97-AF65-F5344CB8AC3E}">
        <p14:creationId xmlns:p14="http://schemas.microsoft.com/office/powerpoint/2010/main" val="1701657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598584932"/>
                  </p:ext>
                </p:extLst>
              </p:nvPr>
            </p:nvGraphicFramePr>
            <p:xfrm>
              <a:off x="609600" y="609600"/>
              <a:ext cx="7924800" cy="5303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338606856"/>
                        </a:ext>
                      </a:extLst>
                    </a:gridCol>
                    <a:gridCol w="3060192">
                      <a:extLst>
                        <a:ext uri="{9D8B030D-6E8A-4147-A177-3AD203B41FA5}">
                          <a16:colId xmlns:a16="http://schemas.microsoft.com/office/drawing/2014/main" val="3262158000"/>
                        </a:ext>
                      </a:extLst>
                    </a:gridCol>
                    <a:gridCol w="1267968">
                      <a:extLst>
                        <a:ext uri="{9D8B030D-6E8A-4147-A177-3AD203B41FA5}">
                          <a16:colId xmlns:a16="http://schemas.microsoft.com/office/drawing/2014/main" val="2711989349"/>
                        </a:ext>
                      </a:extLst>
                    </a:gridCol>
                    <a:gridCol w="2377440">
                      <a:extLst>
                        <a:ext uri="{9D8B030D-6E8A-4147-A177-3AD203B41FA5}">
                          <a16:colId xmlns:a16="http://schemas.microsoft.com/office/drawing/2014/main" val="3217141218"/>
                        </a:ext>
                      </a:extLst>
                    </a:gridCol>
                  </a:tblGrid>
                  <a:tr h="5251563">
                    <a:tc>
                      <a:txBody>
                        <a:bodyPr/>
                        <a:lstStyle/>
                        <a:p>
                          <a:r>
                            <a:rPr lang="en-US" dirty="0"/>
                            <a:t>Extended </a:t>
                          </a:r>
                          <a:r>
                            <a:rPr lang="en-US" dirty="0" err="1"/>
                            <a:t>Jaccard</a:t>
                          </a:r>
                          <a:r>
                            <a:rPr lang="en-US" dirty="0"/>
                            <a:t> Coefﬁcient</a:t>
                          </a:r>
                        </a:p>
                        <a:p>
                          <a:r>
                            <a:rPr lang="en-US" dirty="0"/>
                            <a:t>(</a:t>
                          </a:r>
                          <a:r>
                            <a:rPr lang="en-US" dirty="0" err="1"/>
                            <a:t>Tanimoto</a:t>
                          </a:r>
                          <a:r>
                            <a:rPr lang="en-US" dirty="0"/>
                            <a:t>) </a:t>
                          </a:r>
                        </a:p>
                      </a:txBody>
                      <a:tcPr>
                        <a:solidFill>
                          <a:schemeClr val="accent3">
                            <a:lumMod val="50000"/>
                          </a:schemeClr>
                        </a:solidFill>
                      </a:tcPr>
                    </a:tc>
                    <a:tc>
                      <a:txBody>
                        <a:bodyPr/>
                        <a:lstStyle/>
                        <a:p>
                          <a:pPr marL="285750" indent="-285750">
                            <a:buFont typeface="Arial" panose="020B0604020202020204" pitchFamily="34" charset="0"/>
                            <a:buChar char="•"/>
                          </a:pPr>
                          <a:r>
                            <a:rPr lang="en-US" dirty="0"/>
                            <a:t>Compares two documents</a:t>
                          </a:r>
                        </a:p>
                        <a:p>
                          <a:pPr marL="285750" indent="-285750">
                            <a:buFont typeface="Arial" panose="020B0604020202020204" pitchFamily="34" charset="0"/>
                            <a:buChar char="•"/>
                          </a:pPr>
                          <a:r>
                            <a:rPr lang="en-US" dirty="0"/>
                            <a:t>It measures the similarity of two sets by  comparing the size of the overlap against the size of the two sets.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Ratio of number of attributes shared to the number of attributes possessed</a:t>
                          </a:r>
                        </a:p>
                        <a:p>
                          <a:pPr marL="285750" indent="-285750">
                            <a:buFont typeface="Arial" panose="020B0604020202020204" pitchFamily="34" charset="0"/>
                            <a:buChar char="•"/>
                          </a:pPr>
                          <a:r>
                            <a:rPr lang="en-US" dirty="0"/>
                            <a:t>Variation of </a:t>
                          </a:r>
                          <a:r>
                            <a:rPr lang="en-US" dirty="0" err="1"/>
                            <a:t>Jaccard</a:t>
                          </a:r>
                          <a:r>
                            <a:rPr lang="en-US" dirty="0"/>
                            <a:t> for continuous or count attributes</a:t>
                          </a:r>
                        </a:p>
                        <a:p>
                          <a:pPr marL="285750" indent="-285750">
                            <a:buFont typeface="Arial" panose="020B0604020202020204" pitchFamily="34" charset="0"/>
                            <a:buChar char="•"/>
                          </a:pPr>
                          <a:r>
                            <a:rPr lang="en-US" dirty="0"/>
                            <a:t>Reduces to </a:t>
                          </a:r>
                          <a:r>
                            <a:rPr lang="en-US" dirty="0" err="1"/>
                            <a:t>Jaccard</a:t>
                          </a:r>
                          <a:r>
                            <a:rPr lang="en-US" dirty="0"/>
                            <a:t> for binary attributes</a:t>
                          </a:r>
                        </a:p>
                        <a:p>
                          <a:pPr marL="285750" indent="-285750">
                            <a:buFont typeface="Arial" panose="020B0604020202020204" pitchFamily="34" charset="0"/>
                            <a:buChar char="•"/>
                          </a:pPr>
                          <a:r>
                            <a:rPr lang="en-US" dirty="0" err="1"/>
                            <a:t>Appln</a:t>
                          </a:r>
                          <a:r>
                            <a:rPr lang="en-US" dirty="0"/>
                            <a:t> :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IR, biology taxonomy, market basket analysis</a:t>
                          </a:r>
                        </a:p>
                        <a:p>
                          <a:pPr marL="285750" indent="-285750">
                            <a:buFont typeface="Arial" panose="020B0604020202020204" pitchFamily="34" charset="0"/>
                            <a:buChar char="•"/>
                          </a:pPr>
                          <a:endParaRPr lang="en-US" dirty="0"/>
                        </a:p>
                      </a:txBody>
                      <a:tcPr>
                        <a:solidFill>
                          <a:schemeClr val="accent3">
                            <a:lumMod val="5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Sparse, asymmetric</a:t>
                          </a:r>
                        </a:p>
                        <a:p>
                          <a:endParaRPr lang="en-US" dirty="0"/>
                        </a:p>
                      </a:txBody>
                      <a:tcPr>
                        <a:solidFill>
                          <a:schemeClr val="accent3">
                            <a:lumMod val="50000"/>
                          </a:schemeClr>
                        </a:solidFill>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EJ</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f>
                                  <m:fPr>
                                    <m:ctrlPr>
                                      <a:rPr lang="el-GR"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num>
                                  <m:den>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𝑦</m:t>
                                            </m:r>
                                          </m:e>
                                        </m:d>
                                      </m:e>
                                    </m:d>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den>
                                </m:f>
                              </m:oMath>
                            </m:oMathPara>
                          </a14:m>
                          <a:endParaRPr lang="en-US" dirty="0"/>
                        </a:p>
                      </a:txBody>
                      <a:tcPr>
                        <a:solidFill>
                          <a:schemeClr val="accent3">
                            <a:lumMod val="50000"/>
                          </a:schemeClr>
                        </a:solidFill>
                      </a:tcPr>
                    </a:tc>
                    <a:extLst>
                      <a:ext uri="{0D108BD9-81ED-4DB2-BD59-A6C34878D82A}">
                        <a16:rowId xmlns:a16="http://schemas.microsoft.com/office/drawing/2014/main" val="380986189"/>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598584932"/>
                  </p:ext>
                </p:extLst>
              </p:nvPr>
            </p:nvGraphicFramePr>
            <p:xfrm>
              <a:off x="609600" y="609600"/>
              <a:ext cx="7924800" cy="5303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338606856"/>
                        </a:ext>
                      </a:extLst>
                    </a:gridCol>
                    <a:gridCol w="3060192">
                      <a:extLst>
                        <a:ext uri="{9D8B030D-6E8A-4147-A177-3AD203B41FA5}">
                          <a16:colId xmlns:a16="http://schemas.microsoft.com/office/drawing/2014/main" val="3262158000"/>
                        </a:ext>
                      </a:extLst>
                    </a:gridCol>
                    <a:gridCol w="1267968">
                      <a:extLst>
                        <a:ext uri="{9D8B030D-6E8A-4147-A177-3AD203B41FA5}">
                          <a16:colId xmlns:a16="http://schemas.microsoft.com/office/drawing/2014/main" val="2711989349"/>
                        </a:ext>
                      </a:extLst>
                    </a:gridCol>
                    <a:gridCol w="2377440">
                      <a:extLst>
                        <a:ext uri="{9D8B030D-6E8A-4147-A177-3AD203B41FA5}">
                          <a16:colId xmlns:a16="http://schemas.microsoft.com/office/drawing/2014/main" val="3217141218"/>
                        </a:ext>
                      </a:extLst>
                    </a:gridCol>
                  </a:tblGrid>
                  <a:tr h="5303520">
                    <a:tc>
                      <a:txBody>
                        <a:bodyPr/>
                        <a:lstStyle/>
                        <a:p>
                          <a:r>
                            <a:rPr lang="en-US" dirty="0"/>
                            <a:t>Extended </a:t>
                          </a:r>
                          <a:r>
                            <a:rPr lang="en-US" dirty="0" err="1"/>
                            <a:t>Jaccard</a:t>
                          </a:r>
                          <a:r>
                            <a:rPr lang="en-US" dirty="0"/>
                            <a:t> Coefﬁcient</a:t>
                          </a:r>
                        </a:p>
                        <a:p>
                          <a:r>
                            <a:rPr lang="en-US" dirty="0"/>
                            <a:t>(</a:t>
                          </a:r>
                          <a:r>
                            <a:rPr lang="en-US" dirty="0" err="1"/>
                            <a:t>Tanimoto</a:t>
                          </a:r>
                          <a:r>
                            <a:rPr lang="en-US" dirty="0"/>
                            <a:t>) </a:t>
                          </a:r>
                        </a:p>
                      </a:txBody>
                      <a:tcPr>
                        <a:solidFill>
                          <a:schemeClr val="accent3">
                            <a:lumMod val="50000"/>
                          </a:schemeClr>
                        </a:solidFill>
                      </a:tcPr>
                    </a:tc>
                    <a:tc>
                      <a:txBody>
                        <a:bodyPr/>
                        <a:lstStyle/>
                        <a:p>
                          <a:pPr marL="285750" indent="-285750">
                            <a:buFont typeface="Arial" panose="020B0604020202020204" pitchFamily="34" charset="0"/>
                            <a:buChar char="•"/>
                          </a:pPr>
                          <a:r>
                            <a:rPr lang="en-US" dirty="0"/>
                            <a:t>Compares two documents</a:t>
                          </a:r>
                        </a:p>
                        <a:p>
                          <a:pPr marL="285750" indent="-285750">
                            <a:buFont typeface="Arial" panose="020B0604020202020204" pitchFamily="34" charset="0"/>
                            <a:buChar char="•"/>
                          </a:pPr>
                          <a:r>
                            <a:rPr lang="en-US" dirty="0"/>
                            <a:t>It measures the similarity of two sets by  comparing the size of the overlap against the size of the two sets.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Ratio of number of attributes shared to the number of attributes possessed</a:t>
                          </a:r>
                        </a:p>
                        <a:p>
                          <a:pPr marL="285750" indent="-285750">
                            <a:buFont typeface="Arial" panose="020B0604020202020204" pitchFamily="34" charset="0"/>
                            <a:buChar char="•"/>
                          </a:pPr>
                          <a:r>
                            <a:rPr lang="en-US" dirty="0"/>
                            <a:t>Variation of </a:t>
                          </a:r>
                          <a:r>
                            <a:rPr lang="en-US" dirty="0" err="1"/>
                            <a:t>Jaccard</a:t>
                          </a:r>
                          <a:r>
                            <a:rPr lang="en-US" dirty="0"/>
                            <a:t> for continuous or count attributes</a:t>
                          </a:r>
                        </a:p>
                        <a:p>
                          <a:pPr marL="285750" indent="-285750">
                            <a:buFont typeface="Arial" panose="020B0604020202020204" pitchFamily="34" charset="0"/>
                            <a:buChar char="•"/>
                          </a:pPr>
                          <a:r>
                            <a:rPr lang="en-US" dirty="0"/>
                            <a:t>Reduces to </a:t>
                          </a:r>
                          <a:r>
                            <a:rPr lang="en-US" dirty="0" err="1"/>
                            <a:t>Jaccard</a:t>
                          </a:r>
                          <a:r>
                            <a:rPr lang="en-US" dirty="0"/>
                            <a:t> for binary attributes</a:t>
                          </a:r>
                        </a:p>
                        <a:p>
                          <a:pPr marL="285750" indent="-285750">
                            <a:buFont typeface="Arial" panose="020B0604020202020204" pitchFamily="34" charset="0"/>
                            <a:buChar char="•"/>
                          </a:pPr>
                          <a:r>
                            <a:rPr lang="en-US" dirty="0" err="1"/>
                            <a:t>Appln</a:t>
                          </a:r>
                          <a:r>
                            <a:rPr lang="en-US" dirty="0"/>
                            <a:t> :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IR, biology taxonomy, market basket analysis</a:t>
                          </a:r>
                        </a:p>
                        <a:p>
                          <a:pPr marL="285750" indent="-285750">
                            <a:buFont typeface="Arial" panose="020B0604020202020204" pitchFamily="34" charset="0"/>
                            <a:buChar char="•"/>
                          </a:pPr>
                          <a:endParaRPr lang="en-US" dirty="0"/>
                        </a:p>
                      </a:txBody>
                      <a:tcPr>
                        <a:solidFill>
                          <a:schemeClr val="accent3">
                            <a:lumMod val="5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Sparse, asymmetric</a:t>
                          </a:r>
                        </a:p>
                        <a:p>
                          <a:endParaRPr lang="en-US" dirty="0"/>
                        </a:p>
                      </a:txBody>
                      <a:tcPr>
                        <a:solidFill>
                          <a:schemeClr val="accent3">
                            <a:lumMod val="50000"/>
                          </a:schemeClr>
                        </a:solidFill>
                      </a:tcPr>
                    </a:tc>
                    <a:tc>
                      <a:txBody>
                        <a:bodyPr/>
                        <a:lstStyle/>
                        <a:p>
                          <a:endParaRPr lang="en-US"/>
                        </a:p>
                      </a:txBody>
                      <a:tcPr>
                        <a:blipFill>
                          <a:blip r:embed="rId2"/>
                          <a:stretch>
                            <a:fillRect l="-233846" t="-575" r="-1282" b="-575"/>
                          </a:stretch>
                        </a:blipFill>
                      </a:tcPr>
                    </a:tc>
                    <a:extLst>
                      <a:ext uri="{0D108BD9-81ED-4DB2-BD59-A6C34878D82A}">
                        <a16:rowId xmlns:a16="http://schemas.microsoft.com/office/drawing/2014/main" val="380986189"/>
                      </a:ext>
                    </a:extLst>
                  </a:tr>
                </a:tbl>
              </a:graphicData>
            </a:graphic>
          </p:graphicFrame>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7B2060B-1998-4EAC-9306-D5ED3F38F394}"/>
                  </a:ext>
                </a:extLst>
              </p14:cNvPr>
              <p14:cNvContentPartPr/>
              <p14:nvPr/>
            </p14:nvContentPartPr>
            <p14:xfrm>
              <a:off x="6293520" y="1864800"/>
              <a:ext cx="2204280" cy="3831120"/>
            </p14:xfrm>
          </p:contentPart>
        </mc:Choice>
        <mc:Fallback xmlns="">
          <p:pic>
            <p:nvPicPr>
              <p:cNvPr id="4" name="Ink 3">
                <a:extLst>
                  <a:ext uri="{FF2B5EF4-FFF2-40B4-BE49-F238E27FC236}">
                    <a16:creationId xmlns:a16="http://schemas.microsoft.com/office/drawing/2014/main" id="{A7B2060B-1998-4EAC-9306-D5ED3F38F394}"/>
                  </a:ext>
                </a:extLst>
              </p:cNvPr>
              <p:cNvPicPr/>
              <p:nvPr/>
            </p:nvPicPr>
            <p:blipFill>
              <a:blip r:embed="rId4"/>
              <a:stretch>
                <a:fillRect/>
              </a:stretch>
            </p:blipFill>
            <p:spPr>
              <a:xfrm>
                <a:off x="6284160" y="1855440"/>
                <a:ext cx="2223000" cy="3849840"/>
              </a:xfrm>
              <a:prstGeom prst="rect">
                <a:avLst/>
              </a:prstGeom>
            </p:spPr>
          </p:pic>
        </mc:Fallback>
      </mc:AlternateContent>
    </p:spTree>
    <p:extLst>
      <p:ext uri="{BB962C8B-B14F-4D97-AF65-F5344CB8AC3E}">
        <p14:creationId xmlns:p14="http://schemas.microsoft.com/office/powerpoint/2010/main" val="1339292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7378895"/>
                  </p:ext>
                </p:extLst>
              </p:nvPr>
            </p:nvGraphicFramePr>
            <p:xfrm>
              <a:off x="762000" y="1828800"/>
              <a:ext cx="7620000" cy="2310465"/>
            </p:xfrm>
            <a:graphic>
              <a:graphicData uri="http://schemas.openxmlformats.org/drawingml/2006/table">
                <a:tbl>
                  <a:tblPr firstRow="1" bandRow="1">
                    <a:tableStyleId>{5C22544A-7EE6-4342-B048-85BDC9FD1C3A}</a:tableStyleId>
                  </a:tblPr>
                  <a:tblGrid>
                    <a:gridCol w="2583050">
                      <a:extLst>
                        <a:ext uri="{9D8B030D-6E8A-4147-A177-3AD203B41FA5}">
                          <a16:colId xmlns:a16="http://schemas.microsoft.com/office/drawing/2014/main" val="2338606856"/>
                        </a:ext>
                      </a:extLst>
                    </a:gridCol>
                    <a:gridCol w="5036950">
                      <a:extLst>
                        <a:ext uri="{9D8B030D-6E8A-4147-A177-3AD203B41FA5}">
                          <a16:colId xmlns:a16="http://schemas.microsoft.com/office/drawing/2014/main" val="3217141218"/>
                        </a:ext>
                      </a:extLst>
                    </a:gridCol>
                  </a:tblGrid>
                  <a:tr h="33745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0912569"/>
                      </a:ext>
                    </a:extLst>
                  </a:tr>
                  <a:tr h="862739">
                    <a:tc>
                      <a:txBody>
                        <a:bodyPr/>
                        <a:lstStyle/>
                        <a:p>
                          <a:r>
                            <a:rPr lang="en-US" dirty="0"/>
                            <a:t>Dice</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f>
                                  <m:fPr>
                                    <m:ctrlPr>
                                      <a:rPr lang="el-GR" i="1" smtClean="0">
                                        <a:latin typeface="Cambria Math" panose="02040503050406030204" pitchFamily="18" charset="0"/>
                                      </a:rPr>
                                    </m:ctrlPr>
                                  </m:fPr>
                                  <m:num>
                                    <m:r>
                                      <a:rPr lang="en-US" b="0" i="1" smtClean="0">
                                        <a:latin typeface="Cambria Math" panose="02040503050406030204" pitchFamily="18" charset="0"/>
                                      </a:rPr>
                                      <m:t>2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e>
                                      <m:sup>
                                        <m:r>
                                          <a:rPr lang="en-US" b="0" i="1" smtClean="0">
                                            <a:latin typeface="Cambria Math" panose="02040503050406030204" pitchFamily="18" charset="0"/>
                                          </a:rPr>
                                          <m:t>2</m:t>
                                        </m:r>
                                      </m:sup>
                                    </m:sSup>
                                  </m:den>
                                </m:f>
                              </m:oMath>
                            </m:oMathPara>
                          </a14:m>
                          <a:endParaRPr lang="en-US" dirty="0"/>
                        </a:p>
                        <a:p>
                          <a:endParaRPr lang="en-US" dirty="0"/>
                        </a:p>
                      </a:txBody>
                      <a:tcPr/>
                    </a:tc>
                    <a:extLst>
                      <a:ext uri="{0D108BD9-81ED-4DB2-BD59-A6C34878D82A}">
                        <a16:rowId xmlns:a16="http://schemas.microsoft.com/office/drawing/2014/main" val="380986189"/>
                      </a:ext>
                    </a:extLst>
                  </a:tr>
                  <a:tr h="1009604">
                    <a:tc>
                      <a:txBody>
                        <a:bodyPr/>
                        <a:lstStyle/>
                        <a:p>
                          <a:r>
                            <a:rPr lang="en-US" dirty="0"/>
                            <a:t>Overlap</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f>
                                  <m:fPr>
                                    <m:ctrlPr>
                                      <a:rPr lang="el-GR" i="1" smtClean="0">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e>
                                    </m:fun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den>
                                </m:f>
                              </m:oMath>
                            </m:oMathPara>
                          </a14:m>
                          <a:endParaRPr lang="en-US" dirty="0"/>
                        </a:p>
                      </a:txBody>
                      <a:tcPr/>
                    </a:tc>
                    <a:extLst>
                      <a:ext uri="{0D108BD9-81ED-4DB2-BD59-A6C34878D82A}">
                        <a16:rowId xmlns:a16="http://schemas.microsoft.com/office/drawing/2014/main" val="115183856"/>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7378895"/>
                  </p:ext>
                </p:extLst>
              </p:nvPr>
            </p:nvGraphicFramePr>
            <p:xfrm>
              <a:off x="762000" y="1828800"/>
              <a:ext cx="7620000" cy="2310465"/>
            </p:xfrm>
            <a:graphic>
              <a:graphicData uri="http://schemas.openxmlformats.org/drawingml/2006/table">
                <a:tbl>
                  <a:tblPr firstRow="1" bandRow="1">
                    <a:tableStyleId>{5C22544A-7EE6-4342-B048-85BDC9FD1C3A}</a:tableStyleId>
                  </a:tblPr>
                  <a:tblGrid>
                    <a:gridCol w="2583050">
                      <a:extLst>
                        <a:ext uri="{9D8B030D-6E8A-4147-A177-3AD203B41FA5}">
                          <a16:colId xmlns:a16="http://schemas.microsoft.com/office/drawing/2014/main" val="2338606856"/>
                        </a:ext>
                      </a:extLst>
                    </a:gridCol>
                    <a:gridCol w="5036950">
                      <a:extLst>
                        <a:ext uri="{9D8B030D-6E8A-4147-A177-3AD203B41FA5}">
                          <a16:colId xmlns:a16="http://schemas.microsoft.com/office/drawing/2014/main" val="3217141218"/>
                        </a:ext>
                      </a:extLst>
                    </a:gridCol>
                  </a:tblGrid>
                  <a:tr h="36576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0912569"/>
                      </a:ext>
                    </a:extLst>
                  </a:tr>
                  <a:tr h="935101">
                    <a:tc>
                      <a:txBody>
                        <a:bodyPr/>
                        <a:lstStyle/>
                        <a:p>
                          <a:r>
                            <a:rPr lang="en-US" dirty="0"/>
                            <a:t>Dice</a:t>
                          </a:r>
                        </a:p>
                      </a:txBody>
                      <a:tcPr/>
                    </a:tc>
                    <a:tc>
                      <a:txBody>
                        <a:bodyPr/>
                        <a:lstStyle/>
                        <a:p>
                          <a:endParaRPr lang="en-US"/>
                        </a:p>
                      </a:txBody>
                      <a:tcPr>
                        <a:blipFill>
                          <a:blip r:embed="rId2"/>
                          <a:stretch>
                            <a:fillRect l="-51574" t="-40260" r="-605" b="-109091"/>
                          </a:stretch>
                        </a:blipFill>
                      </a:tcPr>
                    </a:tc>
                    <a:extLst>
                      <a:ext uri="{0D108BD9-81ED-4DB2-BD59-A6C34878D82A}">
                        <a16:rowId xmlns:a16="http://schemas.microsoft.com/office/drawing/2014/main" val="380986189"/>
                      </a:ext>
                    </a:extLst>
                  </a:tr>
                  <a:tr h="1009604">
                    <a:tc>
                      <a:txBody>
                        <a:bodyPr/>
                        <a:lstStyle/>
                        <a:p>
                          <a:r>
                            <a:rPr lang="en-US" dirty="0"/>
                            <a:t>Overlap</a:t>
                          </a:r>
                        </a:p>
                      </a:txBody>
                      <a:tcPr/>
                    </a:tc>
                    <a:tc>
                      <a:txBody>
                        <a:bodyPr/>
                        <a:lstStyle/>
                        <a:p>
                          <a:endParaRPr lang="en-US"/>
                        </a:p>
                      </a:txBody>
                      <a:tcPr>
                        <a:blipFill>
                          <a:blip r:embed="rId2"/>
                          <a:stretch>
                            <a:fillRect l="-51574" t="-130120" r="-605" b="-1205"/>
                          </a:stretch>
                        </a:blipFill>
                      </a:tcPr>
                    </a:tc>
                    <a:extLst>
                      <a:ext uri="{0D108BD9-81ED-4DB2-BD59-A6C34878D82A}">
                        <a16:rowId xmlns:a16="http://schemas.microsoft.com/office/drawing/2014/main" val="115183856"/>
                      </a:ext>
                    </a:extLst>
                  </a:tr>
                </a:tbl>
              </a:graphicData>
            </a:graphic>
          </p:graphicFrame>
        </mc:Fallback>
      </mc:AlternateContent>
    </p:spTree>
    <p:extLst>
      <p:ext uri="{BB962C8B-B14F-4D97-AF65-F5344CB8AC3E}">
        <p14:creationId xmlns:p14="http://schemas.microsoft.com/office/powerpoint/2010/main" val="307228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11863"/>
            <a:ext cx="6096000" cy="1515533"/>
          </a:xfrm>
        </p:spPr>
        <p:txBody>
          <a:bodyPr/>
          <a:lstStyle/>
          <a:p>
            <a:r>
              <a:rPr lang="en-US" dirty="0"/>
              <a:t>Similarity between Columns of Data Matrix</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07282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548578931"/>
                  </p:ext>
                </p:extLst>
              </p:nvPr>
            </p:nvGraphicFramePr>
            <p:xfrm>
              <a:off x="609600" y="828040"/>
              <a:ext cx="7924800" cy="4119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814677782"/>
                        </a:ext>
                      </a:extLst>
                    </a:gridCol>
                    <a:gridCol w="3060192">
                      <a:extLst>
                        <a:ext uri="{9D8B030D-6E8A-4147-A177-3AD203B41FA5}">
                          <a16:colId xmlns:a16="http://schemas.microsoft.com/office/drawing/2014/main" val="1763624010"/>
                        </a:ext>
                      </a:extLst>
                    </a:gridCol>
                    <a:gridCol w="1588008">
                      <a:extLst>
                        <a:ext uri="{9D8B030D-6E8A-4147-A177-3AD203B41FA5}">
                          <a16:colId xmlns:a16="http://schemas.microsoft.com/office/drawing/2014/main" val="2191126181"/>
                        </a:ext>
                      </a:extLst>
                    </a:gridCol>
                    <a:gridCol w="2057400">
                      <a:extLst>
                        <a:ext uri="{9D8B030D-6E8A-4147-A177-3AD203B41FA5}">
                          <a16:colId xmlns:a16="http://schemas.microsoft.com/office/drawing/2014/main" val="690573277"/>
                        </a:ext>
                      </a:extLst>
                    </a:gridCol>
                  </a:tblGrid>
                  <a:tr h="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13157020"/>
                      </a:ext>
                    </a:extLst>
                  </a:tr>
                  <a:tr h="370840">
                    <a:tc>
                      <a:txBody>
                        <a:bodyPr/>
                        <a:lstStyle/>
                        <a:p>
                          <a:r>
                            <a:rPr lang="en-US" dirty="0"/>
                            <a:t>Pearson correlation Coefﬁcient</a:t>
                          </a:r>
                        </a:p>
                      </a:txBody>
                      <a:tcPr/>
                    </a:tc>
                    <a:tc>
                      <a:txBody>
                        <a:bodyPr/>
                        <a:lstStyle/>
                        <a:p>
                          <a:pPr marL="285750" indent="-285750">
                            <a:buFont typeface="Arial" panose="020B0604020202020204" pitchFamily="34" charset="0"/>
                            <a:buChar char="•"/>
                          </a:pPr>
                          <a:r>
                            <a:rPr lang="en-US" dirty="0"/>
                            <a:t>Measures the strength and the direction of the linear relationship between two variables. </a:t>
                          </a:r>
                        </a:p>
                        <a:p>
                          <a:pPr marL="285750" indent="-285750">
                            <a:buFont typeface="Arial" panose="020B0604020202020204" pitchFamily="34" charset="0"/>
                            <a:buChar char="•"/>
                          </a:pPr>
                          <a:r>
                            <a:rPr lang="en-US" dirty="0"/>
                            <a:t>Value is always between [-1; 1] </a:t>
                          </a:r>
                        </a:p>
                        <a:p>
                          <a:pPr marL="285750" indent="-285750">
                            <a:buFont typeface="Arial" panose="020B0604020202020204" pitchFamily="34" charset="0"/>
                            <a:buChar char="•"/>
                          </a:pPr>
                          <a:r>
                            <a:rPr lang="en-US" dirty="0"/>
                            <a:t>1 is strong positive relation, </a:t>
                          </a:r>
                        </a:p>
                        <a:p>
                          <a:pPr marL="285750" indent="-285750">
                            <a:buFont typeface="Arial" panose="020B0604020202020204" pitchFamily="34" charset="0"/>
                            <a:buChar char="•"/>
                          </a:pPr>
                          <a:r>
                            <a:rPr lang="en-US" dirty="0"/>
                            <a:t>0 is no relation</a:t>
                          </a:r>
                        </a:p>
                        <a:p>
                          <a:pPr marL="285750" indent="-285750">
                            <a:buFont typeface="Arial" panose="020B0604020202020204" pitchFamily="34" charset="0"/>
                            <a:buChar char="•"/>
                          </a:pPr>
                          <a:r>
                            <a:rPr lang="en-US" dirty="0"/>
                            <a:t>-1 is a strong negative correlation</a:t>
                          </a:r>
                        </a:p>
                        <a:p>
                          <a:pPr marL="285750" indent="-285750">
                            <a:buFont typeface="Arial" panose="020B0604020202020204" pitchFamily="34" charset="0"/>
                            <a:buChar char="•"/>
                          </a:pPr>
                          <a:r>
                            <a:rPr lang="en-US" dirty="0"/>
                            <a:t>Most widely used correlation coefﬁcient </a:t>
                          </a:r>
                        </a:p>
                      </a:txBody>
                      <a:tcPr/>
                    </a:tc>
                    <a:tc>
                      <a:txBody>
                        <a:bodyPr/>
                        <a:lstStyle/>
                        <a:p>
                          <a:pPr marL="285750" indent="-285750">
                            <a:buFont typeface="Arial" panose="020B0604020202020204" pitchFamily="34" charset="0"/>
                            <a:buChar char="•"/>
                          </a:pPr>
                          <a:r>
                            <a:rPr lang="en-US" dirty="0"/>
                            <a:t>Linear </a:t>
                          </a:r>
                        </a:p>
                        <a:p>
                          <a:pPr marL="285750" indent="-285750">
                            <a:buFont typeface="Arial" panose="020B0604020202020204" pitchFamily="34" charset="0"/>
                            <a:buChar char="•"/>
                          </a:pPr>
                          <a:r>
                            <a:rPr lang="en-US" dirty="0"/>
                            <a:t>Not curvilinear</a:t>
                          </a:r>
                        </a:p>
                        <a:p>
                          <a:pPr marL="285750" indent="-285750">
                            <a:buFont typeface="Arial" panose="020B0604020202020204" pitchFamily="34" charset="0"/>
                            <a:buChar char="•"/>
                          </a:pPr>
                          <a:r>
                            <a:rPr lang="en-US" dirty="0"/>
                            <a:t>Continuous</a:t>
                          </a:r>
                        </a:p>
                        <a:p>
                          <a:pPr marL="285750" indent="-285750">
                            <a:buFont typeface="Arial" panose="020B0604020202020204" pitchFamily="34" charset="0"/>
                            <a:buChar char="•"/>
                          </a:pPr>
                          <a:r>
                            <a:rPr lang="en-US" dirty="0"/>
                            <a:t>Dense </a:t>
                          </a:r>
                        </a:p>
                        <a:p>
                          <a:endParaRPr lang="en-US" dirty="0"/>
                        </a:p>
                      </a:txBody>
                      <a:tcPr/>
                    </a:tc>
                    <a:tc>
                      <a:txBody>
                        <a:bodyPr/>
                        <a:lstStyle/>
                        <a:p>
                          <a:r>
                            <a:rPr lang="en-US" dirty="0"/>
                            <a:t>r</a:t>
                          </a:r>
                          <a14:m>
                            <m:oMath xmlns:m="http://schemas.openxmlformats.org/officeDocument/2006/math">
                              <m:r>
                                <a:rPr lang="en-US" b="0" i="0" smtClean="0">
                                  <a:latin typeface="Cambria Math" panose="02040503050406030204" pitchFamily="18" charset="0"/>
                                </a:rPr>
                                <m:t> </m:t>
                              </m:r>
                              <m:r>
                                <a:rPr lang="el-GR" i="1" smtClean="0">
                                  <a:latin typeface="Cambria Math" panose="02040503050406030204" pitchFamily="18" charset="0"/>
                                </a:rPr>
                                <m:t>=</m:t>
                              </m:r>
                              <m:f>
                                <m:fPr>
                                  <m:ctrlPr>
                                    <a:rPr lang="el-GR" i="1" smtClean="0">
                                      <a:latin typeface="Cambria Math" panose="02040503050406030204" pitchFamily="18" charset="0"/>
                                    </a:rPr>
                                  </m:ctrlPr>
                                </m:fPr>
                                <m:num>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US" b="0" i="1" smtClean="0">
                                          <a:latin typeface="Cambria Math" panose="02040503050406030204" pitchFamily="18" charset="0"/>
                                        </a:rPr>
                                        <m:t>𝑦</m:t>
                                      </m:r>
                                    </m:sub>
                                  </m:sSub>
                                </m:den>
                              </m:f>
                            </m:oMath>
                          </a14:m>
                          <a:endParaRPr lang="en-US" dirty="0"/>
                        </a:p>
                        <a:p>
                          <a:endParaRPr lang="en-US" dirty="0"/>
                        </a:p>
                        <a:p>
                          <a:r>
                            <a:rPr lang="en-US" dirty="0" err="1"/>
                            <a:t>cov</a:t>
                          </a:r>
                          <a:r>
                            <a:rPr lang="en-US" dirty="0"/>
                            <a:t>(</a:t>
                          </a:r>
                          <a:r>
                            <a:rPr lang="en-US" dirty="0" err="1"/>
                            <a:t>x,y</a:t>
                          </a:r>
                          <a:r>
                            <a:rPr lang="en-US" dirty="0"/>
                            <a:t>) = </a:t>
                          </a:r>
                          <a14:m>
                            <m:oMath xmlns:m="http://schemas.openxmlformats.org/officeDocument/2006/math">
                              <m:f>
                                <m:fPr>
                                  <m:ctrlPr>
                                    <a:rPr lang="el-GR"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𝑥𝑥</m:t>
                                      </m:r>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−ȳ))</m:t>
                                      </m:r>
                                    </m:e>
                                  </m:nary>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den>
                              </m:f>
                            </m:oMath>
                          </a14:m>
                          <a:endParaRPr lang="en-US" dirty="0"/>
                        </a:p>
                      </a:txBody>
                      <a:tcPr/>
                    </a:tc>
                    <a:extLst>
                      <a:ext uri="{0D108BD9-81ED-4DB2-BD59-A6C34878D82A}">
                        <a16:rowId xmlns:a16="http://schemas.microsoft.com/office/drawing/2014/main" val="1204547695"/>
                      </a:ext>
                    </a:extLst>
                  </a:tr>
                  <a:tr h="370840">
                    <a:tc>
                      <a:txBody>
                        <a:bodyPr/>
                        <a:lstStyle/>
                        <a:p>
                          <a:endParaRPr lang="en-US" dirty="0"/>
                        </a:p>
                      </a:txBody>
                      <a:tcPr/>
                    </a:tc>
                    <a:tc>
                      <a:txBody>
                        <a:bodyPr/>
                        <a:lstStyle/>
                        <a:p>
                          <a:pPr marL="285750" indent="-285750">
                            <a:buFont typeface="Arial" panose="020B0604020202020204" pitchFamily="34" charset="0"/>
                            <a:buChar char="•"/>
                          </a:pP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86254901"/>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xmlns="" val="1548578931"/>
                  </p:ext>
                </p:extLst>
              </p:nvPr>
            </p:nvGraphicFramePr>
            <p:xfrm>
              <a:off x="609600" y="828040"/>
              <a:ext cx="7924800" cy="4119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1814677782"/>
                        </a:ext>
                      </a:extLst>
                    </a:gridCol>
                    <a:gridCol w="3060192">
                      <a:extLst>
                        <a:ext uri="{9D8B030D-6E8A-4147-A177-3AD203B41FA5}">
                          <a16:colId xmlns:a16="http://schemas.microsoft.com/office/drawing/2014/main" xmlns="" val="1763624010"/>
                        </a:ext>
                      </a:extLst>
                    </a:gridCol>
                    <a:gridCol w="1588008">
                      <a:extLst>
                        <a:ext uri="{9D8B030D-6E8A-4147-A177-3AD203B41FA5}">
                          <a16:colId xmlns:a16="http://schemas.microsoft.com/office/drawing/2014/main" xmlns="" val="2191126181"/>
                        </a:ext>
                      </a:extLst>
                    </a:gridCol>
                    <a:gridCol w="2057400">
                      <a:extLst>
                        <a:ext uri="{9D8B030D-6E8A-4147-A177-3AD203B41FA5}">
                          <a16:colId xmlns:a16="http://schemas.microsoft.com/office/drawing/2014/main" xmlns="" val="690573277"/>
                        </a:ext>
                      </a:extLst>
                    </a:gridCol>
                  </a:tblGrid>
                  <a:tr h="3657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613157020"/>
                      </a:ext>
                    </a:extLst>
                  </a:tr>
                  <a:tr h="3383280">
                    <a:tc>
                      <a:txBody>
                        <a:bodyPr/>
                        <a:lstStyle/>
                        <a:p>
                          <a:r>
                            <a:rPr lang="en-US" dirty="0"/>
                            <a:t>Pearson correlation Coefﬁcient</a:t>
                          </a:r>
                        </a:p>
                      </a:txBody>
                      <a:tcPr/>
                    </a:tc>
                    <a:tc>
                      <a:txBody>
                        <a:bodyPr/>
                        <a:lstStyle/>
                        <a:p>
                          <a:pPr marL="285750" indent="-285750">
                            <a:buFont typeface="Arial" panose="020B0604020202020204" pitchFamily="34" charset="0"/>
                            <a:buChar char="•"/>
                          </a:pPr>
                          <a:r>
                            <a:rPr lang="en-US" dirty="0"/>
                            <a:t>Measures the strength and the direction of the linear relationship between two variables. </a:t>
                          </a:r>
                        </a:p>
                        <a:p>
                          <a:pPr marL="285750" indent="-285750">
                            <a:buFont typeface="Arial" panose="020B0604020202020204" pitchFamily="34" charset="0"/>
                            <a:buChar char="•"/>
                          </a:pPr>
                          <a:r>
                            <a:rPr lang="en-US" dirty="0"/>
                            <a:t>Value is always between [-1; 1] </a:t>
                          </a:r>
                        </a:p>
                        <a:p>
                          <a:pPr marL="285750" indent="-285750">
                            <a:buFont typeface="Arial" panose="020B0604020202020204" pitchFamily="34" charset="0"/>
                            <a:buChar char="•"/>
                          </a:pPr>
                          <a:r>
                            <a:rPr lang="en-US" dirty="0"/>
                            <a:t>1 is strong positive relation, </a:t>
                          </a:r>
                        </a:p>
                        <a:p>
                          <a:pPr marL="285750" indent="-285750">
                            <a:buFont typeface="Arial" panose="020B0604020202020204" pitchFamily="34" charset="0"/>
                            <a:buChar char="•"/>
                          </a:pPr>
                          <a:r>
                            <a:rPr lang="en-US" dirty="0"/>
                            <a:t>0 is no relation</a:t>
                          </a:r>
                        </a:p>
                        <a:p>
                          <a:pPr marL="285750" indent="-285750">
                            <a:buFont typeface="Arial" panose="020B0604020202020204" pitchFamily="34" charset="0"/>
                            <a:buChar char="•"/>
                          </a:pPr>
                          <a:r>
                            <a:rPr lang="en-US" dirty="0"/>
                            <a:t>-1 is a strong negative correlation</a:t>
                          </a:r>
                        </a:p>
                        <a:p>
                          <a:pPr marL="285750" indent="-285750">
                            <a:buFont typeface="Arial" panose="020B0604020202020204" pitchFamily="34" charset="0"/>
                            <a:buChar char="•"/>
                          </a:pPr>
                          <a:r>
                            <a:rPr lang="en-US" dirty="0"/>
                            <a:t>Most widely used correlation coefﬁcient </a:t>
                          </a:r>
                        </a:p>
                      </a:txBody>
                      <a:tcPr/>
                    </a:tc>
                    <a:tc>
                      <a:txBody>
                        <a:bodyPr/>
                        <a:lstStyle/>
                        <a:p>
                          <a:pPr marL="285750" indent="-285750">
                            <a:buFont typeface="Arial" panose="020B0604020202020204" pitchFamily="34" charset="0"/>
                            <a:buChar char="•"/>
                          </a:pPr>
                          <a:r>
                            <a:rPr lang="en-US" dirty="0"/>
                            <a:t>Linear </a:t>
                          </a:r>
                        </a:p>
                        <a:p>
                          <a:pPr marL="285750" indent="-285750">
                            <a:buFont typeface="Arial" panose="020B0604020202020204" pitchFamily="34" charset="0"/>
                            <a:buChar char="•"/>
                          </a:pPr>
                          <a:r>
                            <a:rPr lang="en-US" dirty="0"/>
                            <a:t>Not curvilinear</a:t>
                          </a:r>
                        </a:p>
                        <a:p>
                          <a:pPr marL="285750" indent="-285750">
                            <a:buFont typeface="Arial" panose="020B0604020202020204" pitchFamily="34" charset="0"/>
                            <a:buChar char="•"/>
                          </a:pPr>
                          <a:r>
                            <a:rPr lang="en-US" dirty="0"/>
                            <a:t>Continuous</a:t>
                          </a:r>
                        </a:p>
                        <a:p>
                          <a:pPr marL="285750" indent="-285750">
                            <a:buFont typeface="Arial" panose="020B0604020202020204" pitchFamily="34" charset="0"/>
                            <a:buChar char="•"/>
                          </a:pPr>
                          <a:r>
                            <a:rPr lang="en-US" dirty="0"/>
                            <a:t>Dense </a:t>
                          </a:r>
                        </a:p>
                        <a:p>
                          <a:endParaRPr lang="en-US" dirty="0"/>
                        </a:p>
                      </a:txBody>
                      <a:tcPr/>
                    </a:tc>
                    <a:tc>
                      <a:txBody>
                        <a:bodyPr/>
                        <a:lstStyle/>
                        <a:p>
                          <a:endParaRPr lang="en-US"/>
                        </a:p>
                      </a:txBody>
                      <a:tcPr>
                        <a:blipFill>
                          <a:blip r:embed="rId2"/>
                          <a:stretch>
                            <a:fillRect l="-286350" t="-10971" r="-1484" b="-11331"/>
                          </a:stretch>
                        </a:blipFill>
                      </a:tcPr>
                    </a:tc>
                    <a:extLst>
                      <a:ext uri="{0D108BD9-81ED-4DB2-BD59-A6C34878D82A}">
                        <a16:rowId xmlns:a16="http://schemas.microsoft.com/office/drawing/2014/main" xmlns="" val="1204547695"/>
                      </a:ext>
                    </a:extLst>
                  </a:tr>
                  <a:tr h="370840">
                    <a:tc>
                      <a:txBody>
                        <a:bodyPr/>
                        <a:lstStyle/>
                        <a:p>
                          <a:endParaRPr lang="en-US" dirty="0"/>
                        </a:p>
                      </a:txBody>
                      <a:tcPr/>
                    </a:tc>
                    <a:tc>
                      <a:txBody>
                        <a:bodyPr/>
                        <a:lstStyle/>
                        <a:p>
                          <a:pPr marL="285750" indent="-285750">
                            <a:buFont typeface="Arial" panose="020B0604020202020204" pitchFamily="34" charset="0"/>
                            <a:buChar char="•"/>
                          </a:pP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2286254901"/>
                      </a:ext>
                    </a:extLst>
                  </a:tr>
                </a:tbl>
              </a:graphicData>
            </a:graphic>
          </p:graphicFrame>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2743200"/>
            <a:ext cx="1304925" cy="1733550"/>
          </a:xfrm>
          <a:prstGeom prst="rect">
            <a:avLst/>
          </a:prstGeom>
        </p:spPr>
      </p:pic>
    </p:spTree>
    <p:extLst>
      <p:ext uri="{BB962C8B-B14F-4D97-AF65-F5344CB8AC3E}">
        <p14:creationId xmlns:p14="http://schemas.microsoft.com/office/powerpoint/2010/main" val="3803670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Dense, continuous data</a:t>
            </a:r>
          </a:p>
          <a:p>
            <a:pPr lvl="1"/>
            <a:r>
              <a:rPr lang="en-US" dirty="0"/>
              <a:t>Euclidean distance</a:t>
            </a:r>
          </a:p>
          <a:p>
            <a:r>
              <a:rPr lang="en-US" dirty="0"/>
              <a:t>Sparse, asymmetric</a:t>
            </a:r>
          </a:p>
          <a:p>
            <a:pPr lvl="1"/>
            <a:r>
              <a:rPr lang="en-US" dirty="0"/>
              <a:t>Ignore 0-0 matches</a:t>
            </a:r>
          </a:p>
          <a:p>
            <a:pPr lvl="1"/>
            <a:r>
              <a:rPr lang="en-US" dirty="0"/>
              <a:t>Cosine, </a:t>
            </a:r>
            <a:r>
              <a:rPr lang="en-US" dirty="0" err="1"/>
              <a:t>Jaccard</a:t>
            </a:r>
            <a:r>
              <a:rPr lang="en-US" dirty="0"/>
              <a:t>, </a:t>
            </a:r>
            <a:r>
              <a:rPr lang="en-US" dirty="0" err="1"/>
              <a:t>Tanimoto</a:t>
            </a:r>
            <a:endParaRPr lang="en-US" dirty="0"/>
          </a:p>
          <a:p>
            <a:r>
              <a:rPr lang="en-US" dirty="0"/>
              <a:t>Time series with same magnitude?</a:t>
            </a:r>
          </a:p>
          <a:p>
            <a:pPr lvl="1"/>
            <a:r>
              <a:rPr lang="en-US" dirty="0"/>
              <a:t>Euclidean</a:t>
            </a:r>
          </a:p>
          <a:p>
            <a:r>
              <a:rPr lang="en-US" dirty="0"/>
              <a:t>Time series with same shape?</a:t>
            </a:r>
          </a:p>
          <a:p>
            <a:pPr lvl="1"/>
            <a:r>
              <a:rPr lang="en-US" dirty="0"/>
              <a:t>Correlation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986D-DDB4-4735-B668-72C10BB563AE}"/>
              </a:ext>
            </a:extLst>
          </p:cNvPr>
          <p:cNvSpPr>
            <a:spLocks noGrp="1"/>
          </p:cNvSpPr>
          <p:nvPr>
            <p:ph type="title"/>
          </p:nvPr>
        </p:nvSpPr>
        <p:spPr/>
        <p:txBody>
          <a:bodyPr/>
          <a:lstStyle/>
          <a:p>
            <a:r>
              <a:rPr lang="en-US" dirty="0"/>
              <a:t>Dice vs Cosine</a:t>
            </a:r>
          </a:p>
        </p:txBody>
      </p:sp>
      <p:sp>
        <p:nvSpPr>
          <p:cNvPr id="3" name="Content Placeholder 2">
            <a:extLst>
              <a:ext uri="{FF2B5EF4-FFF2-40B4-BE49-F238E27FC236}">
                <a16:creationId xmlns:a16="http://schemas.microsoft.com/office/drawing/2014/main" id="{22E0DC10-DFD0-4A2B-B501-5386AF2E718A}"/>
              </a:ext>
            </a:extLst>
          </p:cNvPr>
          <p:cNvSpPr>
            <a:spLocks noGrp="1"/>
          </p:cNvSpPr>
          <p:nvPr>
            <p:ph idx="1"/>
          </p:nvPr>
        </p:nvSpPr>
        <p:spPr/>
        <p:txBody>
          <a:bodyPr/>
          <a:lstStyle/>
          <a:p>
            <a:r>
              <a:rPr lang="en-US" dirty="0"/>
              <a:t>Dice checks for existence (set intersection), while cosine checks for a metric (scalar product). </a:t>
            </a:r>
            <a:br>
              <a:rPr lang="en-US" dirty="0"/>
            </a:br>
            <a:br>
              <a:rPr lang="en-US" dirty="0"/>
            </a:br>
            <a:r>
              <a:rPr lang="en-US" dirty="0"/>
              <a:t>Let's ignore the denominator in both formulas since they serve the purpose of normalizing, and just take the numerators.</a:t>
            </a:r>
          </a:p>
          <a:p>
            <a:endParaRPr lang="en-US" dirty="0"/>
          </a:p>
        </p:txBody>
      </p:sp>
    </p:spTree>
    <p:extLst>
      <p:ext uri="{BB962C8B-B14F-4D97-AF65-F5344CB8AC3E}">
        <p14:creationId xmlns:p14="http://schemas.microsoft.com/office/powerpoint/2010/main" val="172695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2C15-33DF-4723-B3C3-8784A3D143FD}"/>
              </a:ext>
            </a:extLst>
          </p:cNvPr>
          <p:cNvSpPr>
            <a:spLocks noGrp="1"/>
          </p:cNvSpPr>
          <p:nvPr>
            <p:ph type="title"/>
          </p:nvPr>
        </p:nvSpPr>
        <p:spPr/>
        <p:txBody>
          <a:bodyPr/>
          <a:lstStyle/>
          <a:p>
            <a:r>
              <a:rPr lang="en-US" dirty="0"/>
              <a:t>Dice vs Cosine</a:t>
            </a:r>
          </a:p>
        </p:txBody>
      </p:sp>
      <p:sp>
        <p:nvSpPr>
          <p:cNvPr id="3" name="Content Placeholder 2">
            <a:extLst>
              <a:ext uri="{FF2B5EF4-FFF2-40B4-BE49-F238E27FC236}">
                <a16:creationId xmlns:a16="http://schemas.microsoft.com/office/drawing/2014/main" id="{0DCDD687-20C7-4F11-88E3-F6038E354B92}"/>
              </a:ext>
            </a:extLst>
          </p:cNvPr>
          <p:cNvSpPr>
            <a:spLocks noGrp="1"/>
          </p:cNvSpPr>
          <p:nvPr>
            <p:ph idx="1"/>
          </p:nvPr>
        </p:nvSpPr>
        <p:spPr/>
        <p:txBody>
          <a:bodyPr>
            <a:normAutofit fontScale="77500" lnSpcReduction="20000"/>
          </a:bodyPr>
          <a:lstStyle/>
          <a:p>
            <a:r>
              <a:rPr lang="en-US" dirty="0"/>
              <a:t>Talking about text documents, Dice simply checks if a word from a vocabulary is present in both documents A and B, however not for the frequency of the </a:t>
            </a:r>
            <a:r>
              <a:rPr lang="en-US" dirty="0" err="1"/>
              <a:t>occurences</a:t>
            </a:r>
            <a:r>
              <a:rPr lang="en-US" dirty="0"/>
              <a:t>. The Dice coefficient will therefore be the same between docs A1 = "boats" and A2 = "boats </a:t>
            </a:r>
            <a:r>
              <a:rPr lang="en-US" dirty="0" err="1"/>
              <a:t>boats</a:t>
            </a:r>
            <a:r>
              <a:rPr lang="en-US" dirty="0"/>
              <a:t> </a:t>
            </a:r>
            <a:r>
              <a:rPr lang="en-US" dirty="0" err="1"/>
              <a:t>boats</a:t>
            </a:r>
            <a:r>
              <a:rPr lang="en-US" dirty="0"/>
              <a:t>" and any other reference document B.</a:t>
            </a:r>
          </a:p>
          <a:p>
            <a:endParaRPr lang="en-US" dirty="0"/>
          </a:p>
          <a:p>
            <a:r>
              <a:rPr lang="en-US" dirty="0"/>
              <a:t>Cosine includes frequency by using the scalar product, and instead of doing a check if a word is present in both sets, it multiplies the frequencies of words in both documents (or some other related measure, a common one being </a:t>
            </a:r>
            <a:r>
              <a:rPr lang="en-US" dirty="0" err="1"/>
              <a:t>tf-idf</a:t>
            </a:r>
            <a:r>
              <a:rPr lang="en-US" dirty="0"/>
              <a:t>). Therefore, for a reference document B, the cosine score will be different for A1 and A2.</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D686472-32F1-4DC5-AF16-F2CBEC744EBA}"/>
                  </a:ext>
                </a:extLst>
              </p14:cNvPr>
              <p14:cNvContentPartPr/>
              <p14:nvPr/>
            </p14:nvContentPartPr>
            <p14:xfrm>
              <a:off x="1519200" y="3437640"/>
              <a:ext cx="6360480" cy="251280"/>
            </p14:xfrm>
          </p:contentPart>
        </mc:Choice>
        <mc:Fallback xmlns="">
          <p:pic>
            <p:nvPicPr>
              <p:cNvPr id="4" name="Ink 3">
                <a:extLst>
                  <a:ext uri="{FF2B5EF4-FFF2-40B4-BE49-F238E27FC236}">
                    <a16:creationId xmlns:a16="http://schemas.microsoft.com/office/drawing/2014/main" id="{6D686472-32F1-4DC5-AF16-F2CBEC744EBA}"/>
                  </a:ext>
                </a:extLst>
              </p:cNvPr>
              <p:cNvPicPr/>
              <p:nvPr/>
            </p:nvPicPr>
            <p:blipFill>
              <a:blip r:embed="rId3"/>
              <a:stretch>
                <a:fillRect/>
              </a:stretch>
            </p:blipFill>
            <p:spPr>
              <a:xfrm>
                <a:off x="1509840" y="3428280"/>
                <a:ext cx="6379200" cy="270000"/>
              </a:xfrm>
              <a:prstGeom prst="rect">
                <a:avLst/>
              </a:prstGeom>
            </p:spPr>
          </p:pic>
        </mc:Fallback>
      </mc:AlternateContent>
    </p:spTree>
    <p:extLst>
      <p:ext uri="{BB962C8B-B14F-4D97-AF65-F5344CB8AC3E}">
        <p14:creationId xmlns:p14="http://schemas.microsoft.com/office/powerpoint/2010/main" val="95310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2013214" y="1258703"/>
            <a:ext cx="5126037" cy="609600"/>
          </a:xfrm>
        </p:spPr>
        <p:txBody>
          <a:bodyPr>
            <a:normAutofit fontScale="90000"/>
          </a:bodyPr>
          <a:lstStyle/>
          <a:p>
            <a:r>
              <a:rPr lang="en-US" dirty="0"/>
              <a:t>Data matrix</a:t>
            </a:r>
          </a:p>
        </p:txBody>
      </p:sp>
      <p:sp>
        <p:nvSpPr>
          <p:cNvPr id="1032" name="Rectangle 3"/>
          <p:cNvSpPr>
            <a:spLocks noGrp="1" noChangeArrowheads="1"/>
          </p:cNvSpPr>
          <p:nvPr>
            <p:ph idx="1"/>
          </p:nvPr>
        </p:nvSpPr>
        <p:spPr/>
        <p:txBody>
          <a:bodyPr/>
          <a:lstStyle/>
          <a:p>
            <a:pPr marL="0" indent="0" eaLnBrk="1" hangingPunct="1">
              <a:buNone/>
            </a:pPr>
            <a:endParaRPr lang="en-US" dirty="0"/>
          </a:p>
          <a:p>
            <a:pPr eaLnBrk="1" hangingPunct="1"/>
            <a:endParaRPr lang="en-US" dirty="0"/>
          </a:p>
          <a:p>
            <a:pPr eaLnBrk="1" hangingPunct="1"/>
            <a:endParaRPr lang="en-US" dirty="0"/>
          </a:p>
          <a:p>
            <a:pPr eaLnBrk="1" hangingPunct="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41590897"/>
              </p:ext>
            </p:extLst>
          </p:nvPr>
        </p:nvGraphicFramePr>
        <p:xfrm>
          <a:off x="1447800" y="2819400"/>
          <a:ext cx="6155269" cy="2595880"/>
        </p:xfrm>
        <a:graphic>
          <a:graphicData uri="http://schemas.openxmlformats.org/drawingml/2006/table">
            <a:tbl>
              <a:tblPr firstRow="1" bandRow="1">
                <a:tableStyleId>{5C22544A-7EE6-4342-B048-85BDC9FD1C3A}</a:tableStyleId>
              </a:tblPr>
              <a:tblGrid>
                <a:gridCol w="1028813">
                  <a:extLst>
                    <a:ext uri="{9D8B030D-6E8A-4147-A177-3AD203B41FA5}">
                      <a16:colId xmlns:a16="http://schemas.microsoft.com/office/drawing/2014/main" val="632341193"/>
                    </a:ext>
                  </a:extLst>
                </a:gridCol>
                <a:gridCol w="870531">
                  <a:extLst>
                    <a:ext uri="{9D8B030D-6E8A-4147-A177-3AD203B41FA5}">
                      <a16:colId xmlns:a16="http://schemas.microsoft.com/office/drawing/2014/main" val="3812852296"/>
                    </a:ext>
                  </a:extLst>
                </a:gridCol>
                <a:gridCol w="870531">
                  <a:extLst>
                    <a:ext uri="{9D8B030D-6E8A-4147-A177-3AD203B41FA5}">
                      <a16:colId xmlns:a16="http://schemas.microsoft.com/office/drawing/2014/main" val="4133411700"/>
                    </a:ext>
                  </a:extLst>
                </a:gridCol>
                <a:gridCol w="747422">
                  <a:extLst>
                    <a:ext uri="{9D8B030D-6E8A-4147-A177-3AD203B41FA5}">
                      <a16:colId xmlns:a16="http://schemas.microsoft.com/office/drawing/2014/main" val="4237742657"/>
                    </a:ext>
                  </a:extLst>
                </a:gridCol>
                <a:gridCol w="879324">
                  <a:extLst>
                    <a:ext uri="{9D8B030D-6E8A-4147-A177-3AD203B41FA5}">
                      <a16:colId xmlns:a16="http://schemas.microsoft.com/office/drawing/2014/main" val="2766420851"/>
                    </a:ext>
                  </a:extLst>
                </a:gridCol>
                <a:gridCol w="879324">
                  <a:extLst>
                    <a:ext uri="{9D8B030D-6E8A-4147-A177-3AD203B41FA5}">
                      <a16:colId xmlns:a16="http://schemas.microsoft.com/office/drawing/2014/main" val="2721381163"/>
                    </a:ext>
                  </a:extLst>
                </a:gridCol>
                <a:gridCol w="879324">
                  <a:extLst>
                    <a:ext uri="{9D8B030D-6E8A-4147-A177-3AD203B41FA5}">
                      <a16:colId xmlns:a16="http://schemas.microsoft.com/office/drawing/2014/main" val="2483390594"/>
                    </a:ext>
                  </a:extLst>
                </a:gridCol>
              </a:tblGrid>
              <a:tr h="370840">
                <a:tc>
                  <a:txBody>
                    <a:bodyPr/>
                    <a:lstStyle/>
                    <a:p>
                      <a:endParaRPr lang="en-US" b="1" dirty="0">
                        <a:solidFill>
                          <a:schemeClr val="tx1"/>
                        </a:solidFill>
                      </a:endParaRPr>
                    </a:p>
                  </a:txBody>
                  <a:tcPr>
                    <a:noFill/>
                  </a:tcPr>
                </a:tc>
                <a:tc>
                  <a:txBody>
                    <a:bodyPr/>
                    <a:lstStyle/>
                    <a:p>
                      <a:r>
                        <a:rPr lang="en-US" dirty="0" err="1">
                          <a:solidFill>
                            <a:schemeClr val="tx1"/>
                          </a:solidFill>
                        </a:rPr>
                        <a:t>Attr</a:t>
                      </a:r>
                      <a:r>
                        <a:rPr lang="en-US" dirty="0">
                          <a:solidFill>
                            <a:schemeClr val="tx1"/>
                          </a:solidFill>
                        </a:rPr>
                        <a:t> 1</a:t>
                      </a:r>
                    </a:p>
                  </a:txBody>
                  <a:tcPr>
                    <a:noFill/>
                  </a:tcPr>
                </a:tc>
                <a:tc>
                  <a:txBody>
                    <a:bodyPr/>
                    <a:lstStyle/>
                    <a:p>
                      <a:r>
                        <a:rPr lang="en-US" dirty="0" err="1">
                          <a:solidFill>
                            <a:schemeClr val="tx1"/>
                          </a:solidFill>
                        </a:rPr>
                        <a:t>Attr</a:t>
                      </a:r>
                      <a:r>
                        <a:rPr lang="en-US" dirty="0">
                          <a:solidFill>
                            <a:schemeClr val="tx1"/>
                          </a:solidFill>
                        </a:rPr>
                        <a:t> 2</a:t>
                      </a:r>
                    </a:p>
                  </a:txBody>
                  <a:tcPr>
                    <a:noFill/>
                  </a:tcPr>
                </a:tc>
                <a:tc>
                  <a:txBody>
                    <a:bodyPr/>
                    <a:lstStyle/>
                    <a:p>
                      <a:pPr algn="ctr"/>
                      <a:r>
                        <a:rPr lang="en-US" dirty="0">
                          <a:solidFill>
                            <a:schemeClr val="tx1"/>
                          </a:solidFill>
                        </a:rPr>
                        <a:t>…</a:t>
                      </a:r>
                    </a:p>
                  </a:txBody>
                  <a:tcPr>
                    <a:noFill/>
                  </a:tcPr>
                </a:tc>
                <a:tc>
                  <a:txBody>
                    <a:bodyPr/>
                    <a:lstStyle/>
                    <a:p>
                      <a:r>
                        <a:rPr lang="en-US" dirty="0" err="1">
                          <a:solidFill>
                            <a:schemeClr val="tx1"/>
                          </a:solidFill>
                        </a:rPr>
                        <a:t>Attr</a:t>
                      </a:r>
                      <a:r>
                        <a:rPr lang="en-US" dirty="0">
                          <a:solidFill>
                            <a:schemeClr val="tx1"/>
                          </a:solidFill>
                        </a:rPr>
                        <a:t> j</a:t>
                      </a:r>
                    </a:p>
                  </a:txBody>
                  <a:tcPr>
                    <a:noFill/>
                  </a:tcPr>
                </a:tc>
                <a:tc>
                  <a:txBody>
                    <a:bodyPr/>
                    <a:lstStyle/>
                    <a:p>
                      <a:pPr algn="ctr"/>
                      <a:r>
                        <a:rPr lang="en-US" dirty="0">
                          <a:solidFill>
                            <a:schemeClr val="tx1"/>
                          </a:solidFill>
                        </a:rPr>
                        <a:t>…</a:t>
                      </a:r>
                    </a:p>
                  </a:txBody>
                  <a:tcPr>
                    <a:noFill/>
                  </a:tcPr>
                </a:tc>
                <a:tc>
                  <a:txBody>
                    <a:bodyPr/>
                    <a:lstStyle/>
                    <a:p>
                      <a:r>
                        <a:rPr lang="en-US" dirty="0" err="1">
                          <a:solidFill>
                            <a:schemeClr val="tx1"/>
                          </a:solidFill>
                        </a:rPr>
                        <a:t>Attr</a:t>
                      </a:r>
                      <a:r>
                        <a:rPr lang="en-US" dirty="0">
                          <a:solidFill>
                            <a:schemeClr val="tx1"/>
                          </a:solidFill>
                        </a:rPr>
                        <a:t> m</a:t>
                      </a:r>
                    </a:p>
                  </a:txBody>
                  <a:tcPr>
                    <a:noFill/>
                  </a:tcPr>
                </a:tc>
                <a:extLst>
                  <a:ext uri="{0D108BD9-81ED-4DB2-BD59-A6C34878D82A}">
                    <a16:rowId xmlns:a16="http://schemas.microsoft.com/office/drawing/2014/main" val="267776461"/>
                  </a:ext>
                </a:extLst>
              </a:tr>
              <a:tr h="370840">
                <a:tc>
                  <a:txBody>
                    <a:bodyPr/>
                    <a:lstStyle/>
                    <a:p>
                      <a:r>
                        <a:rPr lang="en-US" b="1" dirty="0">
                          <a:solidFill>
                            <a:schemeClr val="tx1"/>
                          </a:solidFill>
                        </a:rPr>
                        <a:t>Object 1</a:t>
                      </a:r>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54861018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Object 2</a:t>
                      </a:r>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01099052"/>
                  </a:ext>
                </a:extLst>
              </a:tr>
              <a:tr h="370840">
                <a:tc>
                  <a:txBody>
                    <a:bodyPr/>
                    <a:lstStyle/>
                    <a:p>
                      <a:pPr algn="ctr"/>
                      <a:r>
                        <a:rPr lang="en-US" b="1" dirty="0">
                          <a:solidFill>
                            <a:schemeClr val="tx1"/>
                          </a:solidFill>
                        </a:rPr>
                        <a:t>…</a:t>
                      </a:r>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212674727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Object </a:t>
                      </a:r>
                      <a:r>
                        <a:rPr lang="en-US" b="1" dirty="0" err="1">
                          <a:solidFill>
                            <a:schemeClr val="tx1"/>
                          </a:solidFill>
                        </a:rPr>
                        <a:t>i</a:t>
                      </a:r>
                      <a:endParaRPr lang="en-US" b="1" dirty="0">
                        <a:solidFill>
                          <a:schemeClr val="tx1"/>
                        </a:solidFill>
                      </a:endParaRPr>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2914039858"/>
                  </a:ext>
                </a:extLst>
              </a:tr>
              <a:tr h="370840">
                <a:tc>
                  <a:txBody>
                    <a:bodyPr/>
                    <a:lstStyle/>
                    <a:p>
                      <a:pPr algn="ctr"/>
                      <a:r>
                        <a:rPr lang="en-US" b="1" dirty="0">
                          <a:solidFill>
                            <a:schemeClr val="tx1"/>
                          </a:solidFill>
                        </a:rPr>
                        <a:t>…</a:t>
                      </a:r>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4604281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Object n</a:t>
                      </a:r>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1033246216"/>
                  </a:ext>
                </a:extLst>
              </a:tr>
            </a:tbl>
          </a:graphicData>
        </a:graphic>
      </p:graphicFrame>
    </p:spTree>
    <p:extLst>
      <p:ext uri="{BB962C8B-B14F-4D97-AF65-F5344CB8AC3E}">
        <p14:creationId xmlns:p14="http://schemas.microsoft.com/office/powerpoint/2010/main" val="13936853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B953-12B5-42EA-8750-F1AFEF4E52DE}"/>
              </a:ext>
            </a:extLst>
          </p:cNvPr>
          <p:cNvSpPr>
            <a:spLocks noGrp="1"/>
          </p:cNvSpPr>
          <p:nvPr>
            <p:ph type="title"/>
          </p:nvPr>
        </p:nvSpPr>
        <p:spPr/>
        <p:txBody>
          <a:bodyPr/>
          <a:lstStyle/>
          <a:p>
            <a:r>
              <a:rPr lang="en-US" dirty="0"/>
              <a:t>Cosine vs Jaccard</a:t>
            </a:r>
          </a:p>
        </p:txBody>
      </p:sp>
      <p:sp>
        <p:nvSpPr>
          <p:cNvPr id="3" name="Content Placeholder 2">
            <a:extLst>
              <a:ext uri="{FF2B5EF4-FFF2-40B4-BE49-F238E27FC236}">
                <a16:creationId xmlns:a16="http://schemas.microsoft.com/office/drawing/2014/main" id="{B4D03FC6-4767-4DA4-A428-A60965A49C6B}"/>
              </a:ext>
            </a:extLst>
          </p:cNvPr>
          <p:cNvSpPr>
            <a:spLocks noGrp="1"/>
          </p:cNvSpPr>
          <p:nvPr>
            <p:ph idx="1"/>
          </p:nvPr>
        </p:nvSpPr>
        <p:spPr/>
        <p:txBody>
          <a:bodyPr>
            <a:normAutofit fontScale="92500" lnSpcReduction="10000"/>
          </a:bodyPr>
          <a:lstStyle/>
          <a:p>
            <a:r>
              <a:rPr lang="en-US" dirty="0"/>
              <a:t>In cosine similarity, the number of common attributes is divided by the total number of possible attributes. Whereas in Jaccard Similarity, the number of common attributes is divided by the number of attributes that exists in at least one of the two objects. </a:t>
            </a:r>
          </a:p>
          <a:p>
            <a:r>
              <a:rPr lang="en-US" dirty="0"/>
              <a:t>The Cosine index could be used to identify plagiarism, but will not be a good index to identify mirror sites on the internet. Whereas the Jaccard index, will be a good index to identify mirror sites, but not so great at catching copy pasta plagiarism (within a larger document). </a:t>
            </a:r>
          </a:p>
        </p:txBody>
      </p:sp>
    </p:spTree>
    <p:extLst>
      <p:ext uri="{BB962C8B-B14F-4D97-AF65-F5344CB8AC3E}">
        <p14:creationId xmlns:p14="http://schemas.microsoft.com/office/powerpoint/2010/main" val="2269892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Sequence Relations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218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 Sequences of daily temperature values at different locations</a:t>
            </a:r>
          </a:p>
          <a:p>
            <a:r>
              <a:rPr lang="en-US" dirty="0"/>
              <a:t>Text documents viewed as sequences of alphanumerical characters</a:t>
            </a:r>
          </a:p>
          <a:p>
            <a:r>
              <a:rPr lang="en-US" dirty="0"/>
              <a:t>Sequences of web pages visited by different users</a:t>
            </a:r>
          </a:p>
        </p:txBody>
      </p:sp>
    </p:spTree>
    <p:extLst>
      <p:ext uri="{BB962C8B-B14F-4D97-AF65-F5344CB8AC3E}">
        <p14:creationId xmlns:p14="http://schemas.microsoft.com/office/powerpoint/2010/main" val="218432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a:t>
            </a:r>
          </a:p>
        </p:txBody>
      </p:sp>
      <p:sp>
        <p:nvSpPr>
          <p:cNvPr id="3" name="Content Placeholder 2"/>
          <p:cNvSpPr>
            <a:spLocks noGrp="1"/>
          </p:cNvSpPr>
          <p:nvPr>
            <p:ph idx="1"/>
          </p:nvPr>
        </p:nvSpPr>
        <p:spPr/>
        <p:txBody>
          <a:bodyPr/>
          <a:lstStyle/>
          <a:p>
            <a:r>
              <a:rPr lang="en-US" dirty="0"/>
              <a:t>Sequences of same length</a:t>
            </a:r>
          </a:p>
          <a:p>
            <a:pPr lvl="1"/>
            <a:r>
              <a:rPr lang="en-US" dirty="0"/>
              <a:t>Hamming distance</a:t>
            </a:r>
          </a:p>
          <a:p>
            <a:r>
              <a:rPr lang="en-US" dirty="0"/>
              <a:t>Sequences of different length</a:t>
            </a:r>
          </a:p>
          <a:p>
            <a:pPr lvl="1"/>
            <a:r>
              <a:rPr lang="en-US" dirty="0" err="1"/>
              <a:t>Levenshtein</a:t>
            </a:r>
            <a:r>
              <a:rPr lang="en-US" dirty="0"/>
              <a:t> or edit distance</a:t>
            </a:r>
          </a:p>
        </p:txBody>
      </p:sp>
    </p:spTree>
    <p:extLst>
      <p:ext uri="{BB962C8B-B14F-4D97-AF65-F5344CB8AC3E}">
        <p14:creationId xmlns:p14="http://schemas.microsoft.com/office/powerpoint/2010/main" val="234748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Levenshtein</a:t>
            </a:r>
            <a:r>
              <a:rPr lang="en-US" dirty="0"/>
              <a:t> or edit distance</a:t>
            </a:r>
          </a:p>
        </p:txBody>
      </p:sp>
      <p:sp>
        <p:nvSpPr>
          <p:cNvPr id="3" name="Content Placeholder 2"/>
          <p:cNvSpPr>
            <a:spLocks noGrp="1"/>
          </p:cNvSpPr>
          <p:nvPr>
            <p:ph idx="1"/>
          </p:nvPr>
        </p:nvSpPr>
        <p:spPr/>
        <p:txBody>
          <a:bodyPr>
            <a:normAutofit fontScale="85000" lnSpcReduction="20000"/>
          </a:bodyPr>
          <a:lstStyle/>
          <a:p>
            <a:r>
              <a:rPr lang="en-US" dirty="0"/>
              <a:t>Given two character strings s and t, </a:t>
            </a:r>
          </a:p>
          <a:p>
            <a:r>
              <a:rPr lang="en-US" dirty="0"/>
              <a:t>the  edit distance between them is </a:t>
            </a:r>
          </a:p>
          <a:p>
            <a:r>
              <a:rPr lang="en-US" dirty="0"/>
              <a:t>the minimum number of edit operations required to transform s into t. </a:t>
            </a:r>
          </a:p>
          <a:p>
            <a:r>
              <a:rPr lang="en-US"/>
              <a:t>s </a:t>
            </a:r>
            <a:r>
              <a:rPr lang="en-US" dirty="0"/>
              <a:t>– along row</a:t>
            </a:r>
            <a:r>
              <a:rPr lang="en-US"/>
              <a:t>, t </a:t>
            </a:r>
            <a:r>
              <a:rPr lang="en-US" dirty="0"/>
              <a:t>– along column</a:t>
            </a:r>
          </a:p>
          <a:p>
            <a:r>
              <a:rPr lang="en-US" dirty="0"/>
              <a:t>Edit operations allowed</a:t>
            </a:r>
          </a:p>
          <a:p>
            <a:pPr marL="514350" indent="-514350">
              <a:buAutoNum type="romanLcParenBoth"/>
            </a:pPr>
            <a:r>
              <a:rPr lang="en-US" dirty="0"/>
              <a:t>insert a character into a string</a:t>
            </a:r>
          </a:p>
          <a:p>
            <a:pPr marL="514350" indent="-514350">
              <a:buAutoNum type="romanLcParenBoth"/>
            </a:pPr>
            <a:r>
              <a:rPr lang="en-US" dirty="0"/>
              <a:t>delete a character from a string and </a:t>
            </a:r>
          </a:p>
          <a:p>
            <a:pPr marL="514350" indent="-514350">
              <a:buAutoNum type="romanLcParenBoth"/>
            </a:pPr>
            <a:r>
              <a:rPr lang="en-US" dirty="0"/>
              <a:t>replace a character of a string by another character</a:t>
            </a:r>
          </a:p>
        </p:txBody>
      </p:sp>
    </p:spTree>
    <p:extLst>
      <p:ext uri="{BB962C8B-B14F-4D97-AF65-F5344CB8AC3E}">
        <p14:creationId xmlns:p14="http://schemas.microsoft.com/office/powerpoint/2010/main" val="323090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7316636"/>
              </p:ext>
            </p:extLst>
          </p:nvPr>
        </p:nvGraphicFramePr>
        <p:xfrm>
          <a:off x="533400" y="609600"/>
          <a:ext cx="8077200" cy="5684520"/>
        </p:xfrm>
        <a:graphic>
          <a:graphicData uri="http://schemas.openxmlformats.org/drawingml/2006/table">
            <a:tbl>
              <a:tblPr firstRow="1" bandRow="1">
                <a:tableStyleId>{5C22544A-7EE6-4342-B048-85BDC9FD1C3A}</a:tableStyleId>
              </a:tblPr>
              <a:tblGrid>
                <a:gridCol w="639778">
                  <a:extLst>
                    <a:ext uri="{9D8B030D-6E8A-4147-A177-3AD203B41FA5}">
                      <a16:colId xmlns:a16="http://schemas.microsoft.com/office/drawing/2014/main" val="1878003073"/>
                    </a:ext>
                  </a:extLst>
                </a:gridCol>
                <a:gridCol w="7437422">
                  <a:extLst>
                    <a:ext uri="{9D8B030D-6E8A-4147-A177-3AD203B41FA5}">
                      <a16:colId xmlns:a16="http://schemas.microsoft.com/office/drawing/2014/main" val="305153759"/>
                    </a:ext>
                  </a:extLst>
                </a:gridCol>
              </a:tblGrid>
              <a:tr h="370840">
                <a:tc>
                  <a:txBody>
                    <a:bodyPr/>
                    <a:lstStyle/>
                    <a:p>
                      <a:r>
                        <a:rPr lang="en-US"/>
                        <a:t>Step</a:t>
                      </a:r>
                    </a:p>
                  </a:txBody>
                  <a:tcPr anchor="ctr"/>
                </a:tc>
                <a:tc>
                  <a:txBody>
                    <a:bodyPr/>
                    <a:lstStyle/>
                    <a:p>
                      <a:r>
                        <a:rPr lang="en-US"/>
                        <a:t>Description</a:t>
                      </a:r>
                    </a:p>
                  </a:txBody>
                  <a:tcPr anchor="ctr"/>
                </a:tc>
                <a:extLst>
                  <a:ext uri="{0D108BD9-81ED-4DB2-BD59-A6C34878D82A}">
                    <a16:rowId xmlns:a16="http://schemas.microsoft.com/office/drawing/2014/main" val="164133812"/>
                  </a:ext>
                </a:extLst>
              </a:tr>
              <a:tr h="370840">
                <a:tc>
                  <a:txBody>
                    <a:bodyPr/>
                    <a:lstStyle/>
                    <a:p>
                      <a:r>
                        <a:rPr lang="en-US"/>
                        <a:t>1</a:t>
                      </a:r>
                    </a:p>
                  </a:txBody>
                  <a:tcPr/>
                </a:tc>
                <a:tc>
                  <a:txBody>
                    <a:bodyPr/>
                    <a:lstStyle/>
                    <a:p>
                      <a:r>
                        <a:rPr lang="en-US"/>
                        <a:t>Set n to be the length of s.</a:t>
                      </a:r>
                      <a:br>
                        <a:rPr lang="en-US"/>
                      </a:br>
                      <a:r>
                        <a:rPr lang="en-US"/>
                        <a:t>Set m to be the length of t.</a:t>
                      </a:r>
                      <a:br>
                        <a:rPr lang="en-US"/>
                      </a:br>
                      <a:r>
                        <a:rPr lang="en-US"/>
                        <a:t>If n = 0, return m and exit.</a:t>
                      </a:r>
                      <a:br>
                        <a:rPr lang="en-US"/>
                      </a:br>
                      <a:r>
                        <a:rPr lang="en-US"/>
                        <a:t>If m = 0, return n and exit.</a:t>
                      </a:r>
                      <a:br>
                        <a:rPr lang="en-US"/>
                      </a:br>
                      <a:r>
                        <a:rPr lang="en-US"/>
                        <a:t>Construct a matrix containing 0..m rows and 0..n columns. </a:t>
                      </a:r>
                    </a:p>
                  </a:txBody>
                  <a:tcPr anchor="ctr"/>
                </a:tc>
                <a:extLst>
                  <a:ext uri="{0D108BD9-81ED-4DB2-BD59-A6C34878D82A}">
                    <a16:rowId xmlns:a16="http://schemas.microsoft.com/office/drawing/2014/main" val="876573190"/>
                  </a:ext>
                </a:extLst>
              </a:tr>
              <a:tr h="370840">
                <a:tc>
                  <a:txBody>
                    <a:bodyPr/>
                    <a:lstStyle/>
                    <a:p>
                      <a:r>
                        <a:rPr lang="en-US"/>
                        <a:t>2</a:t>
                      </a:r>
                    </a:p>
                  </a:txBody>
                  <a:tcPr/>
                </a:tc>
                <a:tc>
                  <a:txBody>
                    <a:bodyPr/>
                    <a:lstStyle/>
                    <a:p>
                      <a:r>
                        <a:rPr lang="en-US" dirty="0"/>
                        <a:t>Initialize the first row to 0..n.</a:t>
                      </a:r>
                      <a:br>
                        <a:rPr lang="en-US" dirty="0"/>
                      </a:br>
                      <a:r>
                        <a:rPr lang="en-US" dirty="0"/>
                        <a:t>Initialize the first column to 0..m.</a:t>
                      </a:r>
                    </a:p>
                  </a:txBody>
                  <a:tcPr anchor="ctr"/>
                </a:tc>
                <a:extLst>
                  <a:ext uri="{0D108BD9-81ED-4DB2-BD59-A6C34878D82A}">
                    <a16:rowId xmlns:a16="http://schemas.microsoft.com/office/drawing/2014/main" val="1821123053"/>
                  </a:ext>
                </a:extLst>
              </a:tr>
              <a:tr h="370840">
                <a:tc>
                  <a:txBody>
                    <a:bodyPr/>
                    <a:lstStyle/>
                    <a:p>
                      <a:r>
                        <a:rPr lang="en-US"/>
                        <a:t>3</a:t>
                      </a:r>
                    </a:p>
                  </a:txBody>
                  <a:tcPr/>
                </a:tc>
                <a:tc>
                  <a:txBody>
                    <a:bodyPr/>
                    <a:lstStyle/>
                    <a:p>
                      <a:r>
                        <a:rPr lang="en-US"/>
                        <a:t>Examine each character of s (i from 1 to n).</a:t>
                      </a:r>
                    </a:p>
                  </a:txBody>
                  <a:tcPr anchor="ctr"/>
                </a:tc>
                <a:extLst>
                  <a:ext uri="{0D108BD9-81ED-4DB2-BD59-A6C34878D82A}">
                    <a16:rowId xmlns:a16="http://schemas.microsoft.com/office/drawing/2014/main" val="3791304581"/>
                  </a:ext>
                </a:extLst>
              </a:tr>
              <a:tr h="370840">
                <a:tc>
                  <a:txBody>
                    <a:bodyPr/>
                    <a:lstStyle/>
                    <a:p>
                      <a:r>
                        <a:rPr lang="en-US"/>
                        <a:t>4</a:t>
                      </a:r>
                    </a:p>
                  </a:txBody>
                  <a:tcPr/>
                </a:tc>
                <a:tc>
                  <a:txBody>
                    <a:bodyPr/>
                    <a:lstStyle/>
                    <a:p>
                      <a:r>
                        <a:rPr lang="en-US"/>
                        <a:t>Examine each character of t (j from 1 to m).</a:t>
                      </a:r>
                    </a:p>
                  </a:txBody>
                  <a:tcPr anchor="ctr"/>
                </a:tc>
                <a:extLst>
                  <a:ext uri="{0D108BD9-81ED-4DB2-BD59-A6C34878D82A}">
                    <a16:rowId xmlns:a16="http://schemas.microsoft.com/office/drawing/2014/main" val="1051260335"/>
                  </a:ext>
                </a:extLst>
              </a:tr>
              <a:tr h="370840">
                <a:tc>
                  <a:txBody>
                    <a:bodyPr/>
                    <a:lstStyle/>
                    <a:p>
                      <a:r>
                        <a:rPr lang="en-US"/>
                        <a:t>5</a:t>
                      </a:r>
                    </a:p>
                  </a:txBody>
                  <a:tcPr/>
                </a:tc>
                <a:tc>
                  <a:txBody>
                    <a:bodyPr/>
                    <a:lstStyle/>
                    <a:p>
                      <a:r>
                        <a:rPr lang="en-US"/>
                        <a:t>If s[i] equals t[j], the cost is 0.</a:t>
                      </a:r>
                      <a:br>
                        <a:rPr lang="en-US"/>
                      </a:br>
                      <a:r>
                        <a:rPr lang="en-US"/>
                        <a:t>If s[i] doesn't equal t[j], the cost is 1.</a:t>
                      </a:r>
                    </a:p>
                  </a:txBody>
                  <a:tcPr anchor="ctr"/>
                </a:tc>
                <a:extLst>
                  <a:ext uri="{0D108BD9-81ED-4DB2-BD59-A6C34878D82A}">
                    <a16:rowId xmlns:a16="http://schemas.microsoft.com/office/drawing/2014/main" val="3592192936"/>
                  </a:ext>
                </a:extLst>
              </a:tr>
              <a:tr h="370840">
                <a:tc>
                  <a:txBody>
                    <a:bodyPr/>
                    <a:lstStyle/>
                    <a:p>
                      <a:r>
                        <a:rPr lang="en-US"/>
                        <a:t>6</a:t>
                      </a:r>
                    </a:p>
                  </a:txBody>
                  <a:tcPr/>
                </a:tc>
                <a:tc>
                  <a:txBody>
                    <a:bodyPr/>
                    <a:lstStyle/>
                    <a:p>
                      <a:r>
                        <a:rPr lang="en-US" dirty="0"/>
                        <a:t>Set cell d[</a:t>
                      </a:r>
                      <a:r>
                        <a:rPr lang="en-US" dirty="0" err="1"/>
                        <a:t>i,j</a:t>
                      </a:r>
                      <a:r>
                        <a:rPr lang="en-US" dirty="0"/>
                        <a:t>] of the matrix equal to the minimum of:</a:t>
                      </a:r>
                      <a:br>
                        <a:rPr lang="en-US" dirty="0"/>
                      </a:br>
                      <a:r>
                        <a:rPr lang="en-US" dirty="0"/>
                        <a:t>a. The cell immediately above plus 1: d[i-1,j] + 1.</a:t>
                      </a:r>
                      <a:br>
                        <a:rPr lang="en-US" dirty="0"/>
                      </a:br>
                      <a:r>
                        <a:rPr lang="en-US" dirty="0"/>
                        <a:t>b. The cell immediately to the left plus 1: d[i,j-1] + 1.</a:t>
                      </a:r>
                      <a:br>
                        <a:rPr lang="en-US" dirty="0"/>
                      </a:br>
                      <a:r>
                        <a:rPr lang="en-US" dirty="0"/>
                        <a:t>c. The cell diagonally above and to the left plus the cost: d[i-1,j-1] + cost.</a:t>
                      </a:r>
                    </a:p>
                  </a:txBody>
                  <a:tcPr anchor="ctr"/>
                </a:tc>
                <a:extLst>
                  <a:ext uri="{0D108BD9-81ED-4DB2-BD59-A6C34878D82A}">
                    <a16:rowId xmlns:a16="http://schemas.microsoft.com/office/drawing/2014/main" val="3782341519"/>
                  </a:ext>
                </a:extLst>
              </a:tr>
              <a:tr h="370840">
                <a:tc>
                  <a:txBody>
                    <a:bodyPr/>
                    <a:lstStyle/>
                    <a:p>
                      <a:r>
                        <a:rPr lang="en-US" dirty="0"/>
                        <a:t>7</a:t>
                      </a:r>
                    </a:p>
                  </a:txBody>
                  <a:tcPr/>
                </a:tc>
                <a:tc>
                  <a:txBody>
                    <a:bodyPr/>
                    <a:lstStyle/>
                    <a:p>
                      <a:r>
                        <a:rPr lang="en-US" dirty="0"/>
                        <a:t> After the iteration steps (3, 4, 5, 6) are complete, the distance is found in cell d[</a:t>
                      </a:r>
                      <a:r>
                        <a:rPr lang="en-US" dirty="0" err="1"/>
                        <a:t>n,m</a:t>
                      </a:r>
                      <a:r>
                        <a:rPr lang="en-US" dirty="0"/>
                        <a:t>]. </a:t>
                      </a:r>
                    </a:p>
                  </a:txBody>
                  <a:tcPr anchor="ctr"/>
                </a:tc>
                <a:extLst>
                  <a:ext uri="{0D108BD9-81ED-4DB2-BD59-A6C34878D82A}">
                    <a16:rowId xmlns:a16="http://schemas.microsoft.com/office/drawing/2014/main" val="784869593"/>
                  </a:ext>
                </a:extLst>
              </a:tr>
            </a:tbl>
          </a:graphicData>
        </a:graphic>
      </p:graphicFrame>
    </p:spTree>
    <p:extLst>
      <p:ext uri="{BB962C8B-B14F-4D97-AF65-F5344CB8AC3E}">
        <p14:creationId xmlns:p14="http://schemas.microsoft.com/office/powerpoint/2010/main" val="1408760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67197170"/>
              </p:ext>
            </p:extLst>
          </p:nvPr>
        </p:nvGraphicFramePr>
        <p:xfrm>
          <a:off x="1524000" y="1397000"/>
          <a:ext cx="5588004" cy="3337560"/>
        </p:xfrm>
        <a:graphic>
          <a:graphicData uri="http://schemas.openxmlformats.org/drawingml/2006/table">
            <a:tbl>
              <a:tblPr firstRow="1" bandRow="1">
                <a:tableStyleId>{5C22544A-7EE6-4342-B048-85BDC9FD1C3A}</a:tableStyleId>
              </a:tblPr>
              <a:tblGrid>
                <a:gridCol w="465667">
                  <a:extLst>
                    <a:ext uri="{9D8B030D-6E8A-4147-A177-3AD203B41FA5}">
                      <a16:colId xmlns:a16="http://schemas.microsoft.com/office/drawing/2014/main" val="828983273"/>
                    </a:ext>
                  </a:extLst>
                </a:gridCol>
                <a:gridCol w="465667">
                  <a:extLst>
                    <a:ext uri="{9D8B030D-6E8A-4147-A177-3AD203B41FA5}">
                      <a16:colId xmlns:a16="http://schemas.microsoft.com/office/drawing/2014/main" val="886666592"/>
                    </a:ext>
                  </a:extLst>
                </a:gridCol>
                <a:gridCol w="465667">
                  <a:extLst>
                    <a:ext uri="{9D8B030D-6E8A-4147-A177-3AD203B41FA5}">
                      <a16:colId xmlns:a16="http://schemas.microsoft.com/office/drawing/2014/main" val="3951235416"/>
                    </a:ext>
                  </a:extLst>
                </a:gridCol>
                <a:gridCol w="465667">
                  <a:extLst>
                    <a:ext uri="{9D8B030D-6E8A-4147-A177-3AD203B41FA5}">
                      <a16:colId xmlns:a16="http://schemas.microsoft.com/office/drawing/2014/main" val="2773960232"/>
                    </a:ext>
                  </a:extLst>
                </a:gridCol>
                <a:gridCol w="465667">
                  <a:extLst>
                    <a:ext uri="{9D8B030D-6E8A-4147-A177-3AD203B41FA5}">
                      <a16:colId xmlns:a16="http://schemas.microsoft.com/office/drawing/2014/main" val="1505630213"/>
                    </a:ext>
                  </a:extLst>
                </a:gridCol>
                <a:gridCol w="465667">
                  <a:extLst>
                    <a:ext uri="{9D8B030D-6E8A-4147-A177-3AD203B41FA5}">
                      <a16:colId xmlns:a16="http://schemas.microsoft.com/office/drawing/2014/main" val="301367988"/>
                    </a:ext>
                  </a:extLst>
                </a:gridCol>
                <a:gridCol w="465667">
                  <a:extLst>
                    <a:ext uri="{9D8B030D-6E8A-4147-A177-3AD203B41FA5}">
                      <a16:colId xmlns:a16="http://schemas.microsoft.com/office/drawing/2014/main" val="1147799730"/>
                    </a:ext>
                  </a:extLst>
                </a:gridCol>
                <a:gridCol w="465667">
                  <a:extLst>
                    <a:ext uri="{9D8B030D-6E8A-4147-A177-3AD203B41FA5}">
                      <a16:colId xmlns:a16="http://schemas.microsoft.com/office/drawing/2014/main" val="394464005"/>
                    </a:ext>
                  </a:extLst>
                </a:gridCol>
                <a:gridCol w="465667">
                  <a:extLst>
                    <a:ext uri="{9D8B030D-6E8A-4147-A177-3AD203B41FA5}">
                      <a16:colId xmlns:a16="http://schemas.microsoft.com/office/drawing/2014/main" val="3216190365"/>
                    </a:ext>
                  </a:extLst>
                </a:gridCol>
                <a:gridCol w="465667">
                  <a:extLst>
                    <a:ext uri="{9D8B030D-6E8A-4147-A177-3AD203B41FA5}">
                      <a16:colId xmlns:a16="http://schemas.microsoft.com/office/drawing/2014/main" val="727304322"/>
                    </a:ext>
                  </a:extLst>
                </a:gridCol>
                <a:gridCol w="465667">
                  <a:extLst>
                    <a:ext uri="{9D8B030D-6E8A-4147-A177-3AD203B41FA5}">
                      <a16:colId xmlns:a16="http://schemas.microsoft.com/office/drawing/2014/main" val="89353039"/>
                    </a:ext>
                  </a:extLst>
                </a:gridCol>
                <a:gridCol w="465667">
                  <a:extLst>
                    <a:ext uri="{9D8B030D-6E8A-4147-A177-3AD203B41FA5}">
                      <a16:colId xmlns:a16="http://schemas.microsoft.com/office/drawing/2014/main" val="1647640652"/>
                    </a:ext>
                  </a:extLst>
                </a:gridCol>
              </a:tblGrid>
              <a:tr h="370840">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r>
                        <a:rPr lang="en-US" dirty="0"/>
                        <a:t>C</a:t>
                      </a:r>
                    </a:p>
                  </a:txBody>
                  <a:tcPr>
                    <a:solidFill>
                      <a:schemeClr val="accent6">
                        <a:lumMod val="75000"/>
                      </a:schemeClr>
                    </a:solidFill>
                  </a:tcPr>
                </a:tc>
                <a:tc>
                  <a:txBody>
                    <a:bodyPr/>
                    <a:lstStyle/>
                    <a:p>
                      <a:r>
                        <a:rPr lang="en-US" dirty="0"/>
                        <a:t>L</a:t>
                      </a:r>
                    </a:p>
                  </a:txBody>
                  <a:tcPr>
                    <a:solidFill>
                      <a:schemeClr val="accent6">
                        <a:lumMod val="75000"/>
                      </a:schemeClr>
                    </a:solidFill>
                  </a:tcPr>
                </a:tc>
                <a:tc>
                  <a:txBody>
                    <a:bodyPr/>
                    <a:lstStyle/>
                    <a:p>
                      <a:r>
                        <a:rPr lang="en-US" dirty="0"/>
                        <a:t>E</a:t>
                      </a:r>
                    </a:p>
                  </a:txBody>
                  <a:tcPr>
                    <a:solidFill>
                      <a:schemeClr val="accent6">
                        <a:lumMod val="75000"/>
                      </a:schemeClr>
                    </a:solidFill>
                  </a:tcPr>
                </a:tc>
                <a:tc>
                  <a:txBody>
                    <a:bodyPr/>
                    <a:lstStyle/>
                    <a:p>
                      <a:r>
                        <a:rPr lang="en-US" dirty="0"/>
                        <a:t>O</a:t>
                      </a:r>
                    </a:p>
                  </a:txBody>
                  <a:tcPr>
                    <a:solidFill>
                      <a:schemeClr val="accent6">
                        <a:lumMod val="75000"/>
                      </a:schemeClr>
                    </a:solidFill>
                  </a:tcPr>
                </a:tc>
                <a:tc>
                  <a:txBody>
                    <a:bodyPr/>
                    <a:lstStyle/>
                    <a:p>
                      <a:r>
                        <a:rPr lang="en-US" dirty="0"/>
                        <a:t>P</a:t>
                      </a:r>
                    </a:p>
                  </a:txBody>
                  <a:tcPr>
                    <a:solidFill>
                      <a:schemeClr val="accent6">
                        <a:lumMod val="75000"/>
                      </a:schemeClr>
                    </a:solidFill>
                  </a:tcPr>
                </a:tc>
                <a:tc>
                  <a:txBody>
                    <a:bodyPr/>
                    <a:lstStyle/>
                    <a:p>
                      <a:r>
                        <a:rPr lang="en-US" dirty="0"/>
                        <a:t>A</a:t>
                      </a:r>
                    </a:p>
                  </a:txBody>
                  <a:tcPr>
                    <a:solidFill>
                      <a:schemeClr val="accent6">
                        <a:lumMod val="75000"/>
                      </a:schemeClr>
                    </a:solidFill>
                  </a:tcPr>
                </a:tc>
                <a:tc>
                  <a:txBody>
                    <a:bodyPr/>
                    <a:lstStyle/>
                    <a:p>
                      <a:r>
                        <a:rPr lang="en-US" dirty="0"/>
                        <a:t>T</a:t>
                      </a:r>
                    </a:p>
                  </a:txBody>
                  <a:tcPr>
                    <a:solidFill>
                      <a:schemeClr val="accent6">
                        <a:lumMod val="75000"/>
                      </a:schemeClr>
                    </a:solidFill>
                  </a:tcPr>
                </a:tc>
                <a:tc>
                  <a:txBody>
                    <a:bodyPr/>
                    <a:lstStyle/>
                    <a:p>
                      <a:r>
                        <a:rPr lang="en-US" dirty="0"/>
                        <a:t>R</a:t>
                      </a:r>
                    </a:p>
                  </a:txBody>
                  <a:tcPr>
                    <a:solidFill>
                      <a:schemeClr val="accent6">
                        <a:lumMod val="75000"/>
                      </a:schemeClr>
                    </a:solidFill>
                  </a:tcPr>
                </a:tc>
                <a:tc>
                  <a:txBody>
                    <a:bodyPr/>
                    <a:lstStyle/>
                    <a:p>
                      <a:r>
                        <a:rPr lang="en-US" dirty="0"/>
                        <a:t>A</a:t>
                      </a:r>
                    </a:p>
                  </a:txBody>
                  <a:tcPr>
                    <a:solidFill>
                      <a:schemeClr val="accent6">
                        <a:lumMod val="75000"/>
                      </a:schemeClr>
                    </a:solidFill>
                  </a:tcPr>
                </a:tc>
                <a:extLst>
                  <a:ext uri="{0D108BD9-81ED-4DB2-BD59-A6C34878D82A}">
                    <a16:rowId xmlns:a16="http://schemas.microsoft.com/office/drawing/2014/main" val="3945586741"/>
                  </a:ext>
                </a:extLst>
              </a:tr>
              <a:tr h="370840">
                <a:tc>
                  <a:txBody>
                    <a:bodyPr/>
                    <a:lstStyle/>
                    <a:p>
                      <a:endParaRPr lang="en-US" dirty="0"/>
                    </a:p>
                  </a:txBody>
                  <a:tcPr>
                    <a:solidFill>
                      <a:schemeClr val="accent6">
                        <a:lumMod val="75000"/>
                      </a:schemeClr>
                    </a:solidFill>
                  </a:tcPr>
                </a:tc>
                <a:tc>
                  <a:txBody>
                    <a:bodyPr/>
                    <a:lstStyle/>
                    <a:p>
                      <a:endParaRPr lang="en-US" dirty="0"/>
                    </a:p>
                  </a:txBody>
                  <a:tcPr>
                    <a:noFill/>
                  </a:tcPr>
                </a:tc>
                <a:tc>
                  <a:txBody>
                    <a:bodyPr/>
                    <a:lstStyle/>
                    <a:p>
                      <a:r>
                        <a:rPr lang="en-US" dirty="0"/>
                        <a:t>0</a:t>
                      </a:r>
                    </a:p>
                  </a:txBody>
                  <a:tcPr>
                    <a:noFill/>
                  </a:tcPr>
                </a:tc>
                <a:tc>
                  <a:txBody>
                    <a:bodyPr/>
                    <a:lstStyle/>
                    <a:p>
                      <a:r>
                        <a:rPr lang="en-US" dirty="0"/>
                        <a:t>1</a:t>
                      </a:r>
                    </a:p>
                  </a:txBody>
                  <a:tcPr>
                    <a:noFill/>
                  </a:tcPr>
                </a:tc>
                <a:tc>
                  <a:txBody>
                    <a:bodyPr/>
                    <a:lstStyle/>
                    <a:p>
                      <a:r>
                        <a:rPr lang="en-US" dirty="0"/>
                        <a:t>2</a:t>
                      </a:r>
                    </a:p>
                  </a:txBody>
                  <a:tcPr>
                    <a:noFill/>
                  </a:tcPr>
                </a:tc>
                <a:tc>
                  <a:txBody>
                    <a:bodyPr/>
                    <a:lstStyle/>
                    <a:p>
                      <a:r>
                        <a:rPr lang="en-US" dirty="0"/>
                        <a:t>3</a:t>
                      </a:r>
                    </a:p>
                  </a:txBody>
                  <a:tcPr>
                    <a:noFill/>
                  </a:tcPr>
                </a:tc>
                <a:tc>
                  <a:txBody>
                    <a:bodyPr/>
                    <a:lstStyle/>
                    <a:p>
                      <a:r>
                        <a:rPr lang="en-US" dirty="0"/>
                        <a:t>4</a:t>
                      </a:r>
                    </a:p>
                  </a:txBody>
                  <a:tcPr>
                    <a:noFill/>
                  </a:tcPr>
                </a:tc>
                <a:tc>
                  <a:txBody>
                    <a:bodyPr/>
                    <a:lstStyle/>
                    <a:p>
                      <a:r>
                        <a:rPr lang="en-US" dirty="0"/>
                        <a:t>5</a:t>
                      </a:r>
                    </a:p>
                  </a:txBody>
                  <a:tcPr>
                    <a:noFill/>
                  </a:tcPr>
                </a:tc>
                <a:tc>
                  <a:txBody>
                    <a:bodyPr/>
                    <a:lstStyle/>
                    <a:p>
                      <a:r>
                        <a:rPr lang="en-US" dirty="0"/>
                        <a:t>6</a:t>
                      </a:r>
                    </a:p>
                  </a:txBody>
                  <a:tcPr>
                    <a:noFill/>
                  </a:tcPr>
                </a:tc>
                <a:tc>
                  <a:txBody>
                    <a:bodyPr/>
                    <a:lstStyle/>
                    <a:p>
                      <a:r>
                        <a:rPr lang="en-US" dirty="0"/>
                        <a:t>7</a:t>
                      </a:r>
                    </a:p>
                  </a:txBody>
                  <a:tcPr>
                    <a:noFill/>
                  </a:tcPr>
                </a:tc>
                <a:tc>
                  <a:txBody>
                    <a:bodyPr/>
                    <a:lstStyle/>
                    <a:p>
                      <a:r>
                        <a:rPr lang="en-US" dirty="0"/>
                        <a:t>8</a:t>
                      </a:r>
                    </a:p>
                  </a:txBody>
                  <a:tcPr>
                    <a:noFill/>
                  </a:tcPr>
                </a:tc>
                <a:tc>
                  <a:txBody>
                    <a:bodyPr/>
                    <a:lstStyle/>
                    <a:p>
                      <a:r>
                        <a:rPr lang="en-US" dirty="0"/>
                        <a:t>9</a:t>
                      </a:r>
                    </a:p>
                  </a:txBody>
                  <a:tcPr>
                    <a:noFill/>
                  </a:tcPr>
                </a:tc>
                <a:extLst>
                  <a:ext uri="{0D108BD9-81ED-4DB2-BD59-A6C34878D82A}">
                    <a16:rowId xmlns:a16="http://schemas.microsoft.com/office/drawing/2014/main" val="751948964"/>
                  </a:ext>
                </a:extLst>
              </a:tr>
              <a:tr h="370840">
                <a:tc>
                  <a:txBody>
                    <a:bodyPr/>
                    <a:lstStyle/>
                    <a:p>
                      <a:endParaRPr lang="en-US" dirty="0"/>
                    </a:p>
                  </a:txBody>
                  <a:tcPr>
                    <a:solidFill>
                      <a:schemeClr val="accent6">
                        <a:lumMod val="75000"/>
                      </a:schemeClr>
                    </a:solidFill>
                  </a:tcPr>
                </a:tc>
                <a:tc>
                  <a:txBody>
                    <a:bodyPr/>
                    <a:lstStyle/>
                    <a:p>
                      <a:r>
                        <a:rPr lang="en-US" dirty="0"/>
                        <a:t>0</a:t>
                      </a:r>
                    </a:p>
                  </a:txBody>
                  <a:tcPr>
                    <a:noFill/>
                  </a:tcPr>
                </a:tc>
                <a:tc>
                  <a:txBody>
                    <a:bodyPr/>
                    <a:lstStyle/>
                    <a:p>
                      <a:r>
                        <a:rPr lang="en-US" dirty="0"/>
                        <a:t>0</a:t>
                      </a:r>
                    </a:p>
                  </a:txBody>
                  <a:tcPr>
                    <a:solidFill>
                      <a:schemeClr val="accent6">
                        <a:lumMod val="20000"/>
                        <a:lumOff val="80000"/>
                      </a:schemeClr>
                    </a:solidFill>
                  </a:tcPr>
                </a:tc>
                <a:tc>
                  <a:txBody>
                    <a:bodyPr/>
                    <a:lstStyle/>
                    <a:p>
                      <a:r>
                        <a:rPr lang="en-US" dirty="0"/>
                        <a:t>1</a:t>
                      </a:r>
                    </a:p>
                  </a:txBody>
                  <a:tcPr>
                    <a:solidFill>
                      <a:schemeClr val="accent6">
                        <a:lumMod val="20000"/>
                        <a:lumOff val="80000"/>
                      </a:schemeClr>
                    </a:solidFill>
                  </a:tcPr>
                </a:tc>
                <a:tc>
                  <a:txBody>
                    <a:bodyPr/>
                    <a:lstStyle/>
                    <a:p>
                      <a:r>
                        <a:rPr lang="en-US" dirty="0"/>
                        <a:t>2</a:t>
                      </a:r>
                    </a:p>
                  </a:txBody>
                  <a:tcPr>
                    <a:solidFill>
                      <a:schemeClr val="accent6">
                        <a:lumMod val="20000"/>
                        <a:lumOff val="80000"/>
                      </a:schemeClr>
                    </a:solidFill>
                  </a:tcPr>
                </a:tc>
                <a:tc>
                  <a:txBody>
                    <a:bodyPr/>
                    <a:lstStyle/>
                    <a:p>
                      <a:r>
                        <a:rPr lang="en-US" dirty="0"/>
                        <a:t>3</a:t>
                      </a:r>
                    </a:p>
                  </a:txBody>
                  <a:tcPr>
                    <a:solidFill>
                      <a:schemeClr val="accent6">
                        <a:lumMod val="20000"/>
                        <a:lumOff val="80000"/>
                      </a:schemeClr>
                    </a:solidFill>
                  </a:tcPr>
                </a:tc>
                <a:tc>
                  <a:txBody>
                    <a:bodyPr/>
                    <a:lstStyle/>
                    <a:p>
                      <a:r>
                        <a:rPr lang="en-US" dirty="0"/>
                        <a:t>4</a:t>
                      </a:r>
                    </a:p>
                  </a:txBody>
                  <a:tcPr>
                    <a:solidFill>
                      <a:schemeClr val="accent6">
                        <a:lumMod val="20000"/>
                        <a:lumOff val="80000"/>
                      </a:schemeClr>
                    </a:solidFill>
                  </a:tcPr>
                </a:tc>
                <a:tc>
                  <a:txBody>
                    <a:bodyPr/>
                    <a:lstStyle/>
                    <a:p>
                      <a:r>
                        <a:rPr lang="en-US" dirty="0"/>
                        <a:t>5</a:t>
                      </a:r>
                    </a:p>
                  </a:txBody>
                  <a:tcPr>
                    <a:solidFill>
                      <a:schemeClr val="accent6">
                        <a:lumMod val="20000"/>
                        <a:lumOff val="80000"/>
                      </a:schemeClr>
                    </a:solidFill>
                  </a:tcPr>
                </a:tc>
                <a:tc>
                  <a:txBody>
                    <a:bodyPr/>
                    <a:lstStyle/>
                    <a:p>
                      <a:r>
                        <a:rPr lang="en-US" dirty="0"/>
                        <a:t>6</a:t>
                      </a:r>
                    </a:p>
                  </a:txBody>
                  <a:tcPr>
                    <a:solidFill>
                      <a:schemeClr val="accent6">
                        <a:lumMod val="20000"/>
                        <a:lumOff val="80000"/>
                      </a:schemeClr>
                    </a:solidFill>
                  </a:tcPr>
                </a:tc>
                <a:tc>
                  <a:txBody>
                    <a:bodyPr/>
                    <a:lstStyle/>
                    <a:p>
                      <a:r>
                        <a:rPr lang="en-US" dirty="0"/>
                        <a:t>7</a:t>
                      </a:r>
                    </a:p>
                  </a:txBody>
                  <a:tcPr>
                    <a:solidFill>
                      <a:schemeClr val="accent6">
                        <a:lumMod val="20000"/>
                        <a:lumOff val="80000"/>
                      </a:schemeClr>
                    </a:solidFill>
                  </a:tcPr>
                </a:tc>
                <a:tc>
                  <a:txBody>
                    <a:bodyPr/>
                    <a:lstStyle/>
                    <a:p>
                      <a:r>
                        <a:rPr lang="en-US" dirty="0"/>
                        <a:t>8</a:t>
                      </a:r>
                    </a:p>
                  </a:txBody>
                  <a:tcPr>
                    <a:solidFill>
                      <a:schemeClr val="accent6">
                        <a:lumMod val="20000"/>
                        <a:lumOff val="80000"/>
                      </a:schemeClr>
                    </a:solidFill>
                  </a:tcPr>
                </a:tc>
                <a:tc>
                  <a:txBody>
                    <a:bodyPr/>
                    <a:lstStyle/>
                    <a:p>
                      <a:r>
                        <a:rPr lang="en-US" dirty="0"/>
                        <a:t>9</a:t>
                      </a:r>
                    </a:p>
                  </a:txBody>
                  <a:tcPr>
                    <a:solidFill>
                      <a:schemeClr val="accent6">
                        <a:lumMod val="20000"/>
                        <a:lumOff val="80000"/>
                      </a:schemeClr>
                    </a:solidFill>
                  </a:tcPr>
                </a:tc>
                <a:extLst>
                  <a:ext uri="{0D108BD9-81ED-4DB2-BD59-A6C34878D82A}">
                    <a16:rowId xmlns:a16="http://schemas.microsoft.com/office/drawing/2014/main" val="523334798"/>
                  </a:ext>
                </a:extLst>
              </a:tr>
              <a:tr h="370840">
                <a:tc>
                  <a:txBody>
                    <a:bodyPr/>
                    <a:lstStyle/>
                    <a:p>
                      <a:r>
                        <a:rPr lang="en-US" dirty="0"/>
                        <a:t>C</a:t>
                      </a:r>
                    </a:p>
                  </a:txBody>
                  <a:tcPr>
                    <a:solidFill>
                      <a:schemeClr val="accent6">
                        <a:lumMod val="75000"/>
                      </a:schemeClr>
                    </a:solidFill>
                  </a:tcPr>
                </a:tc>
                <a:tc>
                  <a:txBody>
                    <a:bodyPr/>
                    <a:lstStyle/>
                    <a:p>
                      <a:r>
                        <a:rPr lang="en-US" dirty="0"/>
                        <a:t>1</a:t>
                      </a:r>
                    </a:p>
                  </a:txBody>
                  <a:tcPr/>
                </a:tc>
                <a:tc>
                  <a:txBody>
                    <a:bodyPr/>
                    <a:lstStyle/>
                    <a:p>
                      <a:r>
                        <a:rPr lang="en-US" dirty="0"/>
                        <a:t>1</a:t>
                      </a:r>
                    </a:p>
                  </a:txBody>
                  <a:tcPr>
                    <a:solidFill>
                      <a:schemeClr val="accent6">
                        <a:lumMod val="20000"/>
                        <a:lumOff val="80000"/>
                      </a:schemeClr>
                    </a:solid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3722001060"/>
                  </a:ext>
                </a:extLst>
              </a:tr>
              <a:tr h="370840">
                <a:tc>
                  <a:txBody>
                    <a:bodyPr/>
                    <a:lstStyle/>
                    <a:p>
                      <a:r>
                        <a:rPr lang="en-US" dirty="0"/>
                        <a:t>A</a:t>
                      </a:r>
                    </a:p>
                  </a:txBody>
                  <a:tcPr>
                    <a:solidFill>
                      <a:schemeClr val="accent6">
                        <a:lumMod val="75000"/>
                      </a:schemeClr>
                    </a:solidFill>
                  </a:tcPr>
                </a:tc>
                <a:tc>
                  <a:txBody>
                    <a:bodyPr/>
                    <a:lstStyle/>
                    <a:p>
                      <a:r>
                        <a:rPr lang="en-US" dirty="0"/>
                        <a:t>2</a:t>
                      </a:r>
                    </a:p>
                  </a:txBody>
                  <a:tcPr/>
                </a:tc>
                <a:tc>
                  <a:txBody>
                    <a:bodyPr/>
                    <a:lstStyle/>
                    <a:p>
                      <a:r>
                        <a:rPr lang="en-US" dirty="0"/>
                        <a:t>2</a:t>
                      </a:r>
                    </a:p>
                  </a:txBody>
                  <a:tcPr>
                    <a:solidFill>
                      <a:schemeClr val="accent6">
                        <a:lumMod val="20000"/>
                        <a:lumOff val="80000"/>
                      </a:schemeClr>
                    </a:solidFill>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433753752"/>
                  </a:ext>
                </a:extLst>
              </a:tr>
              <a:tr h="370840">
                <a:tc>
                  <a:txBody>
                    <a:bodyPr/>
                    <a:lstStyle/>
                    <a:p>
                      <a:r>
                        <a:rPr lang="en-US" dirty="0"/>
                        <a:t>E</a:t>
                      </a:r>
                    </a:p>
                  </a:txBody>
                  <a:tcPr>
                    <a:solidFill>
                      <a:schemeClr val="accent6">
                        <a:lumMod val="75000"/>
                      </a:schemeClr>
                    </a:solidFill>
                  </a:tcPr>
                </a:tc>
                <a:tc>
                  <a:txBody>
                    <a:bodyPr/>
                    <a:lstStyle/>
                    <a:p>
                      <a:r>
                        <a:rPr lang="en-US" dirty="0"/>
                        <a:t>3</a:t>
                      </a:r>
                    </a:p>
                  </a:txBody>
                  <a:tcPr/>
                </a:tc>
                <a:tc>
                  <a:txBody>
                    <a:bodyPr/>
                    <a:lstStyle/>
                    <a:p>
                      <a:r>
                        <a:rPr lang="en-US" dirty="0"/>
                        <a:t>3</a:t>
                      </a:r>
                    </a:p>
                  </a:txBody>
                  <a:tcPr>
                    <a:solidFill>
                      <a:schemeClr val="accent6">
                        <a:lumMod val="20000"/>
                        <a:lumOff val="80000"/>
                      </a:schemeClr>
                    </a:solidFill>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418129881"/>
                  </a:ext>
                </a:extLst>
              </a:tr>
              <a:tr h="370840">
                <a:tc>
                  <a:txBody>
                    <a:bodyPr/>
                    <a:lstStyle/>
                    <a:p>
                      <a:r>
                        <a:rPr lang="en-US" dirty="0"/>
                        <a:t>S</a:t>
                      </a:r>
                    </a:p>
                  </a:txBody>
                  <a:tcPr>
                    <a:solidFill>
                      <a:schemeClr val="accent6">
                        <a:lumMod val="75000"/>
                      </a:schemeClr>
                    </a:solidFill>
                  </a:tcPr>
                </a:tc>
                <a:tc>
                  <a:txBody>
                    <a:bodyPr/>
                    <a:lstStyle/>
                    <a:p>
                      <a:r>
                        <a:rPr lang="en-US" dirty="0"/>
                        <a:t>4</a:t>
                      </a:r>
                    </a:p>
                  </a:txBody>
                  <a:tcPr/>
                </a:tc>
                <a:tc>
                  <a:txBody>
                    <a:bodyPr/>
                    <a:lstStyle/>
                    <a:p>
                      <a:r>
                        <a:rPr lang="en-US" dirty="0"/>
                        <a:t>4</a:t>
                      </a:r>
                    </a:p>
                  </a:txBody>
                  <a:tcPr>
                    <a:solidFill>
                      <a:schemeClr val="accent6">
                        <a:lumMod val="20000"/>
                        <a:lumOff val="80000"/>
                      </a:schemeClr>
                    </a:solidFill>
                  </a:tcPr>
                </a:tc>
                <a:tc>
                  <a:txBody>
                    <a:bodyPr/>
                    <a:lstStyle/>
                    <a:p>
                      <a:r>
                        <a:rPr lang="en-US" dirty="0"/>
                        <a:t>3</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3446622659"/>
                  </a:ext>
                </a:extLst>
              </a:tr>
              <a:tr h="370840">
                <a:tc>
                  <a:txBody>
                    <a:bodyPr/>
                    <a:lstStyle/>
                    <a:p>
                      <a:r>
                        <a:rPr lang="en-US" dirty="0"/>
                        <a:t>A</a:t>
                      </a:r>
                    </a:p>
                  </a:txBody>
                  <a:tcPr>
                    <a:solidFill>
                      <a:schemeClr val="accent6">
                        <a:lumMod val="75000"/>
                      </a:schemeClr>
                    </a:solidFill>
                  </a:tcPr>
                </a:tc>
                <a:tc>
                  <a:txBody>
                    <a:bodyPr/>
                    <a:lstStyle/>
                    <a:p>
                      <a:r>
                        <a:rPr lang="en-US" dirty="0"/>
                        <a:t>5</a:t>
                      </a:r>
                    </a:p>
                  </a:txBody>
                  <a:tcPr/>
                </a:tc>
                <a:tc>
                  <a:txBody>
                    <a:bodyPr/>
                    <a:lstStyle/>
                    <a:p>
                      <a:r>
                        <a:rPr lang="en-US" dirty="0"/>
                        <a:t>5</a:t>
                      </a:r>
                    </a:p>
                  </a:txBody>
                  <a:tcPr>
                    <a:solidFill>
                      <a:schemeClr val="accent6">
                        <a:lumMod val="20000"/>
                        <a:lumOff val="80000"/>
                      </a:schemeClr>
                    </a:solidFill>
                  </a:tcPr>
                </a:tc>
                <a:tc>
                  <a:txBody>
                    <a:bodyPr/>
                    <a:lstStyle/>
                    <a:p>
                      <a:r>
                        <a:rPr lang="en-US" dirty="0"/>
                        <a:t>4</a:t>
                      </a:r>
                    </a:p>
                  </a:txBody>
                  <a:tcPr/>
                </a:tc>
                <a:tc>
                  <a:txBody>
                    <a:bodyPr/>
                    <a:lstStyle/>
                    <a:p>
                      <a:r>
                        <a:rPr lang="en-US" dirty="0"/>
                        <a:t>4</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818452985"/>
                  </a:ext>
                </a:extLst>
              </a:tr>
              <a:tr h="370840">
                <a:tc>
                  <a:txBody>
                    <a:bodyPr/>
                    <a:lstStyle/>
                    <a:p>
                      <a:r>
                        <a:rPr lang="en-US" dirty="0"/>
                        <a:t>R</a:t>
                      </a:r>
                    </a:p>
                  </a:txBody>
                  <a:tcPr>
                    <a:solidFill>
                      <a:schemeClr val="accent6">
                        <a:lumMod val="75000"/>
                      </a:schemeClr>
                    </a:solidFill>
                  </a:tcPr>
                </a:tc>
                <a:tc>
                  <a:txBody>
                    <a:bodyPr/>
                    <a:lstStyle/>
                    <a:p>
                      <a:r>
                        <a:rPr lang="en-US" dirty="0"/>
                        <a:t>6</a:t>
                      </a:r>
                    </a:p>
                  </a:txBody>
                  <a:tcPr/>
                </a:tc>
                <a:tc>
                  <a:txBody>
                    <a:bodyPr/>
                    <a:lstStyle/>
                    <a:p>
                      <a:r>
                        <a:rPr lang="en-US" dirty="0"/>
                        <a:t>6</a:t>
                      </a:r>
                    </a:p>
                  </a:txBody>
                  <a:tcPr>
                    <a:solidFill>
                      <a:schemeClr val="accent6">
                        <a:lumMod val="20000"/>
                        <a:lumOff val="80000"/>
                      </a:schemeClr>
                    </a:solidFill>
                  </a:tcPr>
                </a:tc>
                <a:tc>
                  <a:txBody>
                    <a:bodyPr/>
                    <a:lstStyle/>
                    <a:p>
                      <a:r>
                        <a:rPr lang="en-US" dirty="0"/>
                        <a:t>5</a:t>
                      </a:r>
                    </a:p>
                  </a:txBody>
                  <a:tcPr/>
                </a:tc>
                <a:tc>
                  <a:txBody>
                    <a:bodyPr/>
                    <a:lstStyle/>
                    <a:p>
                      <a:r>
                        <a:rPr lang="en-US" dirty="0"/>
                        <a:t>5</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3574033612"/>
                  </a:ext>
                </a:extLst>
              </a:tr>
            </a:tbl>
          </a:graphicData>
        </a:graphic>
      </p:graphicFrame>
      <p:sp>
        <p:nvSpPr>
          <p:cNvPr id="5" name="TextBox 4"/>
          <p:cNvSpPr txBox="1"/>
          <p:nvPr/>
        </p:nvSpPr>
        <p:spPr>
          <a:xfrm>
            <a:off x="990600" y="5105400"/>
            <a:ext cx="6172200" cy="646331"/>
          </a:xfrm>
          <a:prstGeom prst="rect">
            <a:avLst/>
          </a:prstGeom>
          <a:noFill/>
        </p:spPr>
        <p:txBody>
          <a:bodyPr wrap="square" rtlCol="0">
            <a:spAutoFit/>
          </a:bodyPr>
          <a:lstStyle/>
          <a:p>
            <a:r>
              <a:rPr lang="en-US" dirty="0"/>
              <a:t>matrix[1,1] : cost = 0</a:t>
            </a:r>
          </a:p>
          <a:p>
            <a:r>
              <a:rPr lang="en-US" dirty="0"/>
              <a:t>Min{1+1,0+cost = 0+0, 1+1} = 0</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F8D6146-A6B4-4D5F-92BF-98846E6A0EB7}"/>
                  </a:ext>
                </a:extLst>
              </p14:cNvPr>
              <p14:cNvContentPartPr/>
              <p14:nvPr/>
            </p14:nvContentPartPr>
            <p14:xfrm>
              <a:off x="1670760" y="1521000"/>
              <a:ext cx="6469200" cy="4092840"/>
            </p14:xfrm>
          </p:contentPart>
        </mc:Choice>
        <mc:Fallback xmlns="">
          <p:pic>
            <p:nvPicPr>
              <p:cNvPr id="2" name="Ink 1">
                <a:extLst>
                  <a:ext uri="{FF2B5EF4-FFF2-40B4-BE49-F238E27FC236}">
                    <a16:creationId xmlns:a16="http://schemas.microsoft.com/office/drawing/2014/main" id="{FF8D6146-A6B4-4D5F-92BF-98846E6A0EB7}"/>
                  </a:ext>
                </a:extLst>
              </p:cNvPr>
              <p:cNvPicPr/>
              <p:nvPr/>
            </p:nvPicPr>
            <p:blipFill>
              <a:blip r:embed="rId3"/>
              <a:stretch>
                <a:fillRect/>
              </a:stretch>
            </p:blipFill>
            <p:spPr>
              <a:xfrm>
                <a:off x="1661400" y="1511640"/>
                <a:ext cx="6487920" cy="4111560"/>
              </a:xfrm>
              <a:prstGeom prst="rect">
                <a:avLst/>
              </a:prstGeom>
            </p:spPr>
          </p:pic>
        </mc:Fallback>
      </mc:AlternateContent>
    </p:spTree>
    <p:extLst>
      <p:ext uri="{BB962C8B-B14F-4D97-AF65-F5344CB8AC3E}">
        <p14:creationId xmlns:p14="http://schemas.microsoft.com/office/powerpoint/2010/main" val="14400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2013214" y="1258703"/>
            <a:ext cx="5126037" cy="609600"/>
          </a:xfrm>
        </p:spPr>
        <p:txBody>
          <a:bodyPr>
            <a:normAutofit fontScale="90000"/>
          </a:bodyPr>
          <a:lstStyle/>
          <a:p>
            <a:r>
              <a:rPr lang="en-US" dirty="0"/>
              <a:t>Dissimilarity matrix</a:t>
            </a:r>
          </a:p>
        </p:txBody>
      </p:sp>
      <p:sp>
        <p:nvSpPr>
          <p:cNvPr id="1032" name="Rectangle 3"/>
          <p:cNvSpPr>
            <a:spLocks noGrp="1" noChangeArrowheads="1"/>
          </p:cNvSpPr>
          <p:nvPr>
            <p:ph idx="1"/>
          </p:nvPr>
        </p:nvSpPr>
        <p:spPr/>
        <p:txBody>
          <a:bodyPr/>
          <a:lstStyle/>
          <a:p>
            <a:pPr marL="0" indent="0" eaLnBrk="1" hangingPunct="1">
              <a:buNone/>
            </a:pPr>
            <a:endParaRPr lang="en-US" dirty="0"/>
          </a:p>
          <a:p>
            <a:pPr eaLnBrk="1" hangingPunct="1"/>
            <a:endParaRPr lang="en-US" dirty="0"/>
          </a:p>
          <a:p>
            <a:pPr eaLnBrk="1" hangingPunct="1"/>
            <a:endParaRPr lang="en-US" dirty="0"/>
          </a:p>
          <a:p>
            <a:pPr eaLnBrk="1" hangingPunct="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23666592"/>
              </p:ext>
            </p:extLst>
          </p:nvPr>
        </p:nvGraphicFramePr>
        <p:xfrm>
          <a:off x="838201" y="2819400"/>
          <a:ext cx="7543798" cy="2966720"/>
        </p:xfrm>
        <a:graphic>
          <a:graphicData uri="http://schemas.openxmlformats.org/drawingml/2006/table">
            <a:tbl>
              <a:tblPr firstRow="1" bandRow="1">
                <a:tableStyleId>{5C22544A-7EE6-4342-B048-85BDC9FD1C3A}</a:tableStyleId>
              </a:tblPr>
              <a:tblGrid>
                <a:gridCol w="1074645">
                  <a:extLst>
                    <a:ext uri="{9D8B030D-6E8A-4147-A177-3AD203B41FA5}">
                      <a16:colId xmlns:a16="http://schemas.microsoft.com/office/drawing/2014/main" val="632341193"/>
                    </a:ext>
                  </a:extLst>
                </a:gridCol>
                <a:gridCol w="1074408">
                  <a:extLst>
                    <a:ext uri="{9D8B030D-6E8A-4147-A177-3AD203B41FA5}">
                      <a16:colId xmlns:a16="http://schemas.microsoft.com/office/drawing/2014/main" val="3812852296"/>
                    </a:ext>
                  </a:extLst>
                </a:gridCol>
                <a:gridCol w="1114324">
                  <a:extLst>
                    <a:ext uri="{9D8B030D-6E8A-4147-A177-3AD203B41FA5}">
                      <a16:colId xmlns:a16="http://schemas.microsoft.com/office/drawing/2014/main" val="4133411700"/>
                    </a:ext>
                  </a:extLst>
                </a:gridCol>
                <a:gridCol w="1114324">
                  <a:extLst>
                    <a:ext uri="{9D8B030D-6E8A-4147-A177-3AD203B41FA5}">
                      <a16:colId xmlns:a16="http://schemas.microsoft.com/office/drawing/2014/main" val="2006643055"/>
                    </a:ext>
                  </a:extLst>
                </a:gridCol>
                <a:gridCol w="410608">
                  <a:extLst>
                    <a:ext uri="{9D8B030D-6E8A-4147-A177-3AD203B41FA5}">
                      <a16:colId xmlns:a16="http://schemas.microsoft.com/office/drawing/2014/main" val="4237742657"/>
                    </a:ext>
                  </a:extLst>
                </a:gridCol>
                <a:gridCol w="1181283">
                  <a:extLst>
                    <a:ext uri="{9D8B030D-6E8A-4147-A177-3AD203B41FA5}">
                      <a16:colId xmlns:a16="http://schemas.microsoft.com/office/drawing/2014/main" val="2766420851"/>
                    </a:ext>
                  </a:extLst>
                </a:gridCol>
                <a:gridCol w="473440">
                  <a:extLst>
                    <a:ext uri="{9D8B030D-6E8A-4147-A177-3AD203B41FA5}">
                      <a16:colId xmlns:a16="http://schemas.microsoft.com/office/drawing/2014/main" val="2721381163"/>
                    </a:ext>
                  </a:extLst>
                </a:gridCol>
                <a:gridCol w="1100766">
                  <a:extLst>
                    <a:ext uri="{9D8B030D-6E8A-4147-A177-3AD203B41FA5}">
                      <a16:colId xmlns:a16="http://schemas.microsoft.com/office/drawing/2014/main" val="2483390594"/>
                    </a:ext>
                  </a:extLst>
                </a:gridCol>
              </a:tblGrid>
              <a:tr h="370840">
                <a:tc>
                  <a:txBody>
                    <a:bodyPr/>
                    <a:lstStyle/>
                    <a:p>
                      <a:endParaRPr lang="en-US" b="1" dirty="0">
                        <a:solidFill>
                          <a:schemeClr val="tx1"/>
                        </a:solidFill>
                      </a:endParaRPr>
                    </a:p>
                  </a:txBody>
                  <a:tcPr>
                    <a:noFill/>
                  </a:tcPr>
                </a:tc>
                <a:tc>
                  <a:txBody>
                    <a:bodyPr/>
                    <a:lstStyle/>
                    <a:p>
                      <a:r>
                        <a:rPr lang="en-US" b="1" dirty="0">
                          <a:solidFill>
                            <a:schemeClr val="tx1"/>
                          </a:solidFill>
                        </a:rPr>
                        <a:t>Object</a:t>
                      </a:r>
                      <a:r>
                        <a:rPr lang="en-US" dirty="0">
                          <a:solidFill>
                            <a:schemeClr val="tx1"/>
                          </a:solidFill>
                        </a:rPr>
                        <a:t> 1</a:t>
                      </a:r>
                    </a:p>
                  </a:txBody>
                  <a:tcPr>
                    <a:noFill/>
                  </a:tcPr>
                </a:tc>
                <a:tc>
                  <a:txBody>
                    <a:bodyPr/>
                    <a:lstStyle/>
                    <a:p>
                      <a:r>
                        <a:rPr lang="en-US" b="1" dirty="0">
                          <a:solidFill>
                            <a:schemeClr val="tx1"/>
                          </a:solidFill>
                        </a:rPr>
                        <a:t>Object</a:t>
                      </a:r>
                      <a:r>
                        <a:rPr lang="en-US" dirty="0">
                          <a:solidFill>
                            <a:schemeClr val="tx1"/>
                          </a:solidFill>
                        </a:rPr>
                        <a:t> 2</a:t>
                      </a:r>
                    </a:p>
                  </a:txBody>
                  <a:tcPr>
                    <a:noFill/>
                  </a:tcPr>
                </a:tc>
                <a:tc>
                  <a:txBody>
                    <a:bodyPr/>
                    <a:lstStyle/>
                    <a:p>
                      <a:r>
                        <a:rPr lang="en-US" b="1" dirty="0">
                          <a:solidFill>
                            <a:schemeClr val="tx1"/>
                          </a:solidFill>
                        </a:rPr>
                        <a:t>Object</a:t>
                      </a:r>
                      <a:r>
                        <a:rPr lang="en-US" dirty="0">
                          <a:solidFill>
                            <a:schemeClr val="tx1"/>
                          </a:solidFill>
                        </a:rPr>
                        <a:t> 3</a:t>
                      </a:r>
                    </a:p>
                  </a:txBody>
                  <a:tcPr>
                    <a:noFill/>
                  </a:tcPr>
                </a:tc>
                <a:tc>
                  <a:txBody>
                    <a:bodyPr/>
                    <a:lstStyle/>
                    <a:p>
                      <a:pPr algn="ctr"/>
                      <a:r>
                        <a:rPr lang="en-US" dirty="0">
                          <a:solidFill>
                            <a:schemeClr val="tx1"/>
                          </a:solidFill>
                        </a:rPr>
                        <a:t>…</a:t>
                      </a:r>
                    </a:p>
                  </a:txBody>
                  <a:tcPr>
                    <a:noFill/>
                  </a:tcPr>
                </a:tc>
                <a:tc>
                  <a:txBody>
                    <a:bodyPr/>
                    <a:lstStyle/>
                    <a:p>
                      <a:r>
                        <a:rPr lang="en-US" b="1" dirty="0">
                          <a:solidFill>
                            <a:schemeClr val="tx1"/>
                          </a:solidFill>
                        </a:rPr>
                        <a:t>Object</a:t>
                      </a:r>
                      <a:r>
                        <a:rPr lang="en-US" dirty="0">
                          <a:solidFill>
                            <a:schemeClr val="tx1"/>
                          </a:solidFill>
                        </a:rPr>
                        <a:t> </a:t>
                      </a:r>
                      <a:r>
                        <a:rPr lang="en-US" dirty="0" err="1">
                          <a:solidFill>
                            <a:schemeClr val="tx1"/>
                          </a:solidFill>
                        </a:rPr>
                        <a:t>i</a:t>
                      </a:r>
                      <a:endParaRPr lang="en-US" dirty="0">
                        <a:solidFill>
                          <a:schemeClr val="tx1"/>
                        </a:solidFill>
                      </a:endParaRPr>
                    </a:p>
                  </a:txBody>
                  <a:tcPr>
                    <a:noFill/>
                  </a:tcPr>
                </a:tc>
                <a:tc>
                  <a:txBody>
                    <a:bodyPr/>
                    <a:lstStyle/>
                    <a:p>
                      <a:pPr algn="ctr"/>
                      <a:r>
                        <a:rPr lang="en-US" dirty="0">
                          <a:solidFill>
                            <a:schemeClr val="tx1"/>
                          </a:solidFill>
                        </a:rPr>
                        <a:t>…</a:t>
                      </a:r>
                    </a:p>
                  </a:txBody>
                  <a:tcPr>
                    <a:noFill/>
                  </a:tcPr>
                </a:tc>
                <a:tc>
                  <a:txBody>
                    <a:bodyPr/>
                    <a:lstStyle/>
                    <a:p>
                      <a:r>
                        <a:rPr lang="en-US" b="1" dirty="0">
                          <a:solidFill>
                            <a:schemeClr val="tx1"/>
                          </a:solidFill>
                        </a:rPr>
                        <a:t>Object</a:t>
                      </a:r>
                      <a:r>
                        <a:rPr lang="en-US" dirty="0">
                          <a:solidFill>
                            <a:schemeClr val="tx1"/>
                          </a:solidFill>
                        </a:rPr>
                        <a:t> n</a:t>
                      </a:r>
                    </a:p>
                  </a:txBody>
                  <a:tcPr>
                    <a:noFill/>
                  </a:tcPr>
                </a:tc>
                <a:extLst>
                  <a:ext uri="{0D108BD9-81ED-4DB2-BD59-A6C34878D82A}">
                    <a16:rowId xmlns:a16="http://schemas.microsoft.com/office/drawing/2014/main" val="267776461"/>
                  </a:ext>
                </a:extLst>
              </a:tr>
              <a:tr h="370840">
                <a:tc>
                  <a:txBody>
                    <a:bodyPr/>
                    <a:lstStyle/>
                    <a:p>
                      <a:r>
                        <a:rPr lang="en-US" b="1" dirty="0">
                          <a:solidFill>
                            <a:schemeClr val="tx1"/>
                          </a:solidFill>
                        </a:rPr>
                        <a:t>Object 1</a:t>
                      </a:r>
                    </a:p>
                  </a:txBody>
                  <a:tcPr>
                    <a:noFill/>
                  </a:tcPr>
                </a:tc>
                <a:tc>
                  <a:txBody>
                    <a:bodyPr/>
                    <a:lstStyle/>
                    <a:p>
                      <a:r>
                        <a:rPr lang="en-US" dirty="0"/>
                        <a:t>0</a:t>
                      </a:r>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54861018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Object 2</a:t>
                      </a:r>
                    </a:p>
                  </a:txBody>
                  <a:tcPr>
                    <a:noFill/>
                  </a:tcPr>
                </a:tc>
                <a:tc>
                  <a:txBody>
                    <a:bodyPr/>
                    <a:lstStyle/>
                    <a:p>
                      <a:r>
                        <a:rPr lang="en-US" dirty="0"/>
                        <a:t>D(2,1)</a:t>
                      </a:r>
                    </a:p>
                  </a:txBody>
                  <a:tcPr>
                    <a:noFill/>
                  </a:tcPr>
                </a:tc>
                <a:tc>
                  <a:txBody>
                    <a:bodyPr/>
                    <a:lstStyle/>
                    <a:p>
                      <a:r>
                        <a:rPr lang="en-US" dirty="0"/>
                        <a:t>0</a:t>
                      </a:r>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0109905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Object 3</a:t>
                      </a:r>
                    </a:p>
                  </a:txBody>
                  <a:tcPr>
                    <a:noFill/>
                  </a:tcPr>
                </a:tc>
                <a:tc>
                  <a:txBody>
                    <a:bodyPr/>
                    <a:lstStyle/>
                    <a:p>
                      <a:r>
                        <a:rPr lang="en-US" dirty="0"/>
                        <a:t>D(3,1)</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D(3,2)</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a:t>
                      </a:r>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3616038302"/>
                  </a:ext>
                </a:extLst>
              </a:tr>
              <a:tr h="370840">
                <a:tc>
                  <a:txBody>
                    <a:bodyPr/>
                    <a:lstStyle/>
                    <a:p>
                      <a:pPr algn="ctr"/>
                      <a:r>
                        <a:rPr lang="en-US" b="1" dirty="0">
                          <a:solidFill>
                            <a:schemeClr val="tx1"/>
                          </a:solidFill>
                        </a:rPr>
                        <a:t>…</a:t>
                      </a:r>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212674727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Object </a:t>
                      </a:r>
                      <a:r>
                        <a:rPr lang="en-US" b="1" dirty="0" err="1">
                          <a:solidFill>
                            <a:schemeClr val="tx1"/>
                          </a:solidFill>
                        </a:rPr>
                        <a:t>i</a:t>
                      </a:r>
                      <a:endParaRPr lang="en-US" b="1" dirty="0">
                        <a:solidFill>
                          <a:schemeClr val="tx1"/>
                        </a:solidFill>
                      </a:endParaRPr>
                    </a:p>
                  </a:txBody>
                  <a:tcPr>
                    <a:noFill/>
                  </a:tcPr>
                </a:tc>
                <a:tc>
                  <a:txBody>
                    <a:bodyPr/>
                    <a:lstStyle/>
                    <a:p>
                      <a:r>
                        <a:rPr lang="en-US" dirty="0"/>
                        <a:t>D(i,1)</a:t>
                      </a:r>
                    </a:p>
                  </a:txBody>
                  <a:tcPr>
                    <a:noFill/>
                  </a:tcPr>
                </a:tc>
                <a:tc>
                  <a:txBody>
                    <a:bodyPr/>
                    <a:lstStyle/>
                    <a:p>
                      <a:r>
                        <a:rPr lang="en-US" dirty="0"/>
                        <a:t>D(i,2)</a:t>
                      </a:r>
                    </a:p>
                  </a:txBody>
                  <a:tcPr>
                    <a:noFill/>
                  </a:tcPr>
                </a:tc>
                <a:tc>
                  <a:txBody>
                    <a:bodyPr/>
                    <a:lstStyle/>
                    <a:p>
                      <a:r>
                        <a:rPr lang="en-US" dirty="0"/>
                        <a:t>D(i,2)</a:t>
                      </a:r>
                    </a:p>
                  </a:txBody>
                  <a:tcPr>
                    <a:noFill/>
                  </a:tcPr>
                </a:tc>
                <a:tc>
                  <a:txBody>
                    <a:bodyPr/>
                    <a:lstStyle/>
                    <a:p>
                      <a:r>
                        <a:rPr lang="en-US" dirty="0">
                          <a:solidFill>
                            <a:schemeClr val="tx1"/>
                          </a:solidFill>
                        </a:rPr>
                        <a:t>…</a:t>
                      </a:r>
                      <a:endParaRPr lang="en-US"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a:t>
                      </a:r>
                    </a:p>
                  </a:txBody>
                  <a:tcPr>
                    <a:noFill/>
                  </a:tcPr>
                </a:tc>
                <a:tc>
                  <a:txBody>
                    <a:bodyPr/>
                    <a:lstStyle/>
                    <a:p>
                      <a:endParaRPr lang="en-US"/>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noFill/>
                  </a:tcPr>
                </a:tc>
                <a:extLst>
                  <a:ext uri="{0D108BD9-81ED-4DB2-BD59-A6C34878D82A}">
                    <a16:rowId xmlns:a16="http://schemas.microsoft.com/office/drawing/2014/main" val="2914039858"/>
                  </a:ext>
                </a:extLst>
              </a:tr>
              <a:tr h="370840">
                <a:tc>
                  <a:txBody>
                    <a:bodyPr/>
                    <a:lstStyle/>
                    <a:p>
                      <a:pPr algn="ctr"/>
                      <a:r>
                        <a:rPr lang="en-US" b="1" dirty="0">
                          <a:solidFill>
                            <a:schemeClr val="tx1"/>
                          </a:solidFill>
                        </a:rPr>
                        <a:t>…</a:t>
                      </a:r>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4604281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Object n</a:t>
                      </a:r>
                    </a:p>
                  </a:txBody>
                  <a:tcPr>
                    <a:noFill/>
                  </a:tcPr>
                </a:tc>
                <a:tc>
                  <a:txBody>
                    <a:bodyPr/>
                    <a:lstStyle/>
                    <a:p>
                      <a:r>
                        <a:rPr lang="en-US" dirty="0"/>
                        <a:t>D(i,1)</a:t>
                      </a:r>
                    </a:p>
                  </a:txBody>
                  <a:tcPr>
                    <a:noFill/>
                  </a:tcPr>
                </a:tc>
                <a:tc>
                  <a:txBody>
                    <a:bodyPr/>
                    <a:lstStyle/>
                    <a:p>
                      <a:r>
                        <a:rPr lang="en-US" dirty="0"/>
                        <a:t>D(i,2)</a:t>
                      </a:r>
                    </a:p>
                  </a:txBody>
                  <a:tcPr>
                    <a:noFill/>
                  </a:tcPr>
                </a:tc>
                <a:tc>
                  <a:txBody>
                    <a:bodyPr/>
                    <a:lstStyle/>
                    <a:p>
                      <a:r>
                        <a:rPr lang="en-US" dirty="0"/>
                        <a:t>D(i,2)</a:t>
                      </a:r>
                    </a:p>
                  </a:txBody>
                  <a:tcPr>
                    <a:noFill/>
                  </a:tcPr>
                </a:tc>
                <a:tc>
                  <a:txBody>
                    <a:bodyPr/>
                    <a:lstStyle/>
                    <a:p>
                      <a:r>
                        <a:rPr lang="en-US" dirty="0">
                          <a:solidFill>
                            <a:schemeClr val="tx1"/>
                          </a:solidFill>
                        </a:rPr>
                        <a:t>…</a:t>
                      </a:r>
                      <a:endParaRPr lang="en-US"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
                      </a:r>
                      <a:r>
                        <a:rPr lang="en-US" dirty="0" err="1"/>
                        <a:t>n,i</a:t>
                      </a:r>
                      <a:r>
                        <a:rPr lang="en-US" dirty="0"/>
                        <a:t>)</a:t>
                      </a:r>
                    </a:p>
                  </a:txBody>
                  <a:tcPr>
                    <a:noFill/>
                  </a:tcPr>
                </a:tc>
                <a:tc>
                  <a:txBody>
                    <a:bodyPr/>
                    <a:lstStyle/>
                    <a:p>
                      <a:r>
                        <a:rPr lang="en-US" dirty="0">
                          <a:solidFill>
                            <a:schemeClr val="tx1"/>
                          </a:solidFill>
                        </a:rPr>
                        <a:t>…</a:t>
                      </a:r>
                      <a:endParaRPr lang="en-US"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a:t>
                      </a:r>
                    </a:p>
                  </a:txBody>
                  <a:tcPr>
                    <a:noFill/>
                  </a:tcPr>
                </a:tc>
                <a:extLst>
                  <a:ext uri="{0D108BD9-81ED-4DB2-BD59-A6C34878D82A}">
                    <a16:rowId xmlns:a16="http://schemas.microsoft.com/office/drawing/2014/main" val="1033246216"/>
                  </a:ext>
                </a:extLst>
              </a:tr>
            </a:tbl>
          </a:graphicData>
        </a:graphic>
      </p:graphicFrame>
    </p:spTree>
    <p:extLst>
      <p:ext uri="{BB962C8B-B14F-4D97-AF65-F5344CB8AC3E}">
        <p14:creationId xmlns:p14="http://schemas.microsoft.com/office/powerpoint/2010/main" val="1232249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309929836"/>
                  </p:ext>
                </p:extLst>
              </p:nvPr>
            </p:nvGraphicFramePr>
            <p:xfrm>
              <a:off x="685800" y="708504"/>
              <a:ext cx="7620000" cy="54000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405527555"/>
                        </a:ext>
                      </a:extLst>
                    </a:gridCol>
                    <a:gridCol w="1905000">
                      <a:extLst>
                        <a:ext uri="{9D8B030D-6E8A-4147-A177-3AD203B41FA5}">
                          <a16:colId xmlns:a16="http://schemas.microsoft.com/office/drawing/2014/main" val="2853863297"/>
                        </a:ext>
                      </a:extLst>
                    </a:gridCol>
                    <a:gridCol w="1905000">
                      <a:extLst>
                        <a:ext uri="{9D8B030D-6E8A-4147-A177-3AD203B41FA5}">
                          <a16:colId xmlns:a16="http://schemas.microsoft.com/office/drawing/2014/main" val="742034149"/>
                        </a:ext>
                      </a:extLst>
                    </a:gridCol>
                    <a:gridCol w="1905000">
                      <a:extLst>
                        <a:ext uri="{9D8B030D-6E8A-4147-A177-3AD203B41FA5}">
                          <a16:colId xmlns:a16="http://schemas.microsoft.com/office/drawing/2014/main" val="3538014441"/>
                        </a:ext>
                      </a:extLst>
                    </a:gridCol>
                  </a:tblGrid>
                  <a:tr h="370840">
                    <a:tc>
                      <a:txBody>
                        <a:bodyPr/>
                        <a:lstStyle/>
                        <a:p>
                          <a:r>
                            <a:rPr lang="en-US" dirty="0"/>
                            <a:t>Measure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Description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Type of</a:t>
                          </a:r>
                          <a:r>
                            <a:rPr lang="en-US" baseline="0" dirty="0"/>
                            <a:t> Data</a:t>
                          </a:r>
                          <a:endParaRPr lang="en-US" dirty="0"/>
                        </a:p>
                      </a:txBody>
                      <a:tcPr/>
                    </a:tc>
                    <a:tc>
                      <a:txBody>
                        <a:bodyPr/>
                        <a:lstStyle/>
                        <a:p>
                          <a:r>
                            <a:rPr lang="en-US" dirty="0"/>
                            <a:t>Formula</a:t>
                          </a:r>
                        </a:p>
                      </a:txBody>
                      <a:tcPr/>
                    </a:tc>
                    <a:extLst>
                      <a:ext uri="{0D108BD9-81ED-4DB2-BD59-A6C34878D82A}">
                        <a16:rowId xmlns:a16="http://schemas.microsoft.com/office/drawing/2014/main" val="1437561090"/>
                      </a:ext>
                    </a:extLst>
                  </a:tr>
                  <a:tr h="370840">
                    <a:tc>
                      <a:txBody>
                        <a:bodyPr/>
                        <a:lstStyle/>
                        <a:p>
                          <a:r>
                            <a:rPr lang="en-US" dirty="0"/>
                            <a:t>Euclidean distance</a:t>
                          </a:r>
                        </a:p>
                      </a:txBody>
                      <a:tcPr/>
                    </a:tc>
                    <a:tc>
                      <a:txBody>
                        <a:bodyPr/>
                        <a:lstStyle/>
                        <a:p>
                          <a:r>
                            <a:rPr lang="en-US" dirty="0"/>
                            <a:t>Measures distance between any 2 points </a:t>
                          </a:r>
                          <a:r>
                            <a:rPr lang="en-US" dirty="0" err="1"/>
                            <a:t>x,y</a:t>
                          </a:r>
                          <a:r>
                            <a:rPr lang="en-US" dirty="0"/>
                            <a:t> in</a:t>
                          </a:r>
                          <a:r>
                            <a:rPr lang="en-US" baseline="0" dirty="0"/>
                            <a:t> any dimension of space </a:t>
                          </a:r>
                          <a:r>
                            <a:rPr lang="en-US" i="1" baseline="0" dirty="0"/>
                            <a:t>n</a:t>
                          </a:r>
                          <a:endParaRPr lang="en-US" i="1" dirty="0"/>
                        </a:p>
                      </a:txBody>
                      <a:tcPr/>
                    </a:tc>
                    <a:tc>
                      <a:txBody>
                        <a:bodyPr/>
                        <a:lstStyle/>
                        <a:p>
                          <a:pPr marL="285750" indent="-285750">
                            <a:buFont typeface="Arial" panose="020B0604020202020204" pitchFamily="34" charset="0"/>
                            <a:buChar char="•"/>
                          </a:pPr>
                          <a:r>
                            <a:rPr lang="en-US" dirty="0"/>
                            <a:t>Dense</a:t>
                          </a:r>
                        </a:p>
                        <a:p>
                          <a:pPr marL="285750" indent="-285750">
                            <a:buFont typeface="Arial" panose="020B0604020202020204" pitchFamily="34" charset="0"/>
                            <a:buChar char="•"/>
                          </a:pPr>
                          <a:r>
                            <a:rPr lang="en-US" dirty="0"/>
                            <a:t>Continuous</a:t>
                          </a:r>
                        </a:p>
                        <a:p>
                          <a:pPr marL="285750" indent="-285750">
                            <a:buFont typeface="Arial" panose="020B0604020202020204" pitchFamily="34" charset="0"/>
                            <a:buChar char="•"/>
                          </a:pPr>
                          <a:r>
                            <a:rPr lang="en-US" dirty="0"/>
                            <a:t>Interval variable</a:t>
                          </a:r>
                        </a:p>
                      </a:txBody>
                      <a:tcPr/>
                    </a:tc>
                    <a:tc>
                      <a:txBody>
                        <a:bodyPr/>
                        <a:lstStyle/>
                        <a:p>
                          <a:pPr/>
                          <a14:m>
                            <m:oMathPara xmlns:m="http://schemas.openxmlformats.org/officeDocument/2006/math">
                              <m:oMathParaPr>
                                <m:jc m:val="centerGroup"/>
                              </m:oMathParaPr>
                              <m:oMath xmlns:m="http://schemas.openxmlformats.org/officeDocument/2006/math">
                                <m:rad>
                                  <m:radPr>
                                    <m:ctrlPr>
                                      <a:rPr lang="en-US" i="1" smtClean="0">
                                        <a:latin typeface="Cambria Math" panose="02040503050406030204" pitchFamily="18" charset="0"/>
                                      </a:rPr>
                                    </m:ctrlPr>
                                  </m:radPr>
                                  <m:deg>
                                    <m:r>
                                      <a:rPr lang="en-US" i="1" smtClean="0">
                                        <a:latin typeface="Cambria Math" panose="02040503050406030204" pitchFamily="18" charset="0"/>
                                      </a:rPr>
                                      <m:t>2</m:t>
                                    </m: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a:txBody>
                      <a:tcPr/>
                    </a:tc>
                    <a:extLst>
                      <a:ext uri="{0D108BD9-81ED-4DB2-BD59-A6C34878D82A}">
                        <a16:rowId xmlns:a16="http://schemas.microsoft.com/office/drawing/2014/main" val="2991433164"/>
                      </a:ext>
                    </a:extLst>
                  </a:tr>
                  <a:tr h="370840">
                    <a:tc>
                      <a:txBody>
                        <a:bodyPr/>
                        <a:lstStyle/>
                        <a:p>
                          <a:r>
                            <a:rPr lang="en-US" dirty="0"/>
                            <a:t>Manhattan/</a:t>
                          </a:r>
                          <a:r>
                            <a:rPr lang="en-US" sz="1800" dirty="0">
                              <a:cs typeface="Times New Roman" pitchFamily="18" charset="0"/>
                            </a:rPr>
                            <a:t>City block/ taxicab distance</a:t>
                          </a:r>
                        </a:p>
                        <a:p>
                          <a:r>
                            <a:rPr lang="en-US" sz="1800" dirty="0">
                              <a:cs typeface="Times New Roman" pitchFamily="18" charset="0"/>
                            </a:rPr>
                            <a:t>L</a:t>
                          </a:r>
                          <a:r>
                            <a:rPr lang="en-US" sz="1800" baseline="-30000" dirty="0">
                              <a:cs typeface="Times New Roman" pitchFamily="18" charset="0"/>
                            </a:rPr>
                            <a:t>1</a:t>
                          </a:r>
                          <a:r>
                            <a:rPr lang="en-US" sz="1800" dirty="0">
                              <a:cs typeface="Times New Roman" pitchFamily="18" charset="0"/>
                            </a:rPr>
                            <a:t> norm </a:t>
                          </a:r>
                          <a:endParaRPr lang="en-US" dirty="0"/>
                        </a:p>
                      </a:txBody>
                      <a:tcPr/>
                    </a:tc>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sSup>
                                  </m:e>
                                </m:nary>
                              </m:oMath>
                            </m:oMathPara>
                          </a14:m>
                          <a:endParaRPr lang="en-US" dirty="0"/>
                        </a:p>
                      </a:txBody>
                      <a:tcPr/>
                    </a:tc>
                    <a:extLst>
                      <a:ext uri="{0D108BD9-81ED-4DB2-BD59-A6C34878D82A}">
                        <a16:rowId xmlns:a16="http://schemas.microsoft.com/office/drawing/2014/main" val="3146308049"/>
                      </a:ext>
                    </a:extLst>
                  </a:tr>
                  <a:tr h="370840">
                    <a:tc>
                      <a:txBody>
                        <a:bodyPr/>
                        <a:lstStyle/>
                        <a:p>
                          <a:r>
                            <a:rPr lang="en-US" dirty="0" err="1"/>
                            <a:t>Minkowski</a:t>
                          </a:r>
                          <a:r>
                            <a:rPr lang="en-US" dirty="0"/>
                            <a:t> Distance</a:t>
                          </a:r>
                        </a:p>
                        <a:p>
                          <a:r>
                            <a:rPr lang="en-US" dirty="0" err="1"/>
                            <a:t>Lp</a:t>
                          </a:r>
                          <a:r>
                            <a:rPr lang="en-US" dirty="0"/>
                            <a:t> norm </a:t>
                          </a:r>
                        </a:p>
                      </a:txBody>
                      <a:tcPr/>
                    </a:tc>
                    <a:tc>
                      <a:txBody>
                        <a:bodyPr/>
                        <a:lstStyle/>
                        <a:p>
                          <a:r>
                            <a:rPr lang="en-US" dirty="0"/>
                            <a:t>r – parameter</a:t>
                          </a:r>
                        </a:p>
                        <a:p>
                          <a:r>
                            <a:rPr lang="en-US" dirty="0"/>
                            <a:t>Generalization of previous 2 distance</a:t>
                          </a:r>
                          <a:r>
                            <a:rPr lang="en-US" baseline="0" dirty="0"/>
                            <a:t> measures</a:t>
                          </a:r>
                          <a:endParaRPr lang="en-US" dirty="0"/>
                        </a:p>
                      </a:txBody>
                      <a:tcPr/>
                    </a:tc>
                    <a:tc>
                      <a:txBody>
                        <a:bodyPr/>
                        <a:lstStyle/>
                        <a:p>
                          <a:endParaRPr lang="en-US"/>
                        </a:p>
                      </a:txBody>
                      <a:tcPr/>
                    </a:tc>
                    <a:tc>
                      <a:txBody>
                        <a:bodyPr/>
                        <a:lstStyle/>
                        <a:p>
                          <a:pPr/>
                          <a14:m>
                            <m:oMathPara xmlns:m="http://schemas.openxmlformats.org/officeDocument/2006/math">
                              <m:oMathParaPr>
                                <m:jc m:val="centerGroup"/>
                              </m:oMathParaPr>
                              <m:oMath xmlns:m="http://schemas.openxmlformats.org/officeDocument/2006/math">
                                <m:rad>
                                  <m:radPr>
                                    <m:ctrlPr>
                                      <a:rPr lang="en-US" i="1" smtClean="0">
                                        <a:latin typeface="Cambria Math" panose="02040503050406030204" pitchFamily="18" charset="0"/>
                                      </a:rPr>
                                    </m:ctrlPr>
                                  </m:radPr>
                                  <m:deg>
                                    <m:r>
                                      <a:rPr lang="en-US" b="0" i="1" smtClean="0">
                                        <a:latin typeface="Cambria Math" panose="02040503050406030204" pitchFamily="18" charset="0"/>
                                      </a:rPr>
                                      <m:t>𝑟</m:t>
                                    </m: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𝑟</m:t>
                                            </m:r>
                                          </m:sup>
                                        </m:sSup>
                                      </m:e>
                                    </m:nary>
                                  </m:e>
                                </m:rad>
                              </m:oMath>
                            </m:oMathPara>
                          </a14:m>
                          <a:endParaRPr lang="en-US" dirty="0"/>
                        </a:p>
                      </a:txBody>
                      <a:tcPr/>
                    </a:tc>
                    <a:extLst>
                      <a:ext uri="{0D108BD9-81ED-4DB2-BD59-A6C34878D82A}">
                        <a16:rowId xmlns:a16="http://schemas.microsoft.com/office/drawing/2014/main" val="650267996"/>
                      </a:ext>
                    </a:extLst>
                  </a:tr>
                  <a:tr h="370840">
                    <a:tc>
                      <a:txBody>
                        <a:bodyPr/>
                        <a:lstStyle/>
                        <a:p>
                          <a:r>
                            <a:rPr lang="en-US" dirty="0"/>
                            <a:t>Weighted </a:t>
                          </a:r>
                          <a:r>
                            <a:rPr lang="en-US" dirty="0" err="1"/>
                            <a:t>Minkowski</a:t>
                          </a:r>
                          <a:r>
                            <a:rPr lang="en-US" dirty="0"/>
                            <a:t> Distance</a:t>
                          </a:r>
                        </a:p>
                        <a:p>
                          <a:r>
                            <a:rPr lang="en-US" dirty="0" err="1"/>
                            <a:t>Lp</a:t>
                          </a:r>
                          <a:r>
                            <a:rPr lang="en-US" dirty="0"/>
                            <a:t> norm </a:t>
                          </a:r>
                        </a:p>
                      </a:txBody>
                      <a:tcPr/>
                    </a:tc>
                    <a:tc>
                      <a:txBody>
                        <a:bodyPr/>
                        <a:lstStyle/>
                        <a:p>
                          <a:r>
                            <a:rPr lang="en-US" dirty="0"/>
                            <a:t>w</a:t>
                          </a:r>
                          <a:r>
                            <a:rPr lang="en-US" baseline="-25000" dirty="0"/>
                            <a:t>i</a:t>
                          </a:r>
                          <a:r>
                            <a:rPr lang="en-US" dirty="0"/>
                            <a:t> –</a:t>
                          </a:r>
                          <a:r>
                            <a:rPr lang="en-US" baseline="0" dirty="0"/>
                            <a:t> weight of an object or point</a:t>
                          </a:r>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ad>
                                  <m:radPr>
                                    <m:ctrlPr>
                                      <a:rPr lang="en-US" i="1" smtClean="0">
                                        <a:latin typeface="Cambria Math" panose="02040503050406030204" pitchFamily="18" charset="0"/>
                                      </a:rPr>
                                    </m:ctrlPr>
                                  </m:radPr>
                                  <m:deg>
                                    <m:r>
                                      <a:rPr lang="en-US" b="0" i="1" smtClean="0">
                                        <a:latin typeface="Cambria Math" panose="02040503050406030204" pitchFamily="18" charset="0"/>
                                      </a:rPr>
                                      <m:t>𝑟</m:t>
                                    </m: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𝑟</m:t>
                                            </m:r>
                                          </m:sup>
                                        </m:sSup>
                                      </m:e>
                                    </m:nary>
                                  </m:e>
                                </m:rad>
                              </m:oMath>
                            </m:oMathPara>
                          </a14:m>
                          <a:endParaRPr lang="en-US" dirty="0"/>
                        </a:p>
                      </a:txBody>
                      <a:tcPr/>
                    </a:tc>
                    <a:extLst>
                      <a:ext uri="{0D108BD9-81ED-4DB2-BD59-A6C34878D82A}">
                        <a16:rowId xmlns:a16="http://schemas.microsoft.com/office/drawing/2014/main" val="349788526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309929836"/>
                  </p:ext>
                </p:extLst>
              </p:nvPr>
            </p:nvGraphicFramePr>
            <p:xfrm>
              <a:off x="685800" y="708504"/>
              <a:ext cx="7620000" cy="54000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405527555"/>
                        </a:ext>
                      </a:extLst>
                    </a:gridCol>
                    <a:gridCol w="1905000">
                      <a:extLst>
                        <a:ext uri="{9D8B030D-6E8A-4147-A177-3AD203B41FA5}">
                          <a16:colId xmlns:a16="http://schemas.microsoft.com/office/drawing/2014/main" val="2853863297"/>
                        </a:ext>
                      </a:extLst>
                    </a:gridCol>
                    <a:gridCol w="1905000">
                      <a:extLst>
                        <a:ext uri="{9D8B030D-6E8A-4147-A177-3AD203B41FA5}">
                          <a16:colId xmlns:a16="http://schemas.microsoft.com/office/drawing/2014/main" val="742034149"/>
                        </a:ext>
                      </a:extLst>
                    </a:gridCol>
                    <a:gridCol w="1905000">
                      <a:extLst>
                        <a:ext uri="{9D8B030D-6E8A-4147-A177-3AD203B41FA5}">
                          <a16:colId xmlns:a16="http://schemas.microsoft.com/office/drawing/2014/main" val="3538014441"/>
                        </a:ext>
                      </a:extLst>
                    </a:gridCol>
                  </a:tblGrid>
                  <a:tr h="370840">
                    <a:tc>
                      <a:txBody>
                        <a:bodyPr/>
                        <a:lstStyle/>
                        <a:p>
                          <a:r>
                            <a:rPr lang="en-US" dirty="0"/>
                            <a:t>Measure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Description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Type of</a:t>
                          </a:r>
                          <a:r>
                            <a:rPr lang="en-US" baseline="0" dirty="0"/>
                            <a:t> Data</a:t>
                          </a:r>
                          <a:endParaRPr lang="en-US" dirty="0"/>
                        </a:p>
                      </a:txBody>
                      <a:tcPr/>
                    </a:tc>
                    <a:tc>
                      <a:txBody>
                        <a:bodyPr/>
                        <a:lstStyle/>
                        <a:p>
                          <a:r>
                            <a:rPr lang="en-US" dirty="0"/>
                            <a:t>Formula</a:t>
                          </a:r>
                        </a:p>
                      </a:txBody>
                      <a:tcPr/>
                    </a:tc>
                    <a:extLst>
                      <a:ext uri="{0D108BD9-81ED-4DB2-BD59-A6C34878D82A}">
                        <a16:rowId xmlns:a16="http://schemas.microsoft.com/office/drawing/2014/main" val="1437561090"/>
                      </a:ext>
                    </a:extLst>
                  </a:tr>
                  <a:tr h="1463040">
                    <a:tc>
                      <a:txBody>
                        <a:bodyPr/>
                        <a:lstStyle/>
                        <a:p>
                          <a:r>
                            <a:rPr lang="en-US" dirty="0"/>
                            <a:t>Euclidean distance</a:t>
                          </a:r>
                        </a:p>
                      </a:txBody>
                      <a:tcPr/>
                    </a:tc>
                    <a:tc>
                      <a:txBody>
                        <a:bodyPr/>
                        <a:lstStyle/>
                        <a:p>
                          <a:r>
                            <a:rPr lang="en-US" dirty="0"/>
                            <a:t>Measures distance between any 2 points </a:t>
                          </a:r>
                          <a:r>
                            <a:rPr lang="en-US" dirty="0" err="1"/>
                            <a:t>x,y</a:t>
                          </a:r>
                          <a:r>
                            <a:rPr lang="en-US" dirty="0"/>
                            <a:t> in</a:t>
                          </a:r>
                          <a:r>
                            <a:rPr lang="en-US" baseline="0" dirty="0"/>
                            <a:t> any dimension of space </a:t>
                          </a:r>
                          <a:r>
                            <a:rPr lang="en-US" i="1" baseline="0" dirty="0"/>
                            <a:t>n</a:t>
                          </a:r>
                          <a:endParaRPr lang="en-US" i="1" dirty="0"/>
                        </a:p>
                      </a:txBody>
                      <a:tcPr/>
                    </a:tc>
                    <a:tc>
                      <a:txBody>
                        <a:bodyPr/>
                        <a:lstStyle/>
                        <a:p>
                          <a:pPr marL="285750" indent="-285750">
                            <a:buFont typeface="Arial" panose="020B0604020202020204" pitchFamily="34" charset="0"/>
                            <a:buChar char="•"/>
                          </a:pPr>
                          <a:r>
                            <a:rPr lang="en-US" dirty="0"/>
                            <a:t>Dense</a:t>
                          </a:r>
                        </a:p>
                        <a:p>
                          <a:pPr marL="285750" indent="-285750">
                            <a:buFont typeface="Arial" panose="020B0604020202020204" pitchFamily="34" charset="0"/>
                            <a:buChar char="•"/>
                          </a:pPr>
                          <a:r>
                            <a:rPr lang="en-US" dirty="0"/>
                            <a:t>Continuous</a:t>
                          </a:r>
                        </a:p>
                        <a:p>
                          <a:pPr marL="285750" indent="-285750">
                            <a:buFont typeface="Arial" panose="020B0604020202020204" pitchFamily="34" charset="0"/>
                            <a:buChar char="•"/>
                          </a:pPr>
                          <a:r>
                            <a:rPr lang="en-US" dirty="0"/>
                            <a:t>Interval variable</a:t>
                          </a:r>
                        </a:p>
                      </a:txBody>
                      <a:tcPr/>
                    </a:tc>
                    <a:tc>
                      <a:txBody>
                        <a:bodyPr/>
                        <a:lstStyle/>
                        <a:p>
                          <a:endParaRPr lang="en-US"/>
                        </a:p>
                      </a:txBody>
                      <a:tcPr>
                        <a:blipFill>
                          <a:blip r:embed="rId3"/>
                          <a:stretch>
                            <a:fillRect l="-300000" t="-27500" r="-1278" b="-250417"/>
                          </a:stretch>
                        </a:blipFill>
                      </a:tcPr>
                    </a:tc>
                    <a:extLst>
                      <a:ext uri="{0D108BD9-81ED-4DB2-BD59-A6C34878D82A}">
                        <a16:rowId xmlns:a16="http://schemas.microsoft.com/office/drawing/2014/main" val="2991433164"/>
                      </a:ext>
                    </a:extLst>
                  </a:tr>
                  <a:tr h="1188720">
                    <a:tc>
                      <a:txBody>
                        <a:bodyPr/>
                        <a:lstStyle/>
                        <a:p>
                          <a:r>
                            <a:rPr lang="en-US" dirty="0"/>
                            <a:t>Manhattan/</a:t>
                          </a:r>
                          <a:r>
                            <a:rPr lang="en-US" sz="1800" dirty="0">
                              <a:cs typeface="Times New Roman" pitchFamily="18" charset="0"/>
                            </a:rPr>
                            <a:t>City block/ taxicab distance</a:t>
                          </a:r>
                        </a:p>
                        <a:p>
                          <a:r>
                            <a:rPr lang="en-US" sz="1800" dirty="0">
                              <a:cs typeface="Times New Roman" pitchFamily="18" charset="0"/>
                            </a:rPr>
                            <a:t>L</a:t>
                          </a:r>
                          <a:r>
                            <a:rPr lang="en-US" sz="1800" baseline="-30000" dirty="0">
                              <a:cs typeface="Times New Roman" pitchFamily="18" charset="0"/>
                            </a:rPr>
                            <a:t>1</a:t>
                          </a:r>
                          <a:r>
                            <a:rPr lang="en-US" sz="1800" dirty="0">
                              <a:cs typeface="Times New Roman" pitchFamily="18" charset="0"/>
                            </a:rPr>
                            <a:t> norm </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blipFill>
                          <a:blip r:embed="rId3"/>
                          <a:stretch>
                            <a:fillRect l="-300000" t="-156923" r="-1278" b="-208205"/>
                          </a:stretch>
                        </a:blipFill>
                      </a:tcPr>
                    </a:tc>
                    <a:extLst>
                      <a:ext uri="{0D108BD9-81ED-4DB2-BD59-A6C34878D82A}">
                        <a16:rowId xmlns:a16="http://schemas.microsoft.com/office/drawing/2014/main" val="3146308049"/>
                      </a:ext>
                    </a:extLst>
                  </a:tr>
                  <a:tr h="1188720">
                    <a:tc>
                      <a:txBody>
                        <a:bodyPr/>
                        <a:lstStyle/>
                        <a:p>
                          <a:r>
                            <a:rPr lang="en-US" dirty="0" err="1"/>
                            <a:t>Minkowski</a:t>
                          </a:r>
                          <a:r>
                            <a:rPr lang="en-US" dirty="0"/>
                            <a:t> Distance</a:t>
                          </a:r>
                        </a:p>
                        <a:p>
                          <a:r>
                            <a:rPr lang="en-US" dirty="0" err="1"/>
                            <a:t>Lp</a:t>
                          </a:r>
                          <a:r>
                            <a:rPr lang="en-US" dirty="0"/>
                            <a:t> norm </a:t>
                          </a:r>
                        </a:p>
                      </a:txBody>
                      <a:tcPr/>
                    </a:tc>
                    <a:tc>
                      <a:txBody>
                        <a:bodyPr/>
                        <a:lstStyle/>
                        <a:p>
                          <a:r>
                            <a:rPr lang="en-US" dirty="0"/>
                            <a:t>r – parameter</a:t>
                          </a:r>
                        </a:p>
                        <a:p>
                          <a:r>
                            <a:rPr lang="en-US" dirty="0"/>
                            <a:t>Generalization of previous 2 distance</a:t>
                          </a:r>
                          <a:r>
                            <a:rPr lang="en-US" baseline="0" dirty="0"/>
                            <a:t> measures</a:t>
                          </a:r>
                          <a:endParaRPr lang="en-US" dirty="0"/>
                        </a:p>
                      </a:txBody>
                      <a:tcPr/>
                    </a:tc>
                    <a:tc>
                      <a:txBody>
                        <a:bodyPr/>
                        <a:lstStyle/>
                        <a:p>
                          <a:endParaRPr lang="en-US"/>
                        </a:p>
                      </a:txBody>
                      <a:tcPr/>
                    </a:tc>
                    <a:tc>
                      <a:txBody>
                        <a:bodyPr/>
                        <a:lstStyle/>
                        <a:p>
                          <a:endParaRPr lang="en-US"/>
                        </a:p>
                      </a:txBody>
                      <a:tcPr>
                        <a:blipFill>
                          <a:blip r:embed="rId3"/>
                          <a:stretch>
                            <a:fillRect l="-300000" t="-255612" r="-1278" b="-107143"/>
                          </a:stretch>
                        </a:blipFill>
                      </a:tcPr>
                    </a:tc>
                    <a:extLst>
                      <a:ext uri="{0D108BD9-81ED-4DB2-BD59-A6C34878D82A}">
                        <a16:rowId xmlns:a16="http://schemas.microsoft.com/office/drawing/2014/main" val="650267996"/>
                      </a:ext>
                    </a:extLst>
                  </a:tr>
                  <a:tr h="1188720">
                    <a:tc>
                      <a:txBody>
                        <a:bodyPr/>
                        <a:lstStyle/>
                        <a:p>
                          <a:r>
                            <a:rPr lang="en-US" dirty="0"/>
                            <a:t>Weighted </a:t>
                          </a:r>
                          <a:r>
                            <a:rPr lang="en-US" dirty="0" err="1"/>
                            <a:t>Minkowski</a:t>
                          </a:r>
                          <a:r>
                            <a:rPr lang="en-US" dirty="0"/>
                            <a:t> Distance</a:t>
                          </a:r>
                        </a:p>
                        <a:p>
                          <a:r>
                            <a:rPr lang="en-US" dirty="0" err="1"/>
                            <a:t>Lp</a:t>
                          </a:r>
                          <a:r>
                            <a:rPr lang="en-US" dirty="0"/>
                            <a:t> norm </a:t>
                          </a:r>
                        </a:p>
                      </a:txBody>
                      <a:tcPr/>
                    </a:tc>
                    <a:tc>
                      <a:txBody>
                        <a:bodyPr/>
                        <a:lstStyle/>
                        <a:p>
                          <a:r>
                            <a:rPr lang="en-US" dirty="0"/>
                            <a:t>w</a:t>
                          </a:r>
                          <a:r>
                            <a:rPr lang="en-US" baseline="-25000" dirty="0"/>
                            <a:t>i</a:t>
                          </a:r>
                          <a:r>
                            <a:rPr lang="en-US" dirty="0"/>
                            <a:t> –</a:t>
                          </a:r>
                          <a:r>
                            <a:rPr lang="en-US" baseline="0" dirty="0"/>
                            <a:t> weight of an object or point</a:t>
                          </a:r>
                          <a:endParaRPr lang="en-US" dirty="0"/>
                        </a:p>
                      </a:txBody>
                      <a:tcPr/>
                    </a:tc>
                    <a:tc>
                      <a:txBody>
                        <a:bodyPr/>
                        <a:lstStyle/>
                        <a:p>
                          <a:endParaRPr lang="en-US" dirty="0"/>
                        </a:p>
                      </a:txBody>
                      <a:tcPr/>
                    </a:tc>
                    <a:tc>
                      <a:txBody>
                        <a:bodyPr/>
                        <a:lstStyle/>
                        <a:p>
                          <a:endParaRPr lang="en-US"/>
                        </a:p>
                      </a:txBody>
                      <a:tcPr>
                        <a:blipFill>
                          <a:blip r:embed="rId3"/>
                          <a:stretch>
                            <a:fillRect l="-300000" t="-357436" r="-1278" b="-7692"/>
                          </a:stretch>
                        </a:blipFill>
                      </a:tcPr>
                    </a:tc>
                    <a:extLst>
                      <a:ext uri="{0D108BD9-81ED-4DB2-BD59-A6C34878D82A}">
                        <a16:rowId xmlns:a16="http://schemas.microsoft.com/office/drawing/2014/main" val="3497885266"/>
                      </a:ext>
                    </a:extLst>
                  </a:tr>
                </a:tbl>
              </a:graphicData>
            </a:graphic>
          </p:graphicFrame>
        </mc:Fallback>
      </mc:AlternateContent>
    </p:spTree>
    <p:extLst>
      <p:ext uri="{BB962C8B-B14F-4D97-AF65-F5344CB8AC3E}">
        <p14:creationId xmlns:p14="http://schemas.microsoft.com/office/powerpoint/2010/main" val="297004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a:xfrm>
            <a:off x="-762000" y="1146969"/>
            <a:ext cx="8280400" cy="552450"/>
          </a:xfrm>
        </p:spPr>
        <p:txBody>
          <a:bodyPr/>
          <a:lstStyle/>
          <a:p>
            <a:r>
              <a:rPr lang="en-US" sz="2800" dirty="0"/>
              <a:t>Euclidean Distance</a:t>
            </a:r>
          </a:p>
        </p:txBody>
      </p:sp>
      <p:graphicFrame>
        <p:nvGraphicFramePr>
          <p:cNvPr id="881667" name="Object 3"/>
          <p:cNvGraphicFramePr>
            <a:graphicFrameLocks noChangeAspect="1"/>
          </p:cNvGraphicFramePr>
          <p:nvPr>
            <p:extLst>
              <p:ext uri="{D42A27DB-BD31-4B8C-83A1-F6EECF244321}">
                <p14:modId xmlns:p14="http://schemas.microsoft.com/office/powerpoint/2010/main" val="1148043086"/>
              </p:ext>
            </p:extLst>
          </p:nvPr>
        </p:nvGraphicFramePr>
        <p:xfrm>
          <a:off x="3048000" y="2819400"/>
          <a:ext cx="3635375" cy="2654300"/>
        </p:xfrm>
        <a:graphic>
          <a:graphicData uri="http://schemas.openxmlformats.org/presentationml/2006/ole">
            <mc:AlternateContent xmlns:mc="http://schemas.openxmlformats.org/markup-compatibility/2006">
              <mc:Choice xmlns:v="urn:schemas-microsoft-com:vml" Requires="v">
                <p:oleObj name="VISIO" r:id="rId2" imgW="3631692" imgH="2656332" progId="">
                  <p:embed/>
                </p:oleObj>
              </mc:Choice>
              <mc:Fallback>
                <p:oleObj name="VISIO" r:id="rId2" imgW="3631692" imgH="2656332"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819400"/>
                        <a:ext cx="36353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668" name="Object 4"/>
          <p:cNvGraphicFramePr>
            <a:graphicFrameLocks noChangeAspect="1"/>
          </p:cNvGraphicFramePr>
          <p:nvPr>
            <p:extLst>
              <p:ext uri="{D42A27DB-BD31-4B8C-83A1-F6EECF244321}">
                <p14:modId xmlns:p14="http://schemas.microsoft.com/office/powerpoint/2010/main" val="3840678890"/>
              </p:ext>
            </p:extLst>
          </p:nvPr>
        </p:nvGraphicFramePr>
        <p:xfrm>
          <a:off x="5037850" y="741363"/>
          <a:ext cx="2962275" cy="1363663"/>
        </p:xfrm>
        <a:graphic>
          <a:graphicData uri="http://schemas.openxmlformats.org/presentationml/2006/ole">
            <mc:AlternateContent xmlns:mc="http://schemas.openxmlformats.org/markup-compatibility/2006">
              <mc:Choice xmlns:v="urn:schemas-microsoft-com:vml" Requires="v">
                <p:oleObj name="Worksheet" r:id="rId4" imgW="2169000" imgH="936720" progId="">
                  <p:embed/>
                </p:oleObj>
              </mc:Choice>
              <mc:Fallback>
                <p:oleObj name="Worksheet" r:id="rId4" imgW="2169000" imgH="93672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850" y="741363"/>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1669" name="Text Box 5"/>
          <p:cNvSpPr txBox="1">
            <a:spLocks noChangeArrowheads="1"/>
          </p:cNvSpPr>
          <p:nvPr/>
        </p:nvSpPr>
        <p:spPr bwMode="auto">
          <a:xfrm>
            <a:off x="3200399" y="5638800"/>
            <a:ext cx="3482975" cy="400110"/>
          </a:xfrm>
          <a:prstGeom prst="rect">
            <a:avLst/>
          </a:prstGeom>
          <a:noFill/>
          <a:ln w="12700">
            <a:noFill/>
            <a:miter lim="800000"/>
            <a:headEnd/>
            <a:tailEnd/>
          </a:ln>
          <a:effectLst/>
        </p:spPr>
        <p:txBody>
          <a:bodyPr wrap="square">
            <a:spAutoFit/>
          </a:bodyPr>
          <a:lstStyle/>
          <a:p>
            <a:pPr>
              <a:spcBef>
                <a:spcPct val="50000"/>
              </a:spcBef>
            </a:pPr>
            <a:r>
              <a:rPr lang="en-US" sz="2000" dirty="0"/>
              <a:t>Find the Distance Matrix</a:t>
            </a:r>
          </a:p>
        </p:txBody>
      </p:sp>
    </p:spTree>
    <p:extLst>
      <p:ext uri="{BB962C8B-B14F-4D97-AF65-F5344CB8AC3E}">
        <p14:creationId xmlns:p14="http://schemas.microsoft.com/office/powerpoint/2010/main" val="289084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extLst>
              <p:ext uri="{D42A27DB-BD31-4B8C-83A1-F6EECF244321}">
                <p14:modId xmlns:p14="http://schemas.microsoft.com/office/powerpoint/2010/main" val="2978672615"/>
              </p:ext>
            </p:extLst>
          </p:nvPr>
        </p:nvGraphicFramePr>
        <p:xfrm>
          <a:off x="1041400" y="2362200"/>
          <a:ext cx="7061200" cy="1956389"/>
        </p:xfrm>
        <a:graphic>
          <a:graphicData uri="http://schemas.openxmlformats.org/presentationml/2006/ole">
            <mc:AlternateContent xmlns:mc="http://schemas.openxmlformats.org/markup-compatibility/2006">
              <mc:Choice xmlns:v="urn:schemas-microsoft-com:vml" Requires="v">
                <p:oleObj name="Worksheet" r:id="rId2" imgW="3609000" imgH="936720" progId="">
                  <p:embed/>
                </p:oleObj>
              </mc:Choice>
              <mc:Fallback>
                <p:oleObj name="Worksheet" r:id="rId2" imgW="3609000" imgH="936720" progId="">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2362200"/>
                        <a:ext cx="7061200" cy="195638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373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a:xfrm>
            <a:off x="2209800" y="1155554"/>
            <a:ext cx="8280400" cy="552450"/>
          </a:xfrm>
        </p:spPr>
        <p:txBody>
          <a:bodyPr>
            <a:normAutofit fontScale="90000"/>
          </a:bodyPr>
          <a:lstStyle/>
          <a:p>
            <a:r>
              <a:rPr lang="en-US" dirty="0" err="1"/>
              <a:t>Minkowski</a:t>
            </a:r>
            <a:r>
              <a:rPr lang="en-US" dirty="0"/>
              <a:t> Distance</a:t>
            </a:r>
          </a:p>
        </p:txBody>
      </p:sp>
      <p:sp>
        <p:nvSpPr>
          <p:cNvPr id="884739" name="Text Box 3"/>
          <p:cNvSpPr txBox="1">
            <a:spLocks noChangeArrowheads="1"/>
          </p:cNvSpPr>
          <p:nvPr/>
        </p:nvSpPr>
        <p:spPr bwMode="auto">
          <a:xfrm>
            <a:off x="4876800" y="5867400"/>
            <a:ext cx="2133600" cy="396875"/>
          </a:xfrm>
          <a:prstGeom prst="rect">
            <a:avLst/>
          </a:prstGeom>
          <a:noFill/>
          <a:ln w="12700">
            <a:noFill/>
            <a:miter lim="800000"/>
            <a:headEnd/>
            <a:tailEnd/>
          </a:ln>
          <a:effectLst/>
        </p:spPr>
        <p:txBody>
          <a:bodyPr>
            <a:spAutoFit/>
          </a:bodyPr>
          <a:lstStyle/>
          <a:p>
            <a:pPr>
              <a:spcBef>
                <a:spcPct val="50000"/>
              </a:spcBef>
            </a:pPr>
            <a:r>
              <a:rPr lang="en-US" sz="2000"/>
              <a:t>Distance Matrix</a:t>
            </a:r>
          </a:p>
        </p:txBody>
      </p:sp>
      <p:graphicFrame>
        <p:nvGraphicFramePr>
          <p:cNvPr id="884740" name="Object 4"/>
          <p:cNvGraphicFramePr>
            <a:graphicFrameLocks noChangeAspect="1"/>
          </p:cNvGraphicFramePr>
          <p:nvPr>
            <p:extLst>
              <p:ext uri="{D42A27DB-BD31-4B8C-83A1-F6EECF244321}">
                <p14:modId xmlns:p14="http://schemas.microsoft.com/office/powerpoint/2010/main" val="3102166191"/>
              </p:ext>
            </p:extLst>
          </p:nvPr>
        </p:nvGraphicFramePr>
        <p:xfrm>
          <a:off x="1295400" y="749948"/>
          <a:ext cx="2962275" cy="1363663"/>
        </p:xfrm>
        <a:graphic>
          <a:graphicData uri="http://schemas.openxmlformats.org/presentationml/2006/ole">
            <mc:AlternateContent xmlns:mc="http://schemas.openxmlformats.org/markup-compatibility/2006">
              <mc:Choice xmlns:v="urn:schemas-microsoft-com:vml" Requires="v">
                <p:oleObj name="Worksheet" r:id="rId2" imgW="2169000" imgH="936720" progId="">
                  <p:embed/>
                </p:oleObj>
              </mc:Choice>
              <mc:Fallback>
                <p:oleObj name="Worksheet" r:id="rId2" imgW="2169000" imgH="936720" progId="">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749948"/>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4741" name="Object 5"/>
          <p:cNvGraphicFramePr>
            <a:graphicFrameLocks noChangeAspect="1"/>
          </p:cNvGraphicFramePr>
          <p:nvPr>
            <p:extLst>
              <p:ext uri="{D42A27DB-BD31-4B8C-83A1-F6EECF244321}">
                <p14:modId xmlns:p14="http://schemas.microsoft.com/office/powerpoint/2010/main" val="1414283186"/>
              </p:ext>
            </p:extLst>
          </p:nvPr>
        </p:nvGraphicFramePr>
        <p:xfrm>
          <a:off x="2514600" y="3455504"/>
          <a:ext cx="4927600" cy="1365250"/>
        </p:xfrm>
        <a:graphic>
          <a:graphicData uri="http://schemas.openxmlformats.org/presentationml/2006/ole">
            <mc:AlternateContent xmlns:mc="http://schemas.openxmlformats.org/markup-compatibility/2006">
              <mc:Choice xmlns:v="urn:schemas-microsoft-com:vml" Requires="v">
                <p:oleObj name="Worksheet" r:id="rId4" imgW="3609000" imgH="936720" progId="">
                  <p:embed/>
                </p:oleObj>
              </mc:Choice>
              <mc:Fallback>
                <p:oleObj name="Worksheet" r:id="rId4" imgW="3609000" imgH="93672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455504"/>
                        <a:ext cx="4927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31246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1860</Words>
  <Application>Microsoft Office PowerPoint</Application>
  <PresentationFormat>On-screen Show (4:3)</PresentationFormat>
  <Paragraphs>377</Paragraphs>
  <Slides>46</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6" baseType="lpstr">
      <vt:lpstr>Arial</vt:lpstr>
      <vt:lpstr>Calibri</vt:lpstr>
      <vt:lpstr>Cambria Math</vt:lpstr>
      <vt:lpstr>Garamond</vt:lpstr>
      <vt:lpstr>Monotype Sorts</vt:lpstr>
      <vt:lpstr>Symbol</vt:lpstr>
      <vt:lpstr>Times New Roman</vt:lpstr>
      <vt:lpstr>Organic</vt:lpstr>
      <vt:lpstr>VISIO</vt:lpstr>
      <vt:lpstr>Worksheet</vt:lpstr>
      <vt:lpstr>Measures of Similarity and Dissimilarity</vt:lpstr>
      <vt:lpstr>PowerPoint Presentation</vt:lpstr>
      <vt:lpstr>Data Representation</vt:lpstr>
      <vt:lpstr>Data matrix</vt:lpstr>
      <vt:lpstr>Dissimilarity matrix</vt:lpstr>
      <vt:lpstr>PowerPoint Presentation</vt:lpstr>
      <vt:lpstr>Euclidean Distance</vt:lpstr>
      <vt:lpstr>PowerPoint Presentation</vt:lpstr>
      <vt:lpstr>Minkowski Distance</vt:lpstr>
      <vt:lpstr>Dissimilarity/Distance Measure </vt:lpstr>
      <vt:lpstr>Chebyshev Distance</vt:lpstr>
      <vt:lpstr>                 Chebyshev Distance</vt:lpstr>
      <vt:lpstr>Hamming Distance</vt:lpstr>
      <vt:lpstr>Example – Hamming Distance</vt:lpstr>
      <vt:lpstr>Example – Hamming Distance</vt:lpstr>
      <vt:lpstr>Disadvantages</vt:lpstr>
      <vt:lpstr>Mahalanobis Distance</vt:lpstr>
      <vt:lpstr>Introduction</vt:lpstr>
      <vt:lpstr>What’s wrong with using Euclidean Distance for Multivariate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Non-metric Similarity Measures</vt:lpstr>
      <vt:lpstr>PowerPoint Presentation</vt:lpstr>
      <vt:lpstr>PowerPoint Presentation</vt:lpstr>
      <vt:lpstr>Cosine Similarity</vt:lpstr>
      <vt:lpstr>Cosine Similarity</vt:lpstr>
      <vt:lpstr>Example – Invariant Positive Scaling of Cosine Similarity</vt:lpstr>
      <vt:lpstr>PowerPoint Presentation</vt:lpstr>
      <vt:lpstr>PowerPoint Presentation</vt:lpstr>
      <vt:lpstr>Similarity between Columns of Data Matrix</vt:lpstr>
      <vt:lpstr>PowerPoint Presentation</vt:lpstr>
      <vt:lpstr>PowerPoint Presentation</vt:lpstr>
      <vt:lpstr>Dice vs Cosine</vt:lpstr>
      <vt:lpstr>Dice vs Cosine</vt:lpstr>
      <vt:lpstr>Cosine vs Jaccard</vt:lpstr>
      <vt:lpstr>Sequence Relations</vt:lpstr>
      <vt:lpstr>Applications</vt:lpstr>
      <vt:lpstr>Measures</vt:lpstr>
      <vt:lpstr>Levenshtein or edit distance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Measures of Similarity and Dissimilarity</dc:title>
  <dc:creator>Lovelyn</dc:creator>
  <cp:lastModifiedBy>Lovelyn Rose</cp:lastModifiedBy>
  <cp:revision>15</cp:revision>
  <dcterms:created xsi:type="dcterms:W3CDTF">2019-06-26T04:54:42Z</dcterms:created>
  <dcterms:modified xsi:type="dcterms:W3CDTF">2024-03-11T07:08:13Z</dcterms:modified>
</cp:coreProperties>
</file>