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4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5358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866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5275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9297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33742" y="686117"/>
            <a:ext cx="5607685" cy="8489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7956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0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092" y="695642"/>
            <a:ext cx="8095615" cy="67373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9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8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9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4292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33742" y="686117"/>
            <a:ext cx="5607685" cy="8489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1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146492" y="1902523"/>
            <a:ext cx="8870950" cy="34258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8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1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86464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6009" y="3936"/>
            <a:ext cx="4745990" cy="6854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51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7999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24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62" y="762"/>
            <a:ext cx="12190730" cy="68567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7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33742" y="686117"/>
            <a:ext cx="5607685" cy="8489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7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8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8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6593" y="6460126"/>
            <a:ext cx="162558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2275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1814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1421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639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3115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62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1182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2262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7012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46009" y="3936"/>
            <a:ext cx="4745990" cy="68541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1631"/>
                </a:moveTo>
                <a:lnTo>
                  <a:pt x="21587" y="11619"/>
                </a:lnTo>
                <a:lnTo>
                  <a:pt x="12832" y="15661"/>
                </a:lnTo>
                <a:lnTo>
                  <a:pt x="8811" y="0"/>
                </a:lnTo>
                <a:lnTo>
                  <a:pt x="8768" y="5"/>
                </a:lnTo>
                <a:lnTo>
                  <a:pt x="12793" y="15680"/>
                </a:lnTo>
                <a:lnTo>
                  <a:pt x="0" y="21587"/>
                </a:lnTo>
                <a:lnTo>
                  <a:pt x="12" y="21599"/>
                </a:lnTo>
                <a:lnTo>
                  <a:pt x="50" y="21599"/>
                </a:lnTo>
                <a:lnTo>
                  <a:pt x="12801" y="15712"/>
                </a:lnTo>
                <a:lnTo>
                  <a:pt x="14313" y="21599"/>
                </a:lnTo>
                <a:lnTo>
                  <a:pt x="14335" y="21599"/>
                </a:lnTo>
                <a:lnTo>
                  <a:pt x="14356" y="21596"/>
                </a:lnTo>
                <a:lnTo>
                  <a:pt x="12840" y="15694"/>
                </a:lnTo>
                <a:lnTo>
                  <a:pt x="21600" y="11649"/>
                </a:lnTo>
                <a:lnTo>
                  <a:pt x="21600" y="11631"/>
                </a:lnTo>
                <a:close/>
              </a:path>
            </a:pathLst>
          </a:custGeom>
          <a:solidFill>
            <a:srgbClr val="5FC9ED"/>
          </a:solidFill>
          <a:ln cmpd="sng" cap="flat">
            <a:noFill/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2851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7999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7929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6224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762" y="762"/>
            <a:ext cx="12190730" cy="68567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close/>
              </a:path>
            </a:pathLst>
          </a:custGeom>
          <a:noFill/>
          <a:ln w="317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33742" y="686117"/>
            <a:ext cx="5607685" cy="848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5400" b="1" i="1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1146492" y="1902523"/>
            <a:ext cx="8870950" cy="34258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8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8/30/2024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879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9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9.jpg"/><Relationship Id="rId2" Type="http://schemas.openxmlformats.org/officeDocument/2006/relationships/image" Target="../media/30.png"/><Relationship Id="rId3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30.png"/><Relationship Id="rId2" Type="http://schemas.openxmlformats.org/officeDocument/2006/relationships/image" Target="../media/31.png"/><Relationship Id="rId3" Type="http://schemas.openxmlformats.org/officeDocument/2006/relationships/image" Target="../media/32.png"/><Relationship Id="rId4" Type="http://schemas.openxmlformats.org/officeDocument/2006/relationships/image" Target="../media/33.png"/><Relationship Id="rId5" Type="http://schemas.openxmlformats.org/officeDocument/2006/relationships/image" Target="../media/34.png"/><Relationship Id="rId6" Type="http://schemas.openxmlformats.org/officeDocument/2006/relationships/image" Target="../media/35.png"/><Relationship Id="rId7" Type="http://schemas.openxmlformats.org/officeDocument/2006/relationships/image" Target="../media/36.png"/><Relationship Id="rId8" Type="http://schemas.openxmlformats.org/officeDocument/2006/relationships/image" Target="../media/37.png"/><Relationship Id="rId9" Type="http://schemas.openxmlformats.org/officeDocument/2006/relationships/image" Target="../media/38.png"/><Relationship Id="rId10" Type="http://schemas.openxmlformats.org/officeDocument/2006/relationships/image" Target="../media/39.png"/><Relationship Id="rId11" Type="http://schemas.openxmlformats.org/officeDocument/2006/relationships/image" Target="../media/40.png"/><Relationship Id="rId12" Type="http://schemas.openxmlformats.org/officeDocument/2006/relationships/image" Target="../media/41.png"/><Relationship Id="rId13" Type="http://schemas.openxmlformats.org/officeDocument/2006/relationships/image" Target="../media/42.png"/><Relationship Id="rId14" Type="http://schemas.openxmlformats.org/officeDocument/2006/relationships/image" Target="../media/43.png"/><Relationship Id="rId15" Type="http://schemas.openxmlformats.org/officeDocument/2006/relationships/image" Target="../media/44.png"/><Relationship Id="rId16" Type="http://schemas.openxmlformats.org/officeDocument/2006/relationships/image" Target="../media/45.png"/><Relationship Id="rId17" Type="http://schemas.openxmlformats.org/officeDocument/2006/relationships/image" Target="../media/46.png"/><Relationship Id="rId18" Type="http://schemas.openxmlformats.org/officeDocument/2006/relationships/image" Target="../media/47.png"/><Relationship Id="rId19" Type="http://schemas.openxmlformats.org/officeDocument/2006/relationships/image" Target="../media/48.png"/><Relationship Id="rId20" Type="http://schemas.openxmlformats.org/officeDocument/2006/relationships/image" Target="../media/49.png"/><Relationship Id="rId21" Type="http://schemas.openxmlformats.org/officeDocument/2006/relationships/image" Target="../media/50.png"/><Relationship Id="rId22" Type="http://schemas.openxmlformats.org/officeDocument/2006/relationships/image" Target="../media/51.png"/><Relationship Id="rId23" Type="http://schemas.openxmlformats.org/officeDocument/2006/relationships/image" Target="../media/52.png"/><Relationship Id="rId24" Type="http://schemas.openxmlformats.org/officeDocument/2006/relationships/image" Target="../media/53.png"/><Relationship Id="rId25" Type="http://schemas.openxmlformats.org/officeDocument/2006/relationships/image" Target="../media/54.png"/><Relationship Id="rId26" Type="http://schemas.openxmlformats.org/officeDocument/2006/relationships/image" Target="../media/55.png"/><Relationship Id="rId27" Type="http://schemas.openxmlformats.org/officeDocument/2006/relationships/image" Target="../media/56.png"/><Relationship Id="rId28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image" Target="../media/6.png"/><Relationship Id="rId5" Type="http://schemas.openxmlformats.org/officeDocument/2006/relationships/image" Target="../media/7.png"/><Relationship Id="rId6" Type="http://schemas.openxmlformats.org/officeDocument/2006/relationships/image" Target="../media/8.png"/><Relationship Id="rId7" Type="http://schemas.openxmlformats.org/officeDocument/2006/relationships/image" Target="../media/9.png"/><Relationship Id="rId8" Type="http://schemas.openxmlformats.org/officeDocument/2006/relationships/image" Target="../media/10.png"/><Relationship Id="rId9" Type="http://schemas.openxmlformats.org/officeDocument/2006/relationships/image" Target="../media/11.png"/><Relationship Id="rId10" Type="http://schemas.openxmlformats.org/officeDocument/2006/relationships/image" Target="../media/12.png"/><Relationship Id="rId11" Type="http://schemas.openxmlformats.org/officeDocument/2006/relationships/image" Target="../media/2.png"/><Relationship Id="rId12" Type="http://schemas.openxmlformats.org/officeDocument/2006/relationships/image" Target="../media/13.png"/><Relationship Id="rId1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image" Target="../media/15.jpg"/><Relationship Id="rId3" Type="http://schemas.openxmlformats.org/officeDocument/2006/relationships/image" Target="../media/16.png"/><Relationship Id="rId4" Type="http://schemas.openxmlformats.org/officeDocument/2006/relationships/image" Target="../media/17.png"/><Relationship Id="rId5" Type="http://schemas.openxmlformats.org/officeDocument/2006/relationships/image" Target="../media/18.png"/><Relationship Id="rId6" Type="http://schemas.openxmlformats.org/officeDocument/2006/relationships/image" Target="../media/19.png"/><Relationship Id="rId7" Type="http://schemas.openxmlformats.org/officeDocument/2006/relationships/image" Target="../media/20.png"/><Relationship Id="rId8" Type="http://schemas.openxmlformats.org/officeDocument/2006/relationships/image" Target="../media/21.png"/><Relationship Id="rId9" Type="http://schemas.openxmlformats.org/officeDocument/2006/relationships/image" Target="../media/22.png"/><Relationship Id="rId10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23.png"/><Relationship Id="rId3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24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25.jpg"/><Relationship Id="rId2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6.png"/><Relationship Id="rId2" Type="http://schemas.openxmlformats.org/officeDocument/2006/relationships/image" Target="../media/27.jpg"/><Relationship Id="rId3" Type="http://schemas.openxmlformats.org/officeDocument/2006/relationships/image" Target="../media/28.jpg"/><Relationship Id="rId4" Type="http://schemas.openxmlformats.org/officeDocument/2006/relationships/image" Target="../media/2.png"/><Relationship Id="rId5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"/>
          <p:cNvSpPr>
            <a:spLocks/>
          </p:cNvSpPr>
          <p:nvPr/>
        </p:nvSpPr>
        <p:spPr>
          <a:xfrm rot="0">
            <a:off x="2626360" y="3675062"/>
            <a:ext cx="7086916" cy="2645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Student</a:t>
            </a:r>
            <a:r>
              <a:rPr lang="en-US" altLang="zh-CN" sz="28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Name</a:t>
            </a:r>
            <a:r>
              <a:rPr lang="en-US" altLang="zh-CN" sz="28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:</a:t>
            </a: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Niranjani.R</a:t>
            </a:r>
            <a:endParaRPr lang="en-US" altLang="zh-CN" sz="2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ts val="3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Register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No      : 312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20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0869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ts val="33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Department.    :</a:t>
            </a:r>
            <a:r>
              <a:rPr lang="en-US" altLang="zh-CN" sz="28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IIIrd</a:t>
            </a:r>
            <a:r>
              <a:rPr lang="en-US" altLang="zh-CN" sz="28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B.com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General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(Commerce)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9050" indent="-6350" algn="l">
              <a:lnSpc>
                <a:spcPct val="102000"/>
              </a:lnSpc>
              <a:spcBef>
                <a:spcPts val="75"/>
              </a:spcBef>
              <a:spcAft>
                <a:spcPts val="0"/>
              </a:spcAft>
              <a:buNone/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College                : Pachaiyappas college for women, Kanchipuram.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pic>
        <p:nvPicPr>
          <p:cNvPr id="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86789" y="742937"/>
            <a:ext cx="7827772" cy="459625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34" name="组合"/>
          <p:cNvGrpSpPr>
            <a:grpSpLocks/>
          </p:cNvGrpSpPr>
          <p:nvPr/>
        </p:nvGrpSpPr>
        <p:grpSpPr>
          <a:xfrm>
            <a:off x="1325880" y="1871345"/>
            <a:ext cx="1743074" cy="1333500"/>
            <a:chOff x="1325880" y="1871345"/>
            <a:chExt cx="1743074" cy="1333500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 rot="0">
              <a:off x="1325880" y="2147570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 rot="0">
              <a:off x="2421255" y="1871345"/>
              <a:ext cx="647699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5" name="曲线"/>
          <p:cNvSpPr>
            <a:spLocks/>
          </p:cNvSpPr>
          <p:nvPr/>
        </p:nvSpPr>
        <p:spPr>
          <a:xfrm rot="0">
            <a:off x="4267200" y="199517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pic>
        <p:nvPicPr>
          <p:cNvPr id="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5466" y="6467475"/>
            <a:ext cx="76091" cy="19939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011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ctrTitle"/>
          </p:nvPr>
        </p:nvSpPr>
        <p:spPr>
          <a:xfrm rot="0">
            <a:off x="740092" y="695642"/>
            <a:ext cx="8095615" cy="660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4250" b="1" i="1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"WOW"</a:t>
            </a:r>
            <a:r>
              <a:rPr lang="en-US" altLang="zh-CN" sz="4250" b="1" i="1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4250" b="1" i="1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4250" b="1" i="1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</a:t>
            </a:r>
            <a:endParaRPr lang="zh-CN" altLang="en-US" sz="425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645409" y="2328227"/>
            <a:ext cx="3602354" cy="869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New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Formula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: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IFS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4295811" y="4146254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64" name="矩形"/>
          <p:cNvSpPr>
            <a:spLocks/>
          </p:cNvSpPr>
          <p:nvPr/>
        </p:nvSpPr>
        <p:spPr>
          <a:xfrm rot="0">
            <a:off x="11283695" y="6215334"/>
            <a:ext cx="234949" cy="165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469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87997" y="-101270"/>
            <a:ext cx="5438140" cy="2140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479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Find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Analysing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Level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en-US" altLang="zh-CN" sz="28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ts val="6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</a:t>
            </a:r>
            <a:endParaRPr lang="zh-CN" altLang="en-US" sz="5400" b="1" i="1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87997" y="2058675"/>
            <a:ext cx="6400165" cy="1475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520700" indent="-508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5207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Collection -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Attrition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520700" indent="-5080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AutoNum type="arabicPeriod"/>
              <a:tabLst>
                <a:tab pos="5207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Preparation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Clearing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Blanks,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Filtering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87997" y="3497193"/>
            <a:ext cx="6508749" cy="1496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Removing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Blank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3000"/>
              </a:lnSpc>
              <a:spcBef>
                <a:spcPts val="25"/>
              </a:spcBef>
              <a:spcAft>
                <a:spcPts val="0"/>
              </a:spcAft>
              <a:buNone/>
              <a:tabLst>
                <a:tab pos="520700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3.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Using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IFS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formula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attain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Feedback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through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Satisfaction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Level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(1,2,3,4)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(Satisfied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90826" y="5009250"/>
            <a:ext cx="7713345" cy="18671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46926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Dissatisfied)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469265" indent="-457200" algn="l">
              <a:lnSpc>
                <a:spcPct val="103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4.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Insert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Pivot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Table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Summarize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Attrition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based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Gender,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Satisfaction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Level,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Attrition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(Yes/No)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Feedback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315612" y="257055"/>
            <a:ext cx="2466973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曲线"/>
          <p:cNvSpPr>
            <a:spLocks/>
          </p:cNvSpPr>
          <p:nvPr/>
        </p:nvSpPr>
        <p:spPr>
          <a:xfrm rot="0">
            <a:off x="9353550" y="2620517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3153916"/>
            <a:ext cx="180975" cy="1809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5981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曲线"/>
          <p:cNvSpPr>
            <a:spLocks/>
          </p:cNvSpPr>
          <p:nvPr/>
        </p:nvSpPr>
        <p:spPr>
          <a:xfrm rot="0">
            <a:off x="10058401" y="525144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76" name="矩形"/>
          <p:cNvSpPr>
            <a:spLocks/>
          </p:cNvSpPr>
          <p:nvPr/>
        </p:nvSpPr>
        <p:spPr>
          <a:xfrm rot="0">
            <a:off x="11283695" y="6215334"/>
            <a:ext cx="234949" cy="165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156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800416" y="711834"/>
            <a:ext cx="8449310" cy="1153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160" rIns="0" bIns="0" anchor="t" anchorCtr="0">
            <a:prstTxWarp prst="textNoShape"/>
            <a:spAutoFit/>
          </a:bodyPr>
          <a:lstStyle/>
          <a:p>
            <a:pPr marL="469265" indent="-457200" algn="l">
              <a:lnSpc>
                <a:spcPts val="3000"/>
              </a:lnSpc>
              <a:spcBef>
                <a:spcPts val="8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5.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Data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Visualization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Bar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Pie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represent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gender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level.</a:t>
            </a:r>
            <a:endParaRPr lang="zh-CN" altLang="en-US" sz="24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83695" y="6215334"/>
            <a:ext cx="234949" cy="165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914715" y="1988557"/>
            <a:ext cx="2127631" cy="736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6.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Final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Report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765169" y="2777392"/>
            <a:ext cx="4070350" cy="1694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6162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 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PIE</a:t>
            </a:r>
            <a:r>
              <a:rPr lang="en-US" altLang="zh-CN" sz="2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CHART</a:t>
            </a:r>
            <a:r>
              <a:rPr lang="en-US" altLang="zh-CN" sz="2400" b="1" i="1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VISUALIZATION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836753" y="4871944"/>
            <a:ext cx="4171949" cy="736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BAR</a:t>
            </a:r>
            <a:r>
              <a:rPr lang="en-US" altLang="zh-CN" sz="2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CHART</a:t>
            </a:r>
            <a:r>
              <a:rPr lang="en-US" altLang="zh-CN" sz="2400" b="1" i="1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VISUALIZATION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4126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7255" y="5157495"/>
            <a:ext cx="76196" cy="178281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208" name="组合"/>
          <p:cNvGrpSpPr>
            <a:grpSpLocks/>
          </p:cNvGrpSpPr>
          <p:nvPr/>
        </p:nvGrpSpPr>
        <p:grpSpPr>
          <a:xfrm>
            <a:off x="375920" y="742822"/>
            <a:ext cx="4311649" cy="4219575"/>
            <a:chOff x="375920" y="742822"/>
            <a:chExt cx="4311649" cy="4219575"/>
          </a:xfrm>
        </p:grpSpPr>
        <p:sp>
          <p:nvSpPr>
            <p:cNvPr id="199" name="曲线"/>
            <p:cNvSpPr>
              <a:spLocks/>
            </p:cNvSpPr>
            <p:nvPr/>
          </p:nvSpPr>
          <p:spPr>
            <a:xfrm rot="0">
              <a:off x="375920" y="742822"/>
              <a:ext cx="4311649" cy="42195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4"/>
                  </a:moveTo>
                  <a:lnTo>
                    <a:pt x="21575" y="0"/>
                  </a:lnTo>
                  <a:lnTo>
                    <a:pt x="21551" y="0"/>
                  </a:lnTo>
                  <a:lnTo>
                    <a:pt x="21551" y="48"/>
                  </a:lnTo>
                  <a:lnTo>
                    <a:pt x="21551" y="21548"/>
                  </a:lnTo>
                  <a:lnTo>
                    <a:pt x="10799" y="21548"/>
                  </a:lnTo>
                  <a:lnTo>
                    <a:pt x="47" y="21548"/>
                  </a:lnTo>
                  <a:lnTo>
                    <a:pt x="47" y="48"/>
                  </a:lnTo>
                  <a:lnTo>
                    <a:pt x="10799" y="48"/>
                  </a:lnTo>
                  <a:lnTo>
                    <a:pt x="21551" y="48"/>
                  </a:lnTo>
                  <a:lnTo>
                    <a:pt x="21551" y="0"/>
                  </a:lnTo>
                  <a:lnTo>
                    <a:pt x="10799" y="0"/>
                  </a:lnTo>
                  <a:lnTo>
                    <a:pt x="23" y="0"/>
                  </a:lnTo>
                  <a:lnTo>
                    <a:pt x="16" y="1"/>
                  </a:lnTo>
                  <a:lnTo>
                    <a:pt x="9" y="4"/>
                  </a:lnTo>
                  <a:lnTo>
                    <a:pt x="4" y="10"/>
                  </a:lnTo>
                  <a:lnTo>
                    <a:pt x="1" y="16"/>
                  </a:lnTo>
                  <a:lnTo>
                    <a:pt x="0" y="24"/>
                  </a:lnTo>
                  <a:lnTo>
                    <a:pt x="0" y="21572"/>
                  </a:lnTo>
                  <a:lnTo>
                    <a:pt x="23" y="21597"/>
                  </a:lnTo>
                  <a:lnTo>
                    <a:pt x="10799" y="21597"/>
                  </a:lnTo>
                  <a:lnTo>
                    <a:pt x="21575" y="21597"/>
                  </a:lnTo>
                  <a:lnTo>
                    <a:pt x="21599" y="21572"/>
                  </a:lnTo>
                  <a:lnTo>
                    <a:pt x="21599" y="24"/>
                  </a:lnTo>
                  <a:close/>
                </a:path>
              </a:pathLst>
            </a:custGeom>
            <a:solidFill>
              <a:srgbClr val="D9D9D9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2528824" y="1517650"/>
              <a:ext cx="1252688" cy="165480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1" name="曲线"/>
            <p:cNvSpPr>
              <a:spLocks/>
            </p:cNvSpPr>
            <p:nvPr/>
          </p:nvSpPr>
          <p:spPr>
            <a:xfrm rot="0">
              <a:off x="2526919" y="1517395"/>
              <a:ext cx="1256664" cy="1657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7511"/>
                  </a:moveTo>
                  <a:lnTo>
                    <a:pt x="21594" y="7491"/>
                  </a:lnTo>
                  <a:lnTo>
                    <a:pt x="21589" y="7473"/>
                  </a:lnTo>
                  <a:lnTo>
                    <a:pt x="21576" y="7456"/>
                  </a:lnTo>
                  <a:lnTo>
                    <a:pt x="21399" y="7303"/>
                  </a:lnTo>
                  <a:lnTo>
                    <a:pt x="21399" y="7491"/>
                  </a:lnTo>
                  <a:lnTo>
                    <a:pt x="10781" y="14446"/>
                  </a:lnTo>
                  <a:lnTo>
                    <a:pt x="163" y="21399"/>
                  </a:lnTo>
                  <a:lnTo>
                    <a:pt x="163" y="125"/>
                  </a:lnTo>
                  <a:lnTo>
                    <a:pt x="879" y="132"/>
                  </a:lnTo>
                  <a:lnTo>
                    <a:pt x="1672" y="157"/>
                  </a:lnTo>
                  <a:lnTo>
                    <a:pt x="2457" y="198"/>
                  </a:lnTo>
                  <a:lnTo>
                    <a:pt x="3239" y="256"/>
                  </a:lnTo>
                  <a:lnTo>
                    <a:pt x="3625" y="291"/>
                  </a:lnTo>
                  <a:lnTo>
                    <a:pt x="4014" y="331"/>
                  </a:lnTo>
                  <a:lnTo>
                    <a:pt x="4012" y="331"/>
                  </a:lnTo>
                  <a:lnTo>
                    <a:pt x="4398" y="372"/>
                  </a:lnTo>
                  <a:lnTo>
                    <a:pt x="4782" y="420"/>
                  </a:lnTo>
                  <a:lnTo>
                    <a:pt x="4780" y="420"/>
                  </a:lnTo>
                  <a:lnTo>
                    <a:pt x="5162" y="470"/>
                  </a:lnTo>
                  <a:lnTo>
                    <a:pt x="5542" y="524"/>
                  </a:lnTo>
                  <a:lnTo>
                    <a:pt x="5920" y="582"/>
                  </a:lnTo>
                  <a:lnTo>
                    <a:pt x="5917" y="582"/>
                  </a:lnTo>
                  <a:lnTo>
                    <a:pt x="6295" y="643"/>
                  </a:lnTo>
                  <a:lnTo>
                    <a:pt x="6668" y="710"/>
                  </a:lnTo>
                  <a:lnTo>
                    <a:pt x="7042" y="779"/>
                  </a:lnTo>
                  <a:lnTo>
                    <a:pt x="7039" y="779"/>
                  </a:lnTo>
                  <a:lnTo>
                    <a:pt x="7411" y="852"/>
                  </a:lnTo>
                  <a:lnTo>
                    <a:pt x="7779" y="930"/>
                  </a:lnTo>
                  <a:lnTo>
                    <a:pt x="7777" y="930"/>
                  </a:lnTo>
                  <a:lnTo>
                    <a:pt x="8146" y="1009"/>
                  </a:lnTo>
                  <a:lnTo>
                    <a:pt x="8144" y="1009"/>
                  </a:lnTo>
                  <a:lnTo>
                    <a:pt x="8509" y="1094"/>
                  </a:lnTo>
                  <a:lnTo>
                    <a:pt x="8871" y="1181"/>
                  </a:lnTo>
                  <a:lnTo>
                    <a:pt x="9231" y="1272"/>
                  </a:lnTo>
                  <a:lnTo>
                    <a:pt x="9229" y="1272"/>
                  </a:lnTo>
                  <a:lnTo>
                    <a:pt x="9589" y="1368"/>
                  </a:lnTo>
                  <a:lnTo>
                    <a:pt x="10296" y="1567"/>
                  </a:lnTo>
                  <a:lnTo>
                    <a:pt x="10997" y="1782"/>
                  </a:lnTo>
                  <a:lnTo>
                    <a:pt x="10995" y="1782"/>
                  </a:lnTo>
                  <a:lnTo>
                    <a:pt x="11342" y="1895"/>
                  </a:lnTo>
                  <a:lnTo>
                    <a:pt x="11342" y="1893"/>
                  </a:lnTo>
                  <a:lnTo>
                    <a:pt x="11687" y="2009"/>
                  </a:lnTo>
                  <a:lnTo>
                    <a:pt x="11685" y="2009"/>
                  </a:lnTo>
                  <a:lnTo>
                    <a:pt x="12027" y="2128"/>
                  </a:lnTo>
                  <a:lnTo>
                    <a:pt x="12366" y="2251"/>
                  </a:lnTo>
                  <a:lnTo>
                    <a:pt x="12702" y="2376"/>
                  </a:lnTo>
                  <a:lnTo>
                    <a:pt x="13036" y="2505"/>
                  </a:lnTo>
                  <a:lnTo>
                    <a:pt x="13367" y="2638"/>
                  </a:lnTo>
                  <a:lnTo>
                    <a:pt x="13367" y="2636"/>
                  </a:lnTo>
                  <a:lnTo>
                    <a:pt x="13697" y="2772"/>
                  </a:lnTo>
                  <a:lnTo>
                    <a:pt x="13695" y="2772"/>
                  </a:lnTo>
                  <a:lnTo>
                    <a:pt x="14023" y="2911"/>
                  </a:lnTo>
                  <a:lnTo>
                    <a:pt x="14346" y="3052"/>
                  </a:lnTo>
                  <a:lnTo>
                    <a:pt x="14667" y="3197"/>
                  </a:lnTo>
                  <a:lnTo>
                    <a:pt x="14985" y="3345"/>
                  </a:lnTo>
                  <a:lnTo>
                    <a:pt x="14983" y="3345"/>
                  </a:lnTo>
                  <a:lnTo>
                    <a:pt x="15300" y="3495"/>
                  </a:lnTo>
                  <a:lnTo>
                    <a:pt x="15612" y="3649"/>
                  </a:lnTo>
                  <a:lnTo>
                    <a:pt x="15922" y="3806"/>
                  </a:lnTo>
                  <a:lnTo>
                    <a:pt x="15920" y="3806"/>
                  </a:lnTo>
                  <a:lnTo>
                    <a:pt x="16227" y="3967"/>
                  </a:lnTo>
                  <a:lnTo>
                    <a:pt x="16832" y="4295"/>
                  </a:lnTo>
                  <a:lnTo>
                    <a:pt x="17424" y="4636"/>
                  </a:lnTo>
                  <a:lnTo>
                    <a:pt x="17716" y="4811"/>
                  </a:lnTo>
                  <a:lnTo>
                    <a:pt x="17714" y="4809"/>
                  </a:lnTo>
                  <a:lnTo>
                    <a:pt x="18004" y="4988"/>
                  </a:lnTo>
                  <a:lnTo>
                    <a:pt x="18004" y="4987"/>
                  </a:lnTo>
                  <a:lnTo>
                    <a:pt x="18290" y="5169"/>
                  </a:lnTo>
                  <a:lnTo>
                    <a:pt x="18572" y="5351"/>
                  </a:lnTo>
                  <a:lnTo>
                    <a:pt x="18570" y="5351"/>
                  </a:lnTo>
                  <a:lnTo>
                    <a:pt x="18849" y="5536"/>
                  </a:lnTo>
                  <a:lnTo>
                    <a:pt x="19126" y="5725"/>
                  </a:lnTo>
                  <a:lnTo>
                    <a:pt x="19124" y="5725"/>
                  </a:lnTo>
                  <a:lnTo>
                    <a:pt x="19397" y="5917"/>
                  </a:lnTo>
                  <a:lnTo>
                    <a:pt x="19397" y="5915"/>
                  </a:lnTo>
                  <a:lnTo>
                    <a:pt x="19668" y="6110"/>
                  </a:lnTo>
                  <a:lnTo>
                    <a:pt x="19932" y="6306"/>
                  </a:lnTo>
                  <a:lnTo>
                    <a:pt x="20194" y="6506"/>
                  </a:lnTo>
                  <a:lnTo>
                    <a:pt x="20194" y="6504"/>
                  </a:lnTo>
                  <a:lnTo>
                    <a:pt x="20453" y="6706"/>
                  </a:lnTo>
                  <a:lnTo>
                    <a:pt x="20707" y="6910"/>
                  </a:lnTo>
                  <a:lnTo>
                    <a:pt x="20709" y="6911"/>
                  </a:lnTo>
                  <a:lnTo>
                    <a:pt x="20960" y="7117"/>
                  </a:lnTo>
                  <a:lnTo>
                    <a:pt x="21207" y="7325"/>
                  </a:lnTo>
                  <a:lnTo>
                    <a:pt x="21208" y="7327"/>
                  </a:lnTo>
                  <a:lnTo>
                    <a:pt x="21399" y="7491"/>
                  </a:lnTo>
                  <a:lnTo>
                    <a:pt x="21399" y="7303"/>
                  </a:lnTo>
                  <a:lnTo>
                    <a:pt x="21331" y="7244"/>
                  </a:lnTo>
                  <a:lnTo>
                    <a:pt x="21329" y="7244"/>
                  </a:lnTo>
                  <a:lnTo>
                    <a:pt x="21080" y="7034"/>
                  </a:lnTo>
                  <a:lnTo>
                    <a:pt x="20829" y="6825"/>
                  </a:lnTo>
                  <a:lnTo>
                    <a:pt x="20827" y="6825"/>
                  </a:lnTo>
                  <a:lnTo>
                    <a:pt x="20571" y="6620"/>
                  </a:lnTo>
                  <a:lnTo>
                    <a:pt x="20422" y="6504"/>
                  </a:lnTo>
                  <a:lnTo>
                    <a:pt x="20312" y="6418"/>
                  </a:lnTo>
                  <a:lnTo>
                    <a:pt x="20309" y="6418"/>
                  </a:lnTo>
                  <a:lnTo>
                    <a:pt x="20047" y="6218"/>
                  </a:lnTo>
                  <a:lnTo>
                    <a:pt x="19900" y="6109"/>
                  </a:lnTo>
                  <a:lnTo>
                    <a:pt x="19781" y="6021"/>
                  </a:lnTo>
                  <a:lnTo>
                    <a:pt x="19634" y="5915"/>
                  </a:lnTo>
                  <a:lnTo>
                    <a:pt x="19510" y="5826"/>
                  </a:lnTo>
                  <a:lnTo>
                    <a:pt x="19235" y="5634"/>
                  </a:lnTo>
                  <a:lnTo>
                    <a:pt x="19235" y="5632"/>
                  </a:lnTo>
                  <a:lnTo>
                    <a:pt x="18958" y="5443"/>
                  </a:lnTo>
                  <a:lnTo>
                    <a:pt x="18679" y="5256"/>
                  </a:lnTo>
                  <a:lnTo>
                    <a:pt x="18541" y="5167"/>
                  </a:lnTo>
                  <a:lnTo>
                    <a:pt x="18395" y="5073"/>
                  </a:lnTo>
                  <a:lnTo>
                    <a:pt x="18259" y="4987"/>
                  </a:lnTo>
                  <a:lnTo>
                    <a:pt x="18109" y="4892"/>
                  </a:lnTo>
                  <a:lnTo>
                    <a:pt x="18107" y="4891"/>
                  </a:lnTo>
                  <a:lnTo>
                    <a:pt x="17975" y="4809"/>
                  </a:lnTo>
                  <a:lnTo>
                    <a:pt x="17819" y="4713"/>
                  </a:lnTo>
                  <a:lnTo>
                    <a:pt x="17817" y="4713"/>
                  </a:lnTo>
                  <a:lnTo>
                    <a:pt x="17524" y="4538"/>
                  </a:lnTo>
                  <a:lnTo>
                    <a:pt x="17229" y="4366"/>
                  </a:lnTo>
                  <a:lnTo>
                    <a:pt x="17227" y="4364"/>
                  </a:lnTo>
                  <a:lnTo>
                    <a:pt x="16930" y="4195"/>
                  </a:lnTo>
                  <a:lnTo>
                    <a:pt x="16928" y="4195"/>
                  </a:lnTo>
                  <a:lnTo>
                    <a:pt x="16627" y="4028"/>
                  </a:lnTo>
                  <a:lnTo>
                    <a:pt x="16321" y="3864"/>
                  </a:lnTo>
                  <a:lnTo>
                    <a:pt x="16013" y="3704"/>
                  </a:lnTo>
                  <a:lnTo>
                    <a:pt x="15701" y="3547"/>
                  </a:lnTo>
                  <a:lnTo>
                    <a:pt x="15701" y="3545"/>
                  </a:lnTo>
                  <a:lnTo>
                    <a:pt x="15389" y="3391"/>
                  </a:lnTo>
                  <a:lnTo>
                    <a:pt x="15387" y="3391"/>
                  </a:lnTo>
                  <a:lnTo>
                    <a:pt x="15070" y="3239"/>
                  </a:lnTo>
                  <a:lnTo>
                    <a:pt x="14752" y="3091"/>
                  </a:lnTo>
                  <a:lnTo>
                    <a:pt x="14750" y="3090"/>
                  </a:lnTo>
                  <a:lnTo>
                    <a:pt x="14429" y="2946"/>
                  </a:lnTo>
                  <a:lnTo>
                    <a:pt x="14429" y="2944"/>
                  </a:lnTo>
                  <a:lnTo>
                    <a:pt x="14103" y="2803"/>
                  </a:lnTo>
                  <a:lnTo>
                    <a:pt x="14103" y="2802"/>
                  </a:lnTo>
                  <a:lnTo>
                    <a:pt x="13776" y="2664"/>
                  </a:lnTo>
                  <a:lnTo>
                    <a:pt x="13774" y="2663"/>
                  </a:lnTo>
                  <a:lnTo>
                    <a:pt x="13709" y="2636"/>
                  </a:lnTo>
                  <a:lnTo>
                    <a:pt x="13444" y="2527"/>
                  </a:lnTo>
                  <a:lnTo>
                    <a:pt x="13112" y="2395"/>
                  </a:lnTo>
                  <a:lnTo>
                    <a:pt x="13110" y="2395"/>
                  </a:lnTo>
                  <a:lnTo>
                    <a:pt x="12776" y="2265"/>
                  </a:lnTo>
                  <a:lnTo>
                    <a:pt x="12774" y="2265"/>
                  </a:lnTo>
                  <a:lnTo>
                    <a:pt x="12438" y="2140"/>
                  </a:lnTo>
                  <a:lnTo>
                    <a:pt x="12436" y="2138"/>
                  </a:lnTo>
                  <a:lnTo>
                    <a:pt x="12097" y="2016"/>
                  </a:lnTo>
                  <a:lnTo>
                    <a:pt x="12095" y="2016"/>
                  </a:lnTo>
                  <a:lnTo>
                    <a:pt x="11755" y="1896"/>
                  </a:lnTo>
                  <a:lnTo>
                    <a:pt x="11752" y="1896"/>
                  </a:lnTo>
                  <a:lnTo>
                    <a:pt x="11742" y="1893"/>
                  </a:lnTo>
                  <a:lnTo>
                    <a:pt x="11407" y="1780"/>
                  </a:lnTo>
                  <a:lnTo>
                    <a:pt x="11060" y="1668"/>
                  </a:lnTo>
                  <a:lnTo>
                    <a:pt x="11058" y="1666"/>
                  </a:lnTo>
                  <a:lnTo>
                    <a:pt x="10781" y="1580"/>
                  </a:lnTo>
                  <a:lnTo>
                    <a:pt x="10709" y="1559"/>
                  </a:lnTo>
                  <a:lnTo>
                    <a:pt x="10709" y="1557"/>
                  </a:lnTo>
                  <a:lnTo>
                    <a:pt x="10355" y="1453"/>
                  </a:lnTo>
                  <a:lnTo>
                    <a:pt x="10355" y="1451"/>
                  </a:lnTo>
                  <a:lnTo>
                    <a:pt x="10059" y="1367"/>
                  </a:lnTo>
                  <a:lnTo>
                    <a:pt x="10002" y="1350"/>
                  </a:lnTo>
                  <a:lnTo>
                    <a:pt x="9999" y="1350"/>
                  </a:lnTo>
                  <a:lnTo>
                    <a:pt x="9644" y="1251"/>
                  </a:lnTo>
                  <a:lnTo>
                    <a:pt x="9283" y="1155"/>
                  </a:lnTo>
                  <a:lnTo>
                    <a:pt x="8921" y="1064"/>
                  </a:lnTo>
                  <a:lnTo>
                    <a:pt x="8559" y="976"/>
                  </a:lnTo>
                  <a:lnTo>
                    <a:pt x="8557" y="974"/>
                  </a:lnTo>
                  <a:lnTo>
                    <a:pt x="8192" y="890"/>
                  </a:lnTo>
                  <a:lnTo>
                    <a:pt x="7823" y="811"/>
                  </a:lnTo>
                  <a:lnTo>
                    <a:pt x="7823" y="809"/>
                  </a:lnTo>
                  <a:lnTo>
                    <a:pt x="7454" y="733"/>
                  </a:lnTo>
                  <a:lnTo>
                    <a:pt x="7452" y="733"/>
                  </a:lnTo>
                  <a:lnTo>
                    <a:pt x="7081" y="658"/>
                  </a:lnTo>
                  <a:lnTo>
                    <a:pt x="6708" y="589"/>
                  </a:lnTo>
                  <a:lnTo>
                    <a:pt x="6705" y="589"/>
                  </a:lnTo>
                  <a:lnTo>
                    <a:pt x="6332" y="523"/>
                  </a:lnTo>
                  <a:lnTo>
                    <a:pt x="6330" y="523"/>
                  </a:lnTo>
                  <a:lnTo>
                    <a:pt x="5572" y="402"/>
                  </a:lnTo>
                  <a:lnTo>
                    <a:pt x="5193" y="347"/>
                  </a:lnTo>
                  <a:lnTo>
                    <a:pt x="5190" y="347"/>
                  </a:lnTo>
                  <a:lnTo>
                    <a:pt x="4808" y="297"/>
                  </a:lnTo>
                  <a:lnTo>
                    <a:pt x="4806" y="297"/>
                  </a:lnTo>
                  <a:lnTo>
                    <a:pt x="4422" y="249"/>
                  </a:lnTo>
                  <a:lnTo>
                    <a:pt x="4036" y="206"/>
                  </a:lnTo>
                  <a:lnTo>
                    <a:pt x="3647" y="168"/>
                  </a:lnTo>
                  <a:lnTo>
                    <a:pt x="3259" y="134"/>
                  </a:lnTo>
                  <a:lnTo>
                    <a:pt x="3256" y="134"/>
                  </a:lnTo>
                  <a:lnTo>
                    <a:pt x="3153" y="125"/>
                  </a:lnTo>
                  <a:lnTo>
                    <a:pt x="2471" y="76"/>
                  </a:lnTo>
                  <a:lnTo>
                    <a:pt x="1680" y="34"/>
                  </a:lnTo>
                  <a:lnTo>
                    <a:pt x="884" y="8"/>
                  </a:lnTo>
                  <a:lnTo>
                    <a:pt x="82" y="0"/>
                  </a:lnTo>
                  <a:lnTo>
                    <a:pt x="56" y="3"/>
                  </a:lnTo>
                  <a:lnTo>
                    <a:pt x="34" y="11"/>
                  </a:lnTo>
                  <a:lnTo>
                    <a:pt x="15" y="26"/>
                  </a:lnTo>
                  <a:lnTo>
                    <a:pt x="4" y="43"/>
                  </a:lnTo>
                  <a:lnTo>
                    <a:pt x="0" y="62"/>
                  </a:lnTo>
                  <a:lnTo>
                    <a:pt x="0" y="21535"/>
                  </a:lnTo>
                  <a:lnTo>
                    <a:pt x="87" y="21598"/>
                  </a:lnTo>
                  <a:lnTo>
                    <a:pt x="113" y="21593"/>
                  </a:lnTo>
                  <a:lnTo>
                    <a:pt x="135" y="21583"/>
                  </a:lnTo>
                  <a:lnTo>
                    <a:pt x="415" y="21399"/>
                  </a:lnTo>
                  <a:lnTo>
                    <a:pt x="10781" y="14610"/>
                  </a:lnTo>
                  <a:lnTo>
                    <a:pt x="21567" y="7544"/>
                  </a:lnTo>
                  <a:lnTo>
                    <a:pt x="21584" y="7529"/>
                  </a:lnTo>
                  <a:lnTo>
                    <a:pt x="21595" y="7511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2528824" y="2089543"/>
              <a:ext cx="1575815" cy="1081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3" name="曲线"/>
            <p:cNvSpPr>
              <a:spLocks/>
            </p:cNvSpPr>
            <p:nvPr/>
          </p:nvSpPr>
          <p:spPr>
            <a:xfrm rot="0">
              <a:off x="2527046" y="2088006"/>
              <a:ext cx="1582420" cy="10871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11695"/>
                  </a:moveTo>
                  <a:lnTo>
                    <a:pt x="21591" y="11665"/>
                  </a:lnTo>
                  <a:lnTo>
                    <a:pt x="21515" y="11319"/>
                  </a:lnTo>
                  <a:lnTo>
                    <a:pt x="21502" y="11261"/>
                  </a:lnTo>
                  <a:lnTo>
                    <a:pt x="21449" y="11027"/>
                  </a:lnTo>
                  <a:lnTo>
                    <a:pt x="21449" y="11632"/>
                  </a:lnTo>
                  <a:lnTo>
                    <a:pt x="10895" y="16449"/>
                  </a:lnTo>
                  <a:lnTo>
                    <a:pt x="343" y="21266"/>
                  </a:lnTo>
                  <a:lnTo>
                    <a:pt x="10895" y="7999"/>
                  </a:lnTo>
                  <a:lnTo>
                    <a:pt x="17077" y="227"/>
                  </a:lnTo>
                  <a:lnTo>
                    <a:pt x="17219" y="471"/>
                  </a:lnTo>
                  <a:lnTo>
                    <a:pt x="17219" y="469"/>
                  </a:lnTo>
                  <a:lnTo>
                    <a:pt x="17401" y="789"/>
                  </a:lnTo>
                  <a:lnTo>
                    <a:pt x="17401" y="787"/>
                  </a:lnTo>
                  <a:lnTo>
                    <a:pt x="17579" y="1110"/>
                  </a:lnTo>
                  <a:lnTo>
                    <a:pt x="17579" y="1107"/>
                  </a:lnTo>
                  <a:lnTo>
                    <a:pt x="17756" y="1433"/>
                  </a:lnTo>
                  <a:lnTo>
                    <a:pt x="17930" y="1761"/>
                  </a:lnTo>
                  <a:lnTo>
                    <a:pt x="18099" y="2094"/>
                  </a:lnTo>
                  <a:lnTo>
                    <a:pt x="18099" y="2091"/>
                  </a:lnTo>
                  <a:lnTo>
                    <a:pt x="18268" y="2427"/>
                  </a:lnTo>
                  <a:lnTo>
                    <a:pt x="18434" y="2765"/>
                  </a:lnTo>
                  <a:lnTo>
                    <a:pt x="18432" y="2765"/>
                  </a:lnTo>
                  <a:lnTo>
                    <a:pt x="18595" y="3106"/>
                  </a:lnTo>
                  <a:lnTo>
                    <a:pt x="18755" y="3449"/>
                  </a:lnTo>
                  <a:lnTo>
                    <a:pt x="18911" y="3797"/>
                  </a:lnTo>
                  <a:lnTo>
                    <a:pt x="19063" y="4148"/>
                  </a:lnTo>
                  <a:lnTo>
                    <a:pt x="19063" y="4145"/>
                  </a:lnTo>
                  <a:lnTo>
                    <a:pt x="19214" y="4501"/>
                  </a:lnTo>
                  <a:lnTo>
                    <a:pt x="19214" y="4499"/>
                  </a:lnTo>
                  <a:lnTo>
                    <a:pt x="19361" y="4857"/>
                  </a:lnTo>
                  <a:lnTo>
                    <a:pt x="19361" y="4854"/>
                  </a:lnTo>
                  <a:lnTo>
                    <a:pt x="19505" y="5215"/>
                  </a:lnTo>
                  <a:lnTo>
                    <a:pt x="19505" y="5213"/>
                  </a:lnTo>
                  <a:lnTo>
                    <a:pt x="19648" y="5576"/>
                  </a:lnTo>
                  <a:lnTo>
                    <a:pt x="19786" y="5942"/>
                  </a:lnTo>
                  <a:lnTo>
                    <a:pt x="19784" y="5940"/>
                  </a:lnTo>
                  <a:lnTo>
                    <a:pt x="19785" y="5942"/>
                  </a:lnTo>
                  <a:lnTo>
                    <a:pt x="19920" y="6308"/>
                  </a:lnTo>
                  <a:lnTo>
                    <a:pt x="20051" y="6679"/>
                  </a:lnTo>
                  <a:lnTo>
                    <a:pt x="20180" y="7052"/>
                  </a:lnTo>
                  <a:lnTo>
                    <a:pt x="20306" y="7428"/>
                  </a:lnTo>
                  <a:lnTo>
                    <a:pt x="20306" y="7426"/>
                  </a:lnTo>
                  <a:lnTo>
                    <a:pt x="20547" y="8185"/>
                  </a:lnTo>
                  <a:lnTo>
                    <a:pt x="20776" y="8955"/>
                  </a:lnTo>
                  <a:lnTo>
                    <a:pt x="20885" y="9344"/>
                  </a:lnTo>
                  <a:lnTo>
                    <a:pt x="20884" y="9344"/>
                  </a:lnTo>
                  <a:lnTo>
                    <a:pt x="20991" y="9735"/>
                  </a:lnTo>
                  <a:lnTo>
                    <a:pt x="20989" y="9735"/>
                  </a:lnTo>
                  <a:lnTo>
                    <a:pt x="21093" y="10128"/>
                  </a:lnTo>
                  <a:lnTo>
                    <a:pt x="21093" y="10126"/>
                  </a:lnTo>
                  <a:lnTo>
                    <a:pt x="21192" y="10524"/>
                  </a:lnTo>
                  <a:lnTo>
                    <a:pt x="21192" y="10522"/>
                  </a:lnTo>
                  <a:lnTo>
                    <a:pt x="21287" y="10921"/>
                  </a:lnTo>
                  <a:lnTo>
                    <a:pt x="21379" y="11322"/>
                  </a:lnTo>
                  <a:lnTo>
                    <a:pt x="21379" y="11319"/>
                  </a:lnTo>
                  <a:lnTo>
                    <a:pt x="21449" y="11632"/>
                  </a:lnTo>
                  <a:lnTo>
                    <a:pt x="21449" y="11027"/>
                  </a:lnTo>
                  <a:lnTo>
                    <a:pt x="21411" y="10860"/>
                  </a:lnTo>
                  <a:lnTo>
                    <a:pt x="21329" y="10522"/>
                  </a:lnTo>
                  <a:lnTo>
                    <a:pt x="21313" y="10459"/>
                  </a:lnTo>
                  <a:lnTo>
                    <a:pt x="21230" y="10126"/>
                  </a:lnTo>
                  <a:lnTo>
                    <a:pt x="21215" y="10063"/>
                  </a:lnTo>
                  <a:lnTo>
                    <a:pt x="21215" y="10060"/>
                  </a:lnTo>
                  <a:lnTo>
                    <a:pt x="21112" y="9667"/>
                  </a:lnTo>
                  <a:lnTo>
                    <a:pt x="21111" y="9667"/>
                  </a:lnTo>
                  <a:lnTo>
                    <a:pt x="21005" y="9273"/>
                  </a:lnTo>
                  <a:lnTo>
                    <a:pt x="20896" y="8882"/>
                  </a:lnTo>
                  <a:lnTo>
                    <a:pt x="20783" y="8496"/>
                  </a:lnTo>
                  <a:lnTo>
                    <a:pt x="20783" y="8493"/>
                  </a:lnTo>
                  <a:lnTo>
                    <a:pt x="20667" y="8110"/>
                  </a:lnTo>
                  <a:lnTo>
                    <a:pt x="20665" y="8107"/>
                  </a:lnTo>
                  <a:lnTo>
                    <a:pt x="20547" y="7726"/>
                  </a:lnTo>
                  <a:lnTo>
                    <a:pt x="20546" y="7726"/>
                  </a:lnTo>
                  <a:lnTo>
                    <a:pt x="20450" y="7426"/>
                  </a:lnTo>
                  <a:lnTo>
                    <a:pt x="20424" y="7345"/>
                  </a:lnTo>
                  <a:lnTo>
                    <a:pt x="20422" y="7345"/>
                  </a:lnTo>
                  <a:lnTo>
                    <a:pt x="20298" y="6969"/>
                  </a:lnTo>
                  <a:lnTo>
                    <a:pt x="20298" y="6967"/>
                  </a:lnTo>
                  <a:lnTo>
                    <a:pt x="20168" y="6593"/>
                  </a:lnTo>
                  <a:lnTo>
                    <a:pt x="20036" y="6220"/>
                  </a:lnTo>
                  <a:lnTo>
                    <a:pt x="20034" y="6220"/>
                  </a:lnTo>
                  <a:lnTo>
                    <a:pt x="19899" y="5851"/>
                  </a:lnTo>
                  <a:lnTo>
                    <a:pt x="19760" y="5485"/>
                  </a:lnTo>
                  <a:lnTo>
                    <a:pt x="19760" y="5483"/>
                  </a:lnTo>
                  <a:lnTo>
                    <a:pt x="19654" y="5213"/>
                  </a:lnTo>
                  <a:lnTo>
                    <a:pt x="19618" y="5119"/>
                  </a:lnTo>
                  <a:lnTo>
                    <a:pt x="19512" y="4854"/>
                  </a:lnTo>
                  <a:lnTo>
                    <a:pt x="19474" y="4759"/>
                  </a:lnTo>
                  <a:lnTo>
                    <a:pt x="19472" y="4759"/>
                  </a:lnTo>
                  <a:lnTo>
                    <a:pt x="19365" y="4499"/>
                  </a:lnTo>
                  <a:lnTo>
                    <a:pt x="19325" y="4403"/>
                  </a:lnTo>
                  <a:lnTo>
                    <a:pt x="19325" y="4400"/>
                  </a:lnTo>
                  <a:lnTo>
                    <a:pt x="19216" y="4145"/>
                  </a:lnTo>
                  <a:lnTo>
                    <a:pt x="19174" y="4047"/>
                  </a:lnTo>
                  <a:lnTo>
                    <a:pt x="19174" y="4044"/>
                  </a:lnTo>
                  <a:lnTo>
                    <a:pt x="19020" y="3694"/>
                  </a:lnTo>
                  <a:lnTo>
                    <a:pt x="18862" y="3345"/>
                  </a:lnTo>
                  <a:lnTo>
                    <a:pt x="18703" y="3000"/>
                  </a:lnTo>
                  <a:lnTo>
                    <a:pt x="18703" y="2997"/>
                  </a:lnTo>
                  <a:lnTo>
                    <a:pt x="18540" y="2657"/>
                  </a:lnTo>
                  <a:lnTo>
                    <a:pt x="18373" y="2316"/>
                  </a:lnTo>
                  <a:lnTo>
                    <a:pt x="18261" y="2091"/>
                  </a:lnTo>
                  <a:lnTo>
                    <a:pt x="18205" y="1980"/>
                  </a:lnTo>
                  <a:lnTo>
                    <a:pt x="18203" y="1980"/>
                  </a:lnTo>
                  <a:lnTo>
                    <a:pt x="18034" y="1647"/>
                  </a:lnTo>
                  <a:lnTo>
                    <a:pt x="18032" y="1647"/>
                  </a:lnTo>
                  <a:lnTo>
                    <a:pt x="17859" y="1317"/>
                  </a:lnTo>
                  <a:lnTo>
                    <a:pt x="17745" y="1107"/>
                  </a:lnTo>
                  <a:lnTo>
                    <a:pt x="17682" y="991"/>
                  </a:lnTo>
                  <a:lnTo>
                    <a:pt x="17680" y="991"/>
                  </a:lnTo>
                  <a:lnTo>
                    <a:pt x="17567" y="787"/>
                  </a:lnTo>
                  <a:lnTo>
                    <a:pt x="17501" y="668"/>
                  </a:lnTo>
                  <a:lnTo>
                    <a:pt x="17387" y="469"/>
                  </a:lnTo>
                  <a:lnTo>
                    <a:pt x="17318" y="348"/>
                  </a:lnTo>
                  <a:lnTo>
                    <a:pt x="17246" y="227"/>
                  </a:lnTo>
                  <a:lnTo>
                    <a:pt x="17132" y="32"/>
                  </a:lnTo>
                  <a:lnTo>
                    <a:pt x="17117" y="12"/>
                  </a:lnTo>
                  <a:lnTo>
                    <a:pt x="17099" y="2"/>
                  </a:lnTo>
                  <a:lnTo>
                    <a:pt x="17078" y="0"/>
                  </a:lnTo>
                  <a:lnTo>
                    <a:pt x="17058" y="7"/>
                  </a:lnTo>
                  <a:lnTo>
                    <a:pt x="10895" y="7749"/>
                  </a:lnTo>
                  <a:lnTo>
                    <a:pt x="20" y="21423"/>
                  </a:lnTo>
                  <a:lnTo>
                    <a:pt x="0" y="21478"/>
                  </a:lnTo>
                  <a:lnTo>
                    <a:pt x="0" y="21509"/>
                  </a:lnTo>
                  <a:lnTo>
                    <a:pt x="6" y="21539"/>
                  </a:lnTo>
                  <a:lnTo>
                    <a:pt x="20" y="21564"/>
                  </a:lnTo>
                  <a:lnTo>
                    <a:pt x="39" y="21582"/>
                  </a:lnTo>
                  <a:lnTo>
                    <a:pt x="60" y="21589"/>
                  </a:lnTo>
                  <a:lnTo>
                    <a:pt x="83" y="21584"/>
                  </a:lnTo>
                  <a:lnTo>
                    <a:pt x="10895" y="16649"/>
                  </a:lnTo>
                  <a:lnTo>
                    <a:pt x="21549" y="11786"/>
                  </a:lnTo>
                  <a:lnTo>
                    <a:pt x="21567" y="11771"/>
                  </a:lnTo>
                  <a:lnTo>
                    <a:pt x="21582" y="11751"/>
                  </a:lnTo>
                  <a:lnTo>
                    <a:pt x="21591" y="11726"/>
                  </a:lnTo>
                  <a:lnTo>
                    <a:pt x="21594" y="1169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4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049502" y="2673729"/>
              <a:ext cx="3130169" cy="214553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5" name="曲线"/>
            <p:cNvSpPr>
              <a:spLocks/>
            </p:cNvSpPr>
            <p:nvPr/>
          </p:nvSpPr>
          <p:spPr>
            <a:xfrm rot="0">
              <a:off x="1049616" y="2674505"/>
              <a:ext cx="3134360" cy="21488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4851"/>
                  </a:moveTo>
                  <a:lnTo>
                    <a:pt x="21597" y="4723"/>
                  </a:lnTo>
                  <a:lnTo>
                    <a:pt x="21595" y="4595"/>
                  </a:lnTo>
                  <a:lnTo>
                    <a:pt x="21591" y="4340"/>
                  </a:lnTo>
                  <a:lnTo>
                    <a:pt x="21587" y="4212"/>
                  </a:lnTo>
                  <a:lnTo>
                    <a:pt x="21581" y="4085"/>
                  </a:lnTo>
                  <a:lnTo>
                    <a:pt x="21574" y="3957"/>
                  </a:lnTo>
                  <a:lnTo>
                    <a:pt x="21566" y="3702"/>
                  </a:lnTo>
                  <a:lnTo>
                    <a:pt x="21557" y="3574"/>
                  </a:lnTo>
                  <a:lnTo>
                    <a:pt x="21547" y="3446"/>
                  </a:lnTo>
                  <a:lnTo>
                    <a:pt x="21537" y="3319"/>
                  </a:lnTo>
                  <a:lnTo>
                    <a:pt x="21524" y="3191"/>
                  </a:lnTo>
                  <a:lnTo>
                    <a:pt x="21511" y="2936"/>
                  </a:lnTo>
                  <a:lnTo>
                    <a:pt x="21497" y="2808"/>
                  </a:lnTo>
                  <a:lnTo>
                    <a:pt x="21482" y="2680"/>
                  </a:lnTo>
                  <a:lnTo>
                    <a:pt x="21467" y="2553"/>
                  </a:lnTo>
                  <a:lnTo>
                    <a:pt x="21450" y="2297"/>
                  </a:lnTo>
                  <a:lnTo>
                    <a:pt x="21413" y="2042"/>
                  </a:lnTo>
                  <a:lnTo>
                    <a:pt x="21393" y="1914"/>
                  </a:lnTo>
                  <a:lnTo>
                    <a:pt x="21372" y="1787"/>
                  </a:lnTo>
                  <a:lnTo>
                    <a:pt x="21350" y="1531"/>
                  </a:lnTo>
                  <a:lnTo>
                    <a:pt x="21328" y="1404"/>
                  </a:lnTo>
                  <a:lnTo>
                    <a:pt x="21304" y="1276"/>
                  </a:lnTo>
                  <a:lnTo>
                    <a:pt x="21279" y="1148"/>
                  </a:lnTo>
                  <a:lnTo>
                    <a:pt x="21254" y="1021"/>
                  </a:lnTo>
                  <a:lnTo>
                    <a:pt x="21200" y="638"/>
                  </a:lnTo>
                  <a:lnTo>
                    <a:pt x="21142" y="382"/>
                  </a:lnTo>
                  <a:lnTo>
                    <a:pt x="21081" y="127"/>
                  </a:lnTo>
                  <a:lnTo>
                    <a:pt x="21076" y="127"/>
                  </a:lnTo>
                  <a:lnTo>
                    <a:pt x="21069" y="0"/>
                  </a:lnTo>
                  <a:lnTo>
                    <a:pt x="21040" y="0"/>
                  </a:lnTo>
                  <a:lnTo>
                    <a:pt x="10805" y="4723"/>
                  </a:lnTo>
                  <a:lnTo>
                    <a:pt x="10805" y="4658"/>
                  </a:lnTo>
                  <a:lnTo>
                    <a:pt x="10203" y="4932"/>
                  </a:lnTo>
                  <a:lnTo>
                    <a:pt x="10198" y="4936"/>
                  </a:lnTo>
                  <a:lnTo>
                    <a:pt x="17" y="12290"/>
                  </a:lnTo>
                  <a:lnTo>
                    <a:pt x="9" y="12299"/>
                  </a:lnTo>
                  <a:lnTo>
                    <a:pt x="3" y="12312"/>
                  </a:lnTo>
                  <a:lnTo>
                    <a:pt x="0" y="12326"/>
                  </a:lnTo>
                  <a:lnTo>
                    <a:pt x="0" y="12341"/>
                  </a:lnTo>
                  <a:lnTo>
                    <a:pt x="3" y="12356"/>
                  </a:lnTo>
                  <a:lnTo>
                    <a:pt x="91" y="12611"/>
                  </a:lnTo>
                  <a:lnTo>
                    <a:pt x="183" y="12864"/>
                  </a:lnTo>
                  <a:lnTo>
                    <a:pt x="277" y="13114"/>
                  </a:lnTo>
                  <a:lnTo>
                    <a:pt x="375" y="13361"/>
                  </a:lnTo>
                  <a:lnTo>
                    <a:pt x="475" y="13605"/>
                  </a:lnTo>
                  <a:lnTo>
                    <a:pt x="475" y="13607"/>
                  </a:lnTo>
                  <a:lnTo>
                    <a:pt x="578" y="13848"/>
                  </a:lnTo>
                  <a:lnTo>
                    <a:pt x="578" y="13849"/>
                  </a:lnTo>
                  <a:lnTo>
                    <a:pt x="683" y="14088"/>
                  </a:lnTo>
                  <a:lnTo>
                    <a:pt x="792" y="14324"/>
                  </a:lnTo>
                  <a:lnTo>
                    <a:pt x="903" y="14558"/>
                  </a:lnTo>
                  <a:lnTo>
                    <a:pt x="1017" y="14789"/>
                  </a:lnTo>
                  <a:lnTo>
                    <a:pt x="1133" y="15016"/>
                  </a:lnTo>
                  <a:lnTo>
                    <a:pt x="1133" y="15017"/>
                  </a:lnTo>
                  <a:lnTo>
                    <a:pt x="1252" y="15241"/>
                  </a:lnTo>
                  <a:lnTo>
                    <a:pt x="1253" y="15242"/>
                  </a:lnTo>
                  <a:lnTo>
                    <a:pt x="1374" y="15463"/>
                  </a:lnTo>
                  <a:lnTo>
                    <a:pt x="1498" y="15681"/>
                  </a:lnTo>
                  <a:lnTo>
                    <a:pt x="1624" y="15897"/>
                  </a:lnTo>
                  <a:lnTo>
                    <a:pt x="1625" y="15897"/>
                  </a:lnTo>
                  <a:lnTo>
                    <a:pt x="1885" y="16318"/>
                  </a:lnTo>
                  <a:lnTo>
                    <a:pt x="2155" y="16725"/>
                  </a:lnTo>
                  <a:lnTo>
                    <a:pt x="2435" y="17120"/>
                  </a:lnTo>
                  <a:lnTo>
                    <a:pt x="2723" y="17500"/>
                  </a:lnTo>
                  <a:lnTo>
                    <a:pt x="2723" y="17500"/>
                  </a:lnTo>
                  <a:lnTo>
                    <a:pt x="2870" y="17685"/>
                  </a:lnTo>
                  <a:lnTo>
                    <a:pt x="3020" y="17865"/>
                  </a:lnTo>
                  <a:lnTo>
                    <a:pt x="3021" y="17867"/>
                  </a:lnTo>
                  <a:lnTo>
                    <a:pt x="3172" y="18044"/>
                  </a:lnTo>
                  <a:lnTo>
                    <a:pt x="3326" y="18218"/>
                  </a:lnTo>
                  <a:lnTo>
                    <a:pt x="3482" y="18387"/>
                  </a:lnTo>
                  <a:lnTo>
                    <a:pt x="3640" y="18553"/>
                  </a:lnTo>
                  <a:lnTo>
                    <a:pt x="3641" y="18553"/>
                  </a:lnTo>
                  <a:lnTo>
                    <a:pt x="3800" y="18716"/>
                  </a:lnTo>
                  <a:lnTo>
                    <a:pt x="3801" y="18716"/>
                  </a:lnTo>
                  <a:lnTo>
                    <a:pt x="3963" y="18874"/>
                  </a:lnTo>
                  <a:lnTo>
                    <a:pt x="4126" y="19028"/>
                  </a:lnTo>
                  <a:lnTo>
                    <a:pt x="4127" y="19028"/>
                  </a:lnTo>
                  <a:lnTo>
                    <a:pt x="4293" y="19179"/>
                  </a:lnTo>
                  <a:lnTo>
                    <a:pt x="4460" y="19324"/>
                  </a:lnTo>
                  <a:lnTo>
                    <a:pt x="4461" y="19326"/>
                  </a:lnTo>
                  <a:lnTo>
                    <a:pt x="4630" y="19467"/>
                  </a:lnTo>
                  <a:lnTo>
                    <a:pt x="4630" y="19467"/>
                  </a:lnTo>
                  <a:lnTo>
                    <a:pt x="4801" y="19605"/>
                  </a:lnTo>
                  <a:lnTo>
                    <a:pt x="4802" y="19605"/>
                  </a:lnTo>
                  <a:lnTo>
                    <a:pt x="4974" y="19739"/>
                  </a:lnTo>
                  <a:lnTo>
                    <a:pt x="4975" y="19739"/>
                  </a:lnTo>
                  <a:lnTo>
                    <a:pt x="5149" y="19870"/>
                  </a:lnTo>
                  <a:lnTo>
                    <a:pt x="5150" y="19870"/>
                  </a:lnTo>
                  <a:lnTo>
                    <a:pt x="5326" y="19995"/>
                  </a:lnTo>
                  <a:lnTo>
                    <a:pt x="5327" y="19995"/>
                  </a:lnTo>
                  <a:lnTo>
                    <a:pt x="5505" y="20116"/>
                  </a:lnTo>
                  <a:lnTo>
                    <a:pt x="5506" y="20116"/>
                  </a:lnTo>
                  <a:lnTo>
                    <a:pt x="5685" y="20232"/>
                  </a:lnTo>
                  <a:lnTo>
                    <a:pt x="5686" y="20232"/>
                  </a:lnTo>
                  <a:lnTo>
                    <a:pt x="5867" y="20344"/>
                  </a:lnTo>
                  <a:lnTo>
                    <a:pt x="6050" y="20452"/>
                  </a:lnTo>
                  <a:lnTo>
                    <a:pt x="6051" y="20452"/>
                  </a:lnTo>
                  <a:lnTo>
                    <a:pt x="6236" y="20555"/>
                  </a:lnTo>
                  <a:lnTo>
                    <a:pt x="6422" y="20653"/>
                  </a:lnTo>
                  <a:lnTo>
                    <a:pt x="6609" y="20748"/>
                  </a:lnTo>
                  <a:lnTo>
                    <a:pt x="6610" y="20748"/>
                  </a:lnTo>
                  <a:lnTo>
                    <a:pt x="6799" y="20837"/>
                  </a:lnTo>
                  <a:lnTo>
                    <a:pt x="6990" y="20921"/>
                  </a:lnTo>
                  <a:lnTo>
                    <a:pt x="7182" y="21002"/>
                  </a:lnTo>
                  <a:lnTo>
                    <a:pt x="7183" y="21002"/>
                  </a:lnTo>
                  <a:lnTo>
                    <a:pt x="7376" y="21076"/>
                  </a:lnTo>
                  <a:lnTo>
                    <a:pt x="7376" y="21077"/>
                  </a:lnTo>
                  <a:lnTo>
                    <a:pt x="7570" y="21146"/>
                  </a:lnTo>
                  <a:lnTo>
                    <a:pt x="7571" y="21147"/>
                  </a:lnTo>
                  <a:lnTo>
                    <a:pt x="7766" y="21213"/>
                  </a:lnTo>
                  <a:lnTo>
                    <a:pt x="7767" y="21213"/>
                  </a:lnTo>
                  <a:lnTo>
                    <a:pt x="7964" y="21273"/>
                  </a:lnTo>
                  <a:lnTo>
                    <a:pt x="7965" y="21273"/>
                  </a:lnTo>
                  <a:lnTo>
                    <a:pt x="8163" y="21327"/>
                  </a:lnTo>
                  <a:lnTo>
                    <a:pt x="8164" y="21327"/>
                  </a:lnTo>
                  <a:lnTo>
                    <a:pt x="8363" y="21377"/>
                  </a:lnTo>
                  <a:lnTo>
                    <a:pt x="8564" y="21423"/>
                  </a:lnTo>
                  <a:lnTo>
                    <a:pt x="8564" y="21423"/>
                  </a:lnTo>
                  <a:lnTo>
                    <a:pt x="8766" y="21463"/>
                  </a:lnTo>
                  <a:lnTo>
                    <a:pt x="8767" y="21463"/>
                  </a:lnTo>
                  <a:lnTo>
                    <a:pt x="8970" y="21497"/>
                  </a:lnTo>
                  <a:lnTo>
                    <a:pt x="8970" y="21499"/>
                  </a:lnTo>
                  <a:lnTo>
                    <a:pt x="9072" y="21514"/>
                  </a:lnTo>
                  <a:lnTo>
                    <a:pt x="9483" y="21562"/>
                  </a:lnTo>
                  <a:lnTo>
                    <a:pt x="10002" y="21593"/>
                  </a:lnTo>
                  <a:lnTo>
                    <a:pt x="10212" y="21596"/>
                  </a:lnTo>
                  <a:lnTo>
                    <a:pt x="10359" y="21594"/>
                  </a:lnTo>
                  <a:lnTo>
                    <a:pt x="10506" y="21590"/>
                  </a:lnTo>
                  <a:lnTo>
                    <a:pt x="10797" y="21574"/>
                  </a:lnTo>
                  <a:lnTo>
                    <a:pt x="10805" y="21574"/>
                  </a:lnTo>
                  <a:lnTo>
                    <a:pt x="10805" y="21500"/>
                  </a:lnTo>
                  <a:lnTo>
                    <a:pt x="10805" y="21477"/>
                  </a:lnTo>
                  <a:lnTo>
                    <a:pt x="10795" y="21478"/>
                  </a:lnTo>
                  <a:lnTo>
                    <a:pt x="10504" y="21495"/>
                  </a:lnTo>
                  <a:lnTo>
                    <a:pt x="10358" y="21499"/>
                  </a:lnTo>
                  <a:lnTo>
                    <a:pt x="10212" y="21500"/>
                  </a:lnTo>
                  <a:lnTo>
                    <a:pt x="10003" y="21497"/>
                  </a:lnTo>
                  <a:lnTo>
                    <a:pt x="9693" y="21483"/>
                  </a:lnTo>
                  <a:lnTo>
                    <a:pt x="9385" y="21456"/>
                  </a:lnTo>
                  <a:lnTo>
                    <a:pt x="8977" y="21403"/>
                  </a:lnTo>
                  <a:lnTo>
                    <a:pt x="8875" y="21386"/>
                  </a:lnTo>
                  <a:lnTo>
                    <a:pt x="8876" y="21386"/>
                  </a:lnTo>
                  <a:lnTo>
                    <a:pt x="8775" y="21368"/>
                  </a:lnTo>
                  <a:lnTo>
                    <a:pt x="8775" y="21368"/>
                  </a:lnTo>
                  <a:lnTo>
                    <a:pt x="8573" y="21329"/>
                  </a:lnTo>
                  <a:lnTo>
                    <a:pt x="8374" y="21283"/>
                  </a:lnTo>
                  <a:lnTo>
                    <a:pt x="8174" y="21233"/>
                  </a:lnTo>
                  <a:lnTo>
                    <a:pt x="8175" y="21233"/>
                  </a:lnTo>
                  <a:lnTo>
                    <a:pt x="7977" y="21178"/>
                  </a:lnTo>
                  <a:lnTo>
                    <a:pt x="7780" y="21118"/>
                  </a:lnTo>
                  <a:lnTo>
                    <a:pt x="7781" y="21118"/>
                  </a:lnTo>
                  <a:lnTo>
                    <a:pt x="7589" y="21054"/>
                  </a:lnTo>
                  <a:lnTo>
                    <a:pt x="7585" y="21053"/>
                  </a:lnTo>
                  <a:lnTo>
                    <a:pt x="7586" y="21054"/>
                  </a:lnTo>
                  <a:lnTo>
                    <a:pt x="7392" y="20984"/>
                  </a:lnTo>
                  <a:lnTo>
                    <a:pt x="7393" y="20984"/>
                  </a:lnTo>
                  <a:lnTo>
                    <a:pt x="7199" y="20909"/>
                  </a:lnTo>
                  <a:lnTo>
                    <a:pt x="7200" y="20909"/>
                  </a:lnTo>
                  <a:lnTo>
                    <a:pt x="7008" y="20830"/>
                  </a:lnTo>
                  <a:lnTo>
                    <a:pt x="7009" y="20830"/>
                  </a:lnTo>
                  <a:lnTo>
                    <a:pt x="6818" y="20745"/>
                  </a:lnTo>
                  <a:lnTo>
                    <a:pt x="6819" y="20745"/>
                  </a:lnTo>
                  <a:lnTo>
                    <a:pt x="6630" y="20657"/>
                  </a:lnTo>
                  <a:lnTo>
                    <a:pt x="6445" y="20564"/>
                  </a:lnTo>
                  <a:lnTo>
                    <a:pt x="6443" y="20563"/>
                  </a:lnTo>
                  <a:lnTo>
                    <a:pt x="6444" y="20564"/>
                  </a:lnTo>
                  <a:lnTo>
                    <a:pt x="6258" y="20466"/>
                  </a:lnTo>
                  <a:lnTo>
                    <a:pt x="6077" y="20364"/>
                  </a:lnTo>
                  <a:lnTo>
                    <a:pt x="6075" y="20362"/>
                  </a:lnTo>
                  <a:lnTo>
                    <a:pt x="6075" y="20364"/>
                  </a:lnTo>
                  <a:lnTo>
                    <a:pt x="5894" y="20256"/>
                  </a:lnTo>
                  <a:lnTo>
                    <a:pt x="5892" y="20255"/>
                  </a:lnTo>
                  <a:lnTo>
                    <a:pt x="5893" y="20256"/>
                  </a:lnTo>
                  <a:lnTo>
                    <a:pt x="5711" y="20144"/>
                  </a:lnTo>
                  <a:lnTo>
                    <a:pt x="5712" y="20144"/>
                  </a:lnTo>
                  <a:lnTo>
                    <a:pt x="5534" y="20029"/>
                  </a:lnTo>
                  <a:lnTo>
                    <a:pt x="5532" y="20028"/>
                  </a:lnTo>
                  <a:lnTo>
                    <a:pt x="5533" y="20029"/>
                  </a:lnTo>
                  <a:lnTo>
                    <a:pt x="5355" y="19908"/>
                  </a:lnTo>
                  <a:lnTo>
                    <a:pt x="5179" y="19783"/>
                  </a:lnTo>
                  <a:lnTo>
                    <a:pt x="5007" y="19655"/>
                  </a:lnTo>
                  <a:lnTo>
                    <a:pt x="5005" y="19654"/>
                  </a:lnTo>
                  <a:lnTo>
                    <a:pt x="5005" y="19655"/>
                  </a:lnTo>
                  <a:lnTo>
                    <a:pt x="4833" y="19521"/>
                  </a:lnTo>
                  <a:lnTo>
                    <a:pt x="4834" y="19521"/>
                  </a:lnTo>
                  <a:lnTo>
                    <a:pt x="4662" y="19384"/>
                  </a:lnTo>
                  <a:lnTo>
                    <a:pt x="4663" y="19384"/>
                  </a:lnTo>
                  <a:lnTo>
                    <a:pt x="4493" y="19243"/>
                  </a:lnTo>
                  <a:lnTo>
                    <a:pt x="4494" y="19243"/>
                  </a:lnTo>
                  <a:lnTo>
                    <a:pt x="4327" y="19097"/>
                  </a:lnTo>
                  <a:lnTo>
                    <a:pt x="4161" y="18948"/>
                  </a:lnTo>
                  <a:lnTo>
                    <a:pt x="4162" y="18948"/>
                  </a:lnTo>
                  <a:lnTo>
                    <a:pt x="4000" y="18795"/>
                  </a:lnTo>
                  <a:lnTo>
                    <a:pt x="3999" y="18793"/>
                  </a:lnTo>
                  <a:lnTo>
                    <a:pt x="3999" y="18795"/>
                  </a:lnTo>
                  <a:lnTo>
                    <a:pt x="3838" y="18636"/>
                  </a:lnTo>
                  <a:lnTo>
                    <a:pt x="3678" y="18476"/>
                  </a:lnTo>
                  <a:lnTo>
                    <a:pt x="3522" y="18311"/>
                  </a:lnTo>
                  <a:lnTo>
                    <a:pt x="3521" y="18310"/>
                  </a:lnTo>
                  <a:lnTo>
                    <a:pt x="3522" y="18311"/>
                  </a:lnTo>
                  <a:lnTo>
                    <a:pt x="3366" y="18141"/>
                  </a:lnTo>
                  <a:lnTo>
                    <a:pt x="3213" y="17969"/>
                  </a:lnTo>
                  <a:lnTo>
                    <a:pt x="3062" y="17793"/>
                  </a:lnTo>
                  <a:lnTo>
                    <a:pt x="2913" y="17613"/>
                  </a:lnTo>
                  <a:lnTo>
                    <a:pt x="2767" y="17429"/>
                  </a:lnTo>
                  <a:lnTo>
                    <a:pt x="2766" y="17427"/>
                  </a:lnTo>
                  <a:lnTo>
                    <a:pt x="2766" y="17429"/>
                  </a:lnTo>
                  <a:lnTo>
                    <a:pt x="2621" y="17241"/>
                  </a:lnTo>
                  <a:lnTo>
                    <a:pt x="2622" y="17241"/>
                  </a:lnTo>
                  <a:lnTo>
                    <a:pt x="2480" y="17051"/>
                  </a:lnTo>
                  <a:lnTo>
                    <a:pt x="2479" y="17050"/>
                  </a:lnTo>
                  <a:lnTo>
                    <a:pt x="2479" y="17051"/>
                  </a:lnTo>
                  <a:lnTo>
                    <a:pt x="2339" y="16856"/>
                  </a:lnTo>
                  <a:lnTo>
                    <a:pt x="2201" y="16658"/>
                  </a:lnTo>
                  <a:lnTo>
                    <a:pt x="2202" y="16658"/>
                  </a:lnTo>
                  <a:lnTo>
                    <a:pt x="2067" y="16457"/>
                  </a:lnTo>
                  <a:lnTo>
                    <a:pt x="2066" y="16456"/>
                  </a:lnTo>
                  <a:lnTo>
                    <a:pt x="2066" y="16457"/>
                  </a:lnTo>
                  <a:lnTo>
                    <a:pt x="1934" y="16253"/>
                  </a:lnTo>
                  <a:lnTo>
                    <a:pt x="1933" y="16252"/>
                  </a:lnTo>
                  <a:lnTo>
                    <a:pt x="1933" y="16253"/>
                  </a:lnTo>
                  <a:lnTo>
                    <a:pt x="1802" y="16045"/>
                  </a:lnTo>
                  <a:lnTo>
                    <a:pt x="1803" y="16045"/>
                  </a:lnTo>
                  <a:lnTo>
                    <a:pt x="1675" y="15834"/>
                  </a:lnTo>
                  <a:lnTo>
                    <a:pt x="1674" y="15833"/>
                  </a:lnTo>
                  <a:lnTo>
                    <a:pt x="1674" y="15834"/>
                  </a:lnTo>
                  <a:lnTo>
                    <a:pt x="1548" y="15620"/>
                  </a:lnTo>
                  <a:lnTo>
                    <a:pt x="1425" y="15403"/>
                  </a:lnTo>
                  <a:lnTo>
                    <a:pt x="1425" y="15401"/>
                  </a:lnTo>
                  <a:lnTo>
                    <a:pt x="1425" y="15403"/>
                  </a:lnTo>
                  <a:lnTo>
                    <a:pt x="1304" y="15182"/>
                  </a:lnTo>
                  <a:lnTo>
                    <a:pt x="1185" y="14959"/>
                  </a:lnTo>
                  <a:lnTo>
                    <a:pt x="1070" y="14733"/>
                  </a:lnTo>
                  <a:lnTo>
                    <a:pt x="1070" y="14731"/>
                  </a:lnTo>
                  <a:lnTo>
                    <a:pt x="1070" y="14733"/>
                  </a:lnTo>
                  <a:lnTo>
                    <a:pt x="957" y="14503"/>
                  </a:lnTo>
                  <a:lnTo>
                    <a:pt x="846" y="14270"/>
                  </a:lnTo>
                  <a:lnTo>
                    <a:pt x="738" y="14036"/>
                  </a:lnTo>
                  <a:lnTo>
                    <a:pt x="634" y="13798"/>
                  </a:lnTo>
                  <a:lnTo>
                    <a:pt x="633" y="13797"/>
                  </a:lnTo>
                  <a:lnTo>
                    <a:pt x="633" y="13798"/>
                  </a:lnTo>
                  <a:lnTo>
                    <a:pt x="531" y="13557"/>
                  </a:lnTo>
                  <a:lnTo>
                    <a:pt x="531" y="13556"/>
                  </a:lnTo>
                  <a:lnTo>
                    <a:pt x="531" y="13557"/>
                  </a:lnTo>
                  <a:lnTo>
                    <a:pt x="431" y="13313"/>
                  </a:lnTo>
                  <a:lnTo>
                    <a:pt x="335" y="13068"/>
                  </a:lnTo>
                  <a:lnTo>
                    <a:pt x="335" y="13067"/>
                  </a:lnTo>
                  <a:lnTo>
                    <a:pt x="335" y="13068"/>
                  </a:lnTo>
                  <a:lnTo>
                    <a:pt x="241" y="12819"/>
                  </a:lnTo>
                  <a:lnTo>
                    <a:pt x="241" y="12818"/>
                  </a:lnTo>
                  <a:lnTo>
                    <a:pt x="241" y="12819"/>
                  </a:lnTo>
                  <a:lnTo>
                    <a:pt x="150" y="12567"/>
                  </a:lnTo>
                  <a:lnTo>
                    <a:pt x="149" y="12566"/>
                  </a:lnTo>
                  <a:lnTo>
                    <a:pt x="150" y="12567"/>
                  </a:lnTo>
                  <a:lnTo>
                    <a:pt x="76" y="12356"/>
                  </a:lnTo>
                  <a:lnTo>
                    <a:pt x="10225" y="5023"/>
                  </a:lnTo>
                  <a:lnTo>
                    <a:pt x="10805" y="4759"/>
                  </a:lnTo>
                  <a:lnTo>
                    <a:pt x="10805" y="4851"/>
                  </a:lnTo>
                  <a:lnTo>
                    <a:pt x="21027" y="127"/>
                  </a:lnTo>
                  <a:lnTo>
                    <a:pt x="21079" y="382"/>
                  </a:lnTo>
                  <a:lnTo>
                    <a:pt x="21137" y="638"/>
                  </a:lnTo>
                  <a:lnTo>
                    <a:pt x="21190" y="1021"/>
                  </a:lnTo>
                  <a:lnTo>
                    <a:pt x="21216" y="1148"/>
                  </a:lnTo>
                  <a:lnTo>
                    <a:pt x="21240" y="1276"/>
                  </a:lnTo>
                  <a:lnTo>
                    <a:pt x="21264" y="1404"/>
                  </a:lnTo>
                  <a:lnTo>
                    <a:pt x="21286" y="1659"/>
                  </a:lnTo>
                  <a:lnTo>
                    <a:pt x="21308" y="1787"/>
                  </a:lnTo>
                  <a:lnTo>
                    <a:pt x="21349" y="2042"/>
                  </a:lnTo>
                  <a:lnTo>
                    <a:pt x="21385" y="2425"/>
                  </a:lnTo>
                  <a:lnTo>
                    <a:pt x="21402" y="2553"/>
                  </a:lnTo>
                  <a:lnTo>
                    <a:pt x="21418" y="2680"/>
                  </a:lnTo>
                  <a:lnTo>
                    <a:pt x="21433" y="2808"/>
                  </a:lnTo>
                  <a:lnTo>
                    <a:pt x="21447" y="2936"/>
                  </a:lnTo>
                  <a:lnTo>
                    <a:pt x="21459" y="3191"/>
                  </a:lnTo>
                  <a:lnTo>
                    <a:pt x="21471" y="3319"/>
                  </a:lnTo>
                  <a:lnTo>
                    <a:pt x="21492" y="3574"/>
                  </a:lnTo>
                  <a:lnTo>
                    <a:pt x="21501" y="3829"/>
                  </a:lnTo>
                  <a:lnTo>
                    <a:pt x="21509" y="3957"/>
                  </a:lnTo>
                  <a:lnTo>
                    <a:pt x="21521" y="4212"/>
                  </a:lnTo>
                  <a:lnTo>
                    <a:pt x="21525" y="4468"/>
                  </a:lnTo>
                  <a:lnTo>
                    <a:pt x="21529" y="4595"/>
                  </a:lnTo>
                  <a:lnTo>
                    <a:pt x="21531" y="4723"/>
                  </a:lnTo>
                  <a:lnTo>
                    <a:pt x="21533" y="4851"/>
                  </a:lnTo>
                  <a:lnTo>
                    <a:pt x="21533" y="5234"/>
                  </a:lnTo>
                  <a:lnTo>
                    <a:pt x="21531" y="5489"/>
                  </a:lnTo>
                  <a:lnTo>
                    <a:pt x="21525" y="5744"/>
                  </a:lnTo>
                  <a:lnTo>
                    <a:pt x="21519" y="5872"/>
                  </a:lnTo>
                  <a:lnTo>
                    <a:pt x="21511" y="6127"/>
                  </a:lnTo>
                  <a:lnTo>
                    <a:pt x="21501" y="6382"/>
                  </a:lnTo>
                  <a:lnTo>
                    <a:pt x="21489" y="6510"/>
                  </a:lnTo>
                  <a:lnTo>
                    <a:pt x="21475" y="6765"/>
                  </a:lnTo>
                  <a:lnTo>
                    <a:pt x="21460" y="6893"/>
                  </a:lnTo>
                  <a:lnTo>
                    <a:pt x="21461" y="6893"/>
                  </a:lnTo>
                  <a:lnTo>
                    <a:pt x="21443" y="7148"/>
                  </a:lnTo>
                  <a:lnTo>
                    <a:pt x="21424" y="7404"/>
                  </a:lnTo>
                  <a:lnTo>
                    <a:pt x="21404" y="7531"/>
                  </a:lnTo>
                  <a:lnTo>
                    <a:pt x="21381" y="7787"/>
                  </a:lnTo>
                  <a:lnTo>
                    <a:pt x="21357" y="7914"/>
                  </a:lnTo>
                  <a:lnTo>
                    <a:pt x="21331" y="8170"/>
                  </a:lnTo>
                  <a:lnTo>
                    <a:pt x="21304" y="8425"/>
                  </a:lnTo>
                  <a:lnTo>
                    <a:pt x="21275" y="8553"/>
                  </a:lnTo>
                  <a:lnTo>
                    <a:pt x="21244" y="8808"/>
                  </a:lnTo>
                  <a:lnTo>
                    <a:pt x="21211" y="8936"/>
                  </a:lnTo>
                  <a:lnTo>
                    <a:pt x="21212" y="8936"/>
                  </a:lnTo>
                  <a:lnTo>
                    <a:pt x="21178" y="9191"/>
                  </a:lnTo>
                  <a:lnTo>
                    <a:pt x="21142" y="9319"/>
                  </a:lnTo>
                  <a:lnTo>
                    <a:pt x="21104" y="9574"/>
                  </a:lnTo>
                  <a:lnTo>
                    <a:pt x="21066" y="9829"/>
                  </a:lnTo>
                  <a:lnTo>
                    <a:pt x="21066" y="9701"/>
                  </a:lnTo>
                  <a:lnTo>
                    <a:pt x="21025" y="9957"/>
                  </a:lnTo>
                  <a:lnTo>
                    <a:pt x="20983" y="10212"/>
                  </a:lnTo>
                  <a:lnTo>
                    <a:pt x="20939" y="10340"/>
                  </a:lnTo>
                  <a:lnTo>
                    <a:pt x="20893" y="10595"/>
                  </a:lnTo>
                  <a:lnTo>
                    <a:pt x="20847" y="10723"/>
                  </a:lnTo>
                  <a:lnTo>
                    <a:pt x="20798" y="10978"/>
                  </a:lnTo>
                  <a:lnTo>
                    <a:pt x="20799" y="10978"/>
                  </a:lnTo>
                  <a:lnTo>
                    <a:pt x="20748" y="11106"/>
                  </a:lnTo>
                  <a:lnTo>
                    <a:pt x="20749" y="11106"/>
                  </a:lnTo>
                  <a:lnTo>
                    <a:pt x="20697" y="11233"/>
                  </a:lnTo>
                  <a:lnTo>
                    <a:pt x="20644" y="11489"/>
                  </a:lnTo>
                  <a:lnTo>
                    <a:pt x="20590" y="11616"/>
                  </a:lnTo>
                  <a:lnTo>
                    <a:pt x="20534" y="11872"/>
                  </a:lnTo>
                  <a:lnTo>
                    <a:pt x="20476" y="11999"/>
                  </a:lnTo>
                  <a:lnTo>
                    <a:pt x="20477" y="11999"/>
                  </a:lnTo>
                  <a:lnTo>
                    <a:pt x="20417" y="12255"/>
                  </a:lnTo>
                  <a:lnTo>
                    <a:pt x="20357" y="12382"/>
                  </a:lnTo>
                  <a:lnTo>
                    <a:pt x="20295" y="12510"/>
                  </a:lnTo>
                  <a:lnTo>
                    <a:pt x="20296" y="12510"/>
                  </a:lnTo>
                  <a:lnTo>
                    <a:pt x="20232" y="12765"/>
                  </a:lnTo>
                  <a:lnTo>
                    <a:pt x="20167" y="12893"/>
                  </a:lnTo>
                  <a:lnTo>
                    <a:pt x="20168" y="12893"/>
                  </a:lnTo>
                  <a:lnTo>
                    <a:pt x="20101" y="13148"/>
                  </a:lnTo>
                  <a:lnTo>
                    <a:pt x="20034" y="13276"/>
                  </a:lnTo>
                  <a:lnTo>
                    <a:pt x="19965" y="13404"/>
                  </a:lnTo>
                  <a:lnTo>
                    <a:pt x="19895" y="13659"/>
                  </a:lnTo>
                  <a:lnTo>
                    <a:pt x="19823" y="13787"/>
                  </a:lnTo>
                  <a:lnTo>
                    <a:pt x="19750" y="13914"/>
                  </a:lnTo>
                  <a:lnTo>
                    <a:pt x="19676" y="14170"/>
                  </a:lnTo>
                  <a:lnTo>
                    <a:pt x="19600" y="14297"/>
                  </a:lnTo>
                  <a:lnTo>
                    <a:pt x="19523" y="14425"/>
                  </a:lnTo>
                  <a:lnTo>
                    <a:pt x="19524" y="14425"/>
                  </a:lnTo>
                  <a:lnTo>
                    <a:pt x="19445" y="14553"/>
                  </a:lnTo>
                  <a:lnTo>
                    <a:pt x="19365" y="14808"/>
                  </a:lnTo>
                  <a:lnTo>
                    <a:pt x="19285" y="14936"/>
                  </a:lnTo>
                  <a:lnTo>
                    <a:pt x="19203" y="15063"/>
                  </a:lnTo>
                  <a:lnTo>
                    <a:pt x="19119" y="15191"/>
                  </a:lnTo>
                  <a:lnTo>
                    <a:pt x="19119" y="15191"/>
                  </a:lnTo>
                  <a:lnTo>
                    <a:pt x="19035" y="15446"/>
                  </a:lnTo>
                  <a:lnTo>
                    <a:pt x="18949" y="15574"/>
                  </a:lnTo>
                  <a:lnTo>
                    <a:pt x="18861" y="15701"/>
                  </a:lnTo>
                  <a:lnTo>
                    <a:pt x="18684" y="15957"/>
                  </a:lnTo>
                  <a:lnTo>
                    <a:pt x="18593" y="16212"/>
                  </a:lnTo>
                  <a:lnTo>
                    <a:pt x="18501" y="16340"/>
                  </a:lnTo>
                  <a:lnTo>
                    <a:pt x="18407" y="16467"/>
                  </a:lnTo>
                  <a:lnTo>
                    <a:pt x="18408" y="16467"/>
                  </a:lnTo>
                  <a:lnTo>
                    <a:pt x="18218" y="16723"/>
                  </a:lnTo>
                  <a:lnTo>
                    <a:pt x="18023" y="16978"/>
                  </a:lnTo>
                  <a:lnTo>
                    <a:pt x="18024" y="16978"/>
                  </a:lnTo>
                  <a:lnTo>
                    <a:pt x="17924" y="17106"/>
                  </a:lnTo>
                  <a:lnTo>
                    <a:pt x="17925" y="17106"/>
                  </a:lnTo>
                  <a:lnTo>
                    <a:pt x="17824" y="17233"/>
                  </a:lnTo>
                  <a:lnTo>
                    <a:pt x="17825" y="17233"/>
                  </a:lnTo>
                  <a:lnTo>
                    <a:pt x="17621" y="17489"/>
                  </a:lnTo>
                  <a:lnTo>
                    <a:pt x="17414" y="17744"/>
                  </a:lnTo>
                  <a:lnTo>
                    <a:pt x="17308" y="17872"/>
                  </a:lnTo>
                  <a:lnTo>
                    <a:pt x="17309" y="17872"/>
                  </a:lnTo>
                  <a:lnTo>
                    <a:pt x="17094" y="18127"/>
                  </a:lnTo>
                  <a:lnTo>
                    <a:pt x="16766" y="18510"/>
                  </a:lnTo>
                  <a:lnTo>
                    <a:pt x="16654" y="18638"/>
                  </a:lnTo>
                  <a:lnTo>
                    <a:pt x="16655" y="18638"/>
                  </a:lnTo>
                  <a:lnTo>
                    <a:pt x="16428" y="18893"/>
                  </a:lnTo>
                  <a:lnTo>
                    <a:pt x="16429" y="18893"/>
                  </a:lnTo>
                  <a:lnTo>
                    <a:pt x="16314" y="19021"/>
                  </a:lnTo>
                  <a:lnTo>
                    <a:pt x="16199" y="19021"/>
                  </a:lnTo>
                  <a:lnTo>
                    <a:pt x="16082" y="19148"/>
                  </a:lnTo>
                  <a:lnTo>
                    <a:pt x="15728" y="19531"/>
                  </a:lnTo>
                  <a:lnTo>
                    <a:pt x="15609" y="19531"/>
                  </a:lnTo>
                  <a:lnTo>
                    <a:pt x="15487" y="19659"/>
                  </a:lnTo>
                  <a:lnTo>
                    <a:pt x="15488" y="19659"/>
                  </a:lnTo>
                  <a:lnTo>
                    <a:pt x="15366" y="19787"/>
                  </a:lnTo>
                  <a:lnTo>
                    <a:pt x="15244" y="19787"/>
                  </a:lnTo>
                  <a:lnTo>
                    <a:pt x="15120" y="19914"/>
                  </a:lnTo>
                  <a:lnTo>
                    <a:pt x="15121" y="19914"/>
                  </a:lnTo>
                  <a:lnTo>
                    <a:pt x="14995" y="20042"/>
                  </a:lnTo>
                  <a:lnTo>
                    <a:pt x="14871" y="20042"/>
                  </a:lnTo>
                  <a:lnTo>
                    <a:pt x="14618" y="20297"/>
                  </a:lnTo>
                  <a:lnTo>
                    <a:pt x="14491" y="20297"/>
                  </a:lnTo>
                  <a:lnTo>
                    <a:pt x="14363" y="20425"/>
                  </a:lnTo>
                  <a:lnTo>
                    <a:pt x="14364" y="20425"/>
                  </a:lnTo>
                  <a:lnTo>
                    <a:pt x="14234" y="20553"/>
                  </a:lnTo>
                  <a:lnTo>
                    <a:pt x="14105" y="20553"/>
                  </a:lnTo>
                  <a:lnTo>
                    <a:pt x="13974" y="20680"/>
                  </a:lnTo>
                  <a:lnTo>
                    <a:pt x="13843" y="20680"/>
                  </a:lnTo>
                  <a:lnTo>
                    <a:pt x="13711" y="20808"/>
                  </a:lnTo>
                  <a:lnTo>
                    <a:pt x="13579" y="20808"/>
                  </a:lnTo>
                  <a:lnTo>
                    <a:pt x="13445" y="20936"/>
                  </a:lnTo>
                  <a:lnTo>
                    <a:pt x="13177" y="20936"/>
                  </a:lnTo>
                  <a:lnTo>
                    <a:pt x="13041" y="21063"/>
                  </a:lnTo>
                  <a:lnTo>
                    <a:pt x="12906" y="21063"/>
                  </a:lnTo>
                  <a:lnTo>
                    <a:pt x="12768" y="21191"/>
                  </a:lnTo>
                  <a:lnTo>
                    <a:pt x="12493" y="21191"/>
                  </a:lnTo>
                  <a:lnTo>
                    <a:pt x="12355" y="21319"/>
                  </a:lnTo>
                  <a:lnTo>
                    <a:pt x="11936" y="21319"/>
                  </a:lnTo>
                  <a:lnTo>
                    <a:pt x="11795" y="21446"/>
                  </a:lnTo>
                  <a:lnTo>
                    <a:pt x="11226" y="21446"/>
                  </a:lnTo>
                  <a:lnTo>
                    <a:pt x="11082" y="21574"/>
                  </a:lnTo>
                  <a:lnTo>
                    <a:pt x="11662" y="21574"/>
                  </a:lnTo>
                  <a:lnTo>
                    <a:pt x="11804" y="21446"/>
                  </a:lnTo>
                  <a:lnTo>
                    <a:pt x="12227" y="21446"/>
                  </a:lnTo>
                  <a:lnTo>
                    <a:pt x="12367" y="21319"/>
                  </a:lnTo>
                  <a:lnTo>
                    <a:pt x="12646" y="21319"/>
                  </a:lnTo>
                  <a:lnTo>
                    <a:pt x="12783" y="21191"/>
                  </a:lnTo>
                  <a:lnTo>
                    <a:pt x="13058" y="21191"/>
                  </a:lnTo>
                  <a:lnTo>
                    <a:pt x="13193" y="21063"/>
                  </a:lnTo>
                  <a:lnTo>
                    <a:pt x="13329" y="21063"/>
                  </a:lnTo>
                  <a:lnTo>
                    <a:pt x="13464" y="20936"/>
                  </a:lnTo>
                  <a:lnTo>
                    <a:pt x="13598" y="20936"/>
                  </a:lnTo>
                  <a:lnTo>
                    <a:pt x="13731" y="20808"/>
                  </a:lnTo>
                  <a:lnTo>
                    <a:pt x="13864" y="20808"/>
                  </a:lnTo>
                  <a:lnTo>
                    <a:pt x="13996" y="20680"/>
                  </a:lnTo>
                  <a:lnTo>
                    <a:pt x="14127" y="20680"/>
                  </a:lnTo>
                  <a:lnTo>
                    <a:pt x="14258" y="20553"/>
                  </a:lnTo>
                  <a:lnTo>
                    <a:pt x="14387" y="20553"/>
                  </a:lnTo>
                  <a:lnTo>
                    <a:pt x="14644" y="20297"/>
                  </a:lnTo>
                  <a:lnTo>
                    <a:pt x="14771" y="20297"/>
                  </a:lnTo>
                  <a:lnTo>
                    <a:pt x="14897" y="20170"/>
                  </a:lnTo>
                  <a:lnTo>
                    <a:pt x="15024" y="20170"/>
                  </a:lnTo>
                  <a:lnTo>
                    <a:pt x="15273" y="19914"/>
                  </a:lnTo>
                  <a:lnTo>
                    <a:pt x="15395" y="19787"/>
                  </a:lnTo>
                  <a:lnTo>
                    <a:pt x="15519" y="19787"/>
                  </a:lnTo>
                  <a:lnTo>
                    <a:pt x="15760" y="19531"/>
                  </a:lnTo>
                  <a:lnTo>
                    <a:pt x="15879" y="19404"/>
                  </a:lnTo>
                  <a:lnTo>
                    <a:pt x="15999" y="19404"/>
                  </a:lnTo>
                  <a:lnTo>
                    <a:pt x="16233" y="19148"/>
                  </a:lnTo>
                  <a:lnTo>
                    <a:pt x="16234" y="19148"/>
                  </a:lnTo>
                  <a:lnTo>
                    <a:pt x="16464" y="18893"/>
                  </a:lnTo>
                  <a:lnTo>
                    <a:pt x="16465" y="18893"/>
                  </a:lnTo>
                  <a:lnTo>
                    <a:pt x="16579" y="18765"/>
                  </a:lnTo>
                  <a:lnTo>
                    <a:pt x="16692" y="18765"/>
                  </a:lnTo>
                  <a:lnTo>
                    <a:pt x="16804" y="18638"/>
                  </a:lnTo>
                  <a:lnTo>
                    <a:pt x="16805" y="18638"/>
                  </a:lnTo>
                  <a:lnTo>
                    <a:pt x="16915" y="18510"/>
                  </a:lnTo>
                  <a:lnTo>
                    <a:pt x="16916" y="18510"/>
                  </a:lnTo>
                  <a:lnTo>
                    <a:pt x="17134" y="18255"/>
                  </a:lnTo>
                  <a:lnTo>
                    <a:pt x="17349" y="17999"/>
                  </a:lnTo>
                  <a:lnTo>
                    <a:pt x="17350" y="17999"/>
                  </a:lnTo>
                  <a:lnTo>
                    <a:pt x="17455" y="17872"/>
                  </a:lnTo>
                  <a:lnTo>
                    <a:pt x="17456" y="17872"/>
                  </a:lnTo>
                  <a:lnTo>
                    <a:pt x="17560" y="17744"/>
                  </a:lnTo>
                  <a:lnTo>
                    <a:pt x="17561" y="17744"/>
                  </a:lnTo>
                  <a:lnTo>
                    <a:pt x="17766" y="17489"/>
                  </a:lnTo>
                  <a:lnTo>
                    <a:pt x="17767" y="17489"/>
                  </a:lnTo>
                  <a:lnTo>
                    <a:pt x="17969" y="17233"/>
                  </a:lnTo>
                  <a:lnTo>
                    <a:pt x="18166" y="16978"/>
                  </a:lnTo>
                  <a:lnTo>
                    <a:pt x="18167" y="16978"/>
                  </a:lnTo>
                  <a:lnTo>
                    <a:pt x="18264" y="16850"/>
                  </a:lnTo>
                  <a:lnTo>
                    <a:pt x="18360" y="16595"/>
                  </a:lnTo>
                  <a:lnTo>
                    <a:pt x="18361" y="16595"/>
                  </a:lnTo>
                  <a:lnTo>
                    <a:pt x="18549" y="16340"/>
                  </a:lnTo>
                  <a:lnTo>
                    <a:pt x="18641" y="16212"/>
                  </a:lnTo>
                  <a:lnTo>
                    <a:pt x="18642" y="16212"/>
                  </a:lnTo>
                  <a:lnTo>
                    <a:pt x="18823" y="15957"/>
                  </a:lnTo>
                  <a:lnTo>
                    <a:pt x="18911" y="15829"/>
                  </a:lnTo>
                  <a:lnTo>
                    <a:pt x="18912" y="15829"/>
                  </a:lnTo>
                  <a:lnTo>
                    <a:pt x="18999" y="15574"/>
                  </a:lnTo>
                  <a:lnTo>
                    <a:pt x="19000" y="15574"/>
                  </a:lnTo>
                  <a:lnTo>
                    <a:pt x="19085" y="15446"/>
                  </a:lnTo>
                  <a:lnTo>
                    <a:pt x="19170" y="15319"/>
                  </a:lnTo>
                  <a:lnTo>
                    <a:pt x="19171" y="15319"/>
                  </a:lnTo>
                  <a:lnTo>
                    <a:pt x="19254" y="15191"/>
                  </a:lnTo>
                  <a:lnTo>
                    <a:pt x="19255" y="15191"/>
                  </a:lnTo>
                  <a:lnTo>
                    <a:pt x="19337" y="14936"/>
                  </a:lnTo>
                  <a:lnTo>
                    <a:pt x="19419" y="14808"/>
                  </a:lnTo>
                  <a:lnTo>
                    <a:pt x="19498" y="14680"/>
                  </a:lnTo>
                  <a:lnTo>
                    <a:pt x="19577" y="14553"/>
                  </a:lnTo>
                  <a:lnTo>
                    <a:pt x="19654" y="14297"/>
                  </a:lnTo>
                  <a:lnTo>
                    <a:pt x="19655" y="14297"/>
                  </a:lnTo>
                  <a:lnTo>
                    <a:pt x="19730" y="14170"/>
                  </a:lnTo>
                  <a:lnTo>
                    <a:pt x="19731" y="14170"/>
                  </a:lnTo>
                  <a:lnTo>
                    <a:pt x="19806" y="14042"/>
                  </a:lnTo>
                  <a:lnTo>
                    <a:pt x="19879" y="13787"/>
                  </a:lnTo>
                  <a:lnTo>
                    <a:pt x="19951" y="13659"/>
                  </a:lnTo>
                  <a:lnTo>
                    <a:pt x="20022" y="13531"/>
                  </a:lnTo>
                  <a:lnTo>
                    <a:pt x="20091" y="13276"/>
                  </a:lnTo>
                  <a:lnTo>
                    <a:pt x="20158" y="13148"/>
                  </a:lnTo>
                  <a:lnTo>
                    <a:pt x="20159" y="13148"/>
                  </a:lnTo>
                  <a:lnTo>
                    <a:pt x="20225" y="13021"/>
                  </a:lnTo>
                  <a:lnTo>
                    <a:pt x="20226" y="13021"/>
                  </a:lnTo>
                  <a:lnTo>
                    <a:pt x="20290" y="12765"/>
                  </a:lnTo>
                  <a:lnTo>
                    <a:pt x="20353" y="12638"/>
                  </a:lnTo>
                  <a:lnTo>
                    <a:pt x="20416" y="12382"/>
                  </a:lnTo>
                  <a:lnTo>
                    <a:pt x="20477" y="12255"/>
                  </a:lnTo>
                  <a:lnTo>
                    <a:pt x="20536" y="12127"/>
                  </a:lnTo>
                  <a:lnTo>
                    <a:pt x="20593" y="11872"/>
                  </a:lnTo>
                  <a:lnTo>
                    <a:pt x="20650" y="11744"/>
                  </a:lnTo>
                  <a:lnTo>
                    <a:pt x="20704" y="11489"/>
                  </a:lnTo>
                  <a:lnTo>
                    <a:pt x="20758" y="11361"/>
                  </a:lnTo>
                  <a:lnTo>
                    <a:pt x="20809" y="11106"/>
                  </a:lnTo>
                  <a:lnTo>
                    <a:pt x="20860" y="10978"/>
                  </a:lnTo>
                  <a:lnTo>
                    <a:pt x="20908" y="10723"/>
                  </a:lnTo>
                  <a:lnTo>
                    <a:pt x="20956" y="10595"/>
                  </a:lnTo>
                  <a:lnTo>
                    <a:pt x="21001" y="10340"/>
                  </a:lnTo>
                  <a:lnTo>
                    <a:pt x="21045" y="10212"/>
                  </a:lnTo>
                  <a:lnTo>
                    <a:pt x="21088" y="9957"/>
                  </a:lnTo>
                  <a:lnTo>
                    <a:pt x="21128" y="9829"/>
                  </a:lnTo>
                  <a:lnTo>
                    <a:pt x="21129" y="9829"/>
                  </a:lnTo>
                  <a:lnTo>
                    <a:pt x="21167" y="9574"/>
                  </a:lnTo>
                  <a:lnTo>
                    <a:pt x="21205" y="9446"/>
                  </a:lnTo>
                  <a:lnTo>
                    <a:pt x="21241" y="9191"/>
                  </a:lnTo>
                  <a:lnTo>
                    <a:pt x="21275" y="9063"/>
                  </a:lnTo>
                  <a:lnTo>
                    <a:pt x="21308" y="8808"/>
                  </a:lnTo>
                  <a:lnTo>
                    <a:pt x="21339" y="8553"/>
                  </a:lnTo>
                  <a:lnTo>
                    <a:pt x="21368" y="8425"/>
                  </a:lnTo>
                  <a:lnTo>
                    <a:pt x="21369" y="8425"/>
                  </a:lnTo>
                  <a:lnTo>
                    <a:pt x="21396" y="8170"/>
                  </a:lnTo>
                  <a:lnTo>
                    <a:pt x="21422" y="8042"/>
                  </a:lnTo>
                  <a:lnTo>
                    <a:pt x="21446" y="7787"/>
                  </a:lnTo>
                  <a:lnTo>
                    <a:pt x="21468" y="7531"/>
                  </a:lnTo>
                  <a:lnTo>
                    <a:pt x="21489" y="7404"/>
                  </a:lnTo>
                  <a:lnTo>
                    <a:pt x="21508" y="7148"/>
                  </a:lnTo>
                  <a:lnTo>
                    <a:pt x="21525" y="6893"/>
                  </a:lnTo>
                  <a:lnTo>
                    <a:pt x="21541" y="6765"/>
                  </a:lnTo>
                  <a:lnTo>
                    <a:pt x="21554" y="6510"/>
                  </a:lnTo>
                  <a:lnTo>
                    <a:pt x="21567" y="6382"/>
                  </a:lnTo>
                  <a:lnTo>
                    <a:pt x="21576" y="6127"/>
                  </a:lnTo>
                  <a:lnTo>
                    <a:pt x="21585" y="5872"/>
                  </a:lnTo>
                  <a:lnTo>
                    <a:pt x="21591" y="5744"/>
                  </a:lnTo>
                  <a:lnTo>
                    <a:pt x="21596" y="5489"/>
                  </a:lnTo>
                  <a:lnTo>
                    <a:pt x="21599" y="5234"/>
                  </a:lnTo>
                  <a:lnTo>
                    <a:pt x="21599" y="4851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6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880858" y="1517523"/>
              <a:ext cx="1652015" cy="238328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07" name="曲线"/>
            <p:cNvSpPr>
              <a:spLocks/>
            </p:cNvSpPr>
            <p:nvPr/>
          </p:nvSpPr>
          <p:spPr>
            <a:xfrm rot="0">
              <a:off x="879424" y="1517014"/>
              <a:ext cx="1657349" cy="2388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333" y="21591"/>
                  </a:moveTo>
                  <a:lnTo>
                    <a:pt x="2313" y="21598"/>
                  </a:lnTo>
                  <a:lnTo>
                    <a:pt x="2333" y="21591"/>
                  </a:lnTo>
                  <a:lnTo>
                    <a:pt x="2333" y="21591"/>
                  </a:lnTo>
                </a:path>
                <a:path w="21600" h="21600">
                  <a:moveTo>
                    <a:pt x="21598" y="42"/>
                  </a:moveTo>
                  <a:lnTo>
                    <a:pt x="21536" y="0"/>
                  </a:lnTo>
                  <a:lnTo>
                    <a:pt x="21258" y="1"/>
                  </a:lnTo>
                  <a:lnTo>
                    <a:pt x="20979" y="4"/>
                  </a:lnTo>
                  <a:lnTo>
                    <a:pt x="20427" y="19"/>
                  </a:lnTo>
                  <a:lnTo>
                    <a:pt x="20152" y="29"/>
                  </a:lnTo>
                  <a:lnTo>
                    <a:pt x="19606" y="58"/>
                  </a:lnTo>
                  <a:lnTo>
                    <a:pt x="19606" y="59"/>
                  </a:lnTo>
                  <a:lnTo>
                    <a:pt x="19333" y="76"/>
                  </a:lnTo>
                  <a:lnTo>
                    <a:pt x="18793" y="119"/>
                  </a:lnTo>
                  <a:lnTo>
                    <a:pt x="18525" y="144"/>
                  </a:lnTo>
                  <a:lnTo>
                    <a:pt x="18523" y="144"/>
                  </a:lnTo>
                  <a:lnTo>
                    <a:pt x="18257" y="172"/>
                  </a:lnTo>
                  <a:lnTo>
                    <a:pt x="18255" y="172"/>
                  </a:lnTo>
                  <a:lnTo>
                    <a:pt x="17989" y="201"/>
                  </a:lnTo>
                  <a:lnTo>
                    <a:pt x="17989" y="202"/>
                  </a:lnTo>
                  <a:lnTo>
                    <a:pt x="17724" y="233"/>
                  </a:lnTo>
                  <a:lnTo>
                    <a:pt x="17722" y="233"/>
                  </a:lnTo>
                  <a:lnTo>
                    <a:pt x="17196" y="303"/>
                  </a:lnTo>
                  <a:lnTo>
                    <a:pt x="17194" y="303"/>
                  </a:lnTo>
                  <a:lnTo>
                    <a:pt x="16673" y="382"/>
                  </a:lnTo>
                  <a:lnTo>
                    <a:pt x="16671" y="382"/>
                  </a:lnTo>
                  <a:lnTo>
                    <a:pt x="16413" y="424"/>
                  </a:lnTo>
                  <a:lnTo>
                    <a:pt x="16411" y="424"/>
                  </a:lnTo>
                  <a:lnTo>
                    <a:pt x="16153" y="469"/>
                  </a:lnTo>
                  <a:lnTo>
                    <a:pt x="16153" y="470"/>
                  </a:lnTo>
                  <a:lnTo>
                    <a:pt x="15896" y="518"/>
                  </a:lnTo>
                  <a:lnTo>
                    <a:pt x="15895" y="518"/>
                  </a:lnTo>
                  <a:lnTo>
                    <a:pt x="15640" y="566"/>
                  </a:lnTo>
                  <a:lnTo>
                    <a:pt x="15640" y="567"/>
                  </a:lnTo>
                  <a:lnTo>
                    <a:pt x="15385" y="617"/>
                  </a:lnTo>
                  <a:lnTo>
                    <a:pt x="15132" y="671"/>
                  </a:lnTo>
                  <a:lnTo>
                    <a:pt x="15130" y="671"/>
                  </a:lnTo>
                  <a:lnTo>
                    <a:pt x="14880" y="727"/>
                  </a:lnTo>
                  <a:lnTo>
                    <a:pt x="14878" y="727"/>
                  </a:lnTo>
                  <a:lnTo>
                    <a:pt x="14629" y="785"/>
                  </a:lnTo>
                  <a:lnTo>
                    <a:pt x="14627" y="785"/>
                  </a:lnTo>
                  <a:lnTo>
                    <a:pt x="14130" y="906"/>
                  </a:lnTo>
                  <a:lnTo>
                    <a:pt x="14130" y="907"/>
                  </a:lnTo>
                  <a:lnTo>
                    <a:pt x="13884" y="970"/>
                  </a:lnTo>
                  <a:lnTo>
                    <a:pt x="13639" y="1036"/>
                  </a:lnTo>
                  <a:lnTo>
                    <a:pt x="13639" y="1037"/>
                  </a:lnTo>
                  <a:lnTo>
                    <a:pt x="13395" y="1103"/>
                  </a:lnTo>
                  <a:lnTo>
                    <a:pt x="13394" y="1104"/>
                  </a:lnTo>
                  <a:lnTo>
                    <a:pt x="13152" y="1173"/>
                  </a:lnTo>
                  <a:lnTo>
                    <a:pt x="12912" y="1246"/>
                  </a:lnTo>
                  <a:lnTo>
                    <a:pt x="12910" y="1246"/>
                  </a:lnTo>
                  <a:lnTo>
                    <a:pt x="12672" y="1319"/>
                  </a:lnTo>
                  <a:lnTo>
                    <a:pt x="12435" y="1395"/>
                  </a:lnTo>
                  <a:lnTo>
                    <a:pt x="12434" y="1395"/>
                  </a:lnTo>
                  <a:lnTo>
                    <a:pt x="11964" y="1552"/>
                  </a:lnTo>
                  <a:lnTo>
                    <a:pt x="11730" y="1634"/>
                  </a:lnTo>
                  <a:lnTo>
                    <a:pt x="11500" y="1718"/>
                  </a:lnTo>
                  <a:lnTo>
                    <a:pt x="11499" y="1718"/>
                  </a:lnTo>
                  <a:lnTo>
                    <a:pt x="11270" y="1803"/>
                  </a:lnTo>
                  <a:lnTo>
                    <a:pt x="11269" y="1803"/>
                  </a:lnTo>
                  <a:lnTo>
                    <a:pt x="11042" y="1890"/>
                  </a:lnTo>
                  <a:lnTo>
                    <a:pt x="10815" y="1980"/>
                  </a:lnTo>
                  <a:lnTo>
                    <a:pt x="10798" y="1987"/>
                  </a:lnTo>
                  <a:lnTo>
                    <a:pt x="10798" y="2072"/>
                  </a:lnTo>
                  <a:lnTo>
                    <a:pt x="10590" y="2072"/>
                  </a:lnTo>
                  <a:lnTo>
                    <a:pt x="10146" y="2301"/>
                  </a:lnTo>
                  <a:lnTo>
                    <a:pt x="9928" y="2416"/>
                  </a:lnTo>
                  <a:lnTo>
                    <a:pt x="9281" y="2761"/>
                  </a:lnTo>
                  <a:lnTo>
                    <a:pt x="9067" y="2761"/>
                  </a:lnTo>
                  <a:lnTo>
                    <a:pt x="8859" y="2876"/>
                  </a:lnTo>
                  <a:lnTo>
                    <a:pt x="8857" y="2876"/>
                  </a:lnTo>
                  <a:lnTo>
                    <a:pt x="8443" y="3105"/>
                  </a:lnTo>
                  <a:lnTo>
                    <a:pt x="8240" y="3220"/>
                  </a:lnTo>
                  <a:lnTo>
                    <a:pt x="8238" y="3220"/>
                  </a:lnTo>
                  <a:lnTo>
                    <a:pt x="8036" y="3335"/>
                  </a:lnTo>
                  <a:lnTo>
                    <a:pt x="7637" y="3565"/>
                  </a:lnTo>
                  <a:lnTo>
                    <a:pt x="7442" y="3680"/>
                  </a:lnTo>
                  <a:lnTo>
                    <a:pt x="7440" y="3680"/>
                  </a:lnTo>
                  <a:lnTo>
                    <a:pt x="7246" y="3795"/>
                  </a:lnTo>
                  <a:lnTo>
                    <a:pt x="6864" y="4024"/>
                  </a:lnTo>
                  <a:lnTo>
                    <a:pt x="6490" y="4254"/>
                  </a:lnTo>
                  <a:lnTo>
                    <a:pt x="6306" y="4484"/>
                  </a:lnTo>
                  <a:lnTo>
                    <a:pt x="6126" y="4599"/>
                  </a:lnTo>
                  <a:lnTo>
                    <a:pt x="6124" y="4599"/>
                  </a:lnTo>
                  <a:lnTo>
                    <a:pt x="5946" y="4713"/>
                  </a:lnTo>
                  <a:lnTo>
                    <a:pt x="5593" y="4943"/>
                  </a:lnTo>
                  <a:lnTo>
                    <a:pt x="5250" y="5173"/>
                  </a:lnTo>
                  <a:lnTo>
                    <a:pt x="5083" y="5403"/>
                  </a:lnTo>
                  <a:lnTo>
                    <a:pt x="4917" y="5518"/>
                  </a:lnTo>
                  <a:lnTo>
                    <a:pt x="4753" y="5632"/>
                  </a:lnTo>
                  <a:lnTo>
                    <a:pt x="4592" y="5747"/>
                  </a:lnTo>
                  <a:lnTo>
                    <a:pt x="4434" y="5862"/>
                  </a:lnTo>
                  <a:lnTo>
                    <a:pt x="4277" y="6092"/>
                  </a:lnTo>
                  <a:lnTo>
                    <a:pt x="4124" y="6207"/>
                  </a:lnTo>
                  <a:lnTo>
                    <a:pt x="3972" y="6322"/>
                  </a:lnTo>
                  <a:lnTo>
                    <a:pt x="3823" y="6551"/>
                  </a:lnTo>
                  <a:lnTo>
                    <a:pt x="3677" y="6666"/>
                  </a:lnTo>
                  <a:lnTo>
                    <a:pt x="3533" y="6781"/>
                  </a:lnTo>
                  <a:lnTo>
                    <a:pt x="3392" y="6896"/>
                  </a:lnTo>
                  <a:lnTo>
                    <a:pt x="3253" y="7126"/>
                  </a:lnTo>
                  <a:lnTo>
                    <a:pt x="3117" y="7240"/>
                  </a:lnTo>
                  <a:lnTo>
                    <a:pt x="2983" y="7355"/>
                  </a:lnTo>
                  <a:lnTo>
                    <a:pt x="2852" y="7585"/>
                  </a:lnTo>
                  <a:lnTo>
                    <a:pt x="2724" y="7700"/>
                  </a:lnTo>
                  <a:lnTo>
                    <a:pt x="2598" y="7930"/>
                  </a:lnTo>
                  <a:lnTo>
                    <a:pt x="2475" y="8045"/>
                  </a:lnTo>
                  <a:lnTo>
                    <a:pt x="2355" y="8159"/>
                  </a:lnTo>
                  <a:lnTo>
                    <a:pt x="2237" y="8389"/>
                  </a:lnTo>
                  <a:lnTo>
                    <a:pt x="2122" y="8504"/>
                  </a:lnTo>
                  <a:lnTo>
                    <a:pt x="2010" y="8734"/>
                  </a:lnTo>
                  <a:lnTo>
                    <a:pt x="1901" y="8849"/>
                  </a:lnTo>
                  <a:lnTo>
                    <a:pt x="1795" y="8963"/>
                  </a:lnTo>
                  <a:lnTo>
                    <a:pt x="1691" y="9193"/>
                  </a:lnTo>
                  <a:lnTo>
                    <a:pt x="1590" y="9308"/>
                  </a:lnTo>
                  <a:lnTo>
                    <a:pt x="1492" y="9538"/>
                  </a:lnTo>
                  <a:lnTo>
                    <a:pt x="1397" y="9653"/>
                  </a:lnTo>
                  <a:lnTo>
                    <a:pt x="1305" y="9882"/>
                  </a:lnTo>
                  <a:lnTo>
                    <a:pt x="1216" y="9997"/>
                  </a:lnTo>
                  <a:lnTo>
                    <a:pt x="1130" y="10227"/>
                  </a:lnTo>
                  <a:lnTo>
                    <a:pt x="1047" y="10342"/>
                  </a:lnTo>
                  <a:lnTo>
                    <a:pt x="967" y="10571"/>
                  </a:lnTo>
                  <a:lnTo>
                    <a:pt x="889" y="10686"/>
                  </a:lnTo>
                  <a:lnTo>
                    <a:pt x="815" y="10916"/>
                  </a:lnTo>
                  <a:lnTo>
                    <a:pt x="744" y="11031"/>
                  </a:lnTo>
                  <a:lnTo>
                    <a:pt x="676" y="11261"/>
                  </a:lnTo>
                  <a:lnTo>
                    <a:pt x="612" y="11490"/>
                  </a:lnTo>
                  <a:lnTo>
                    <a:pt x="550" y="11605"/>
                  </a:lnTo>
                  <a:lnTo>
                    <a:pt x="491" y="11835"/>
                  </a:lnTo>
                  <a:lnTo>
                    <a:pt x="436" y="11950"/>
                  </a:lnTo>
                  <a:lnTo>
                    <a:pt x="384" y="12180"/>
                  </a:lnTo>
                  <a:lnTo>
                    <a:pt x="335" y="12409"/>
                  </a:lnTo>
                  <a:lnTo>
                    <a:pt x="289" y="12524"/>
                  </a:lnTo>
                  <a:lnTo>
                    <a:pt x="247" y="12754"/>
                  </a:lnTo>
                  <a:lnTo>
                    <a:pt x="207" y="12869"/>
                  </a:lnTo>
                  <a:lnTo>
                    <a:pt x="171" y="13098"/>
                  </a:lnTo>
                  <a:lnTo>
                    <a:pt x="139" y="13328"/>
                  </a:lnTo>
                  <a:lnTo>
                    <a:pt x="110" y="13443"/>
                  </a:lnTo>
                  <a:lnTo>
                    <a:pt x="84" y="13673"/>
                  </a:lnTo>
                  <a:lnTo>
                    <a:pt x="61" y="13903"/>
                  </a:lnTo>
                  <a:lnTo>
                    <a:pt x="42" y="14017"/>
                  </a:lnTo>
                  <a:lnTo>
                    <a:pt x="26" y="14247"/>
                  </a:lnTo>
                  <a:lnTo>
                    <a:pt x="14" y="14477"/>
                  </a:lnTo>
                  <a:lnTo>
                    <a:pt x="5" y="14592"/>
                  </a:lnTo>
                  <a:lnTo>
                    <a:pt x="0" y="14821"/>
                  </a:lnTo>
                  <a:lnTo>
                    <a:pt x="0" y="15166"/>
                  </a:lnTo>
                  <a:lnTo>
                    <a:pt x="1" y="15281"/>
                  </a:lnTo>
                  <a:lnTo>
                    <a:pt x="8" y="15396"/>
                  </a:lnTo>
                  <a:lnTo>
                    <a:pt x="19" y="15625"/>
                  </a:lnTo>
                  <a:lnTo>
                    <a:pt x="56" y="16085"/>
                  </a:lnTo>
                  <a:lnTo>
                    <a:pt x="112" y="16544"/>
                  </a:lnTo>
                  <a:lnTo>
                    <a:pt x="185" y="17004"/>
                  </a:lnTo>
                  <a:lnTo>
                    <a:pt x="276" y="17348"/>
                  </a:lnTo>
                  <a:lnTo>
                    <a:pt x="328" y="17578"/>
                  </a:lnTo>
                  <a:lnTo>
                    <a:pt x="384" y="17808"/>
                  </a:lnTo>
                  <a:lnTo>
                    <a:pt x="444" y="18038"/>
                  </a:lnTo>
                  <a:lnTo>
                    <a:pt x="509" y="18267"/>
                  </a:lnTo>
                  <a:lnTo>
                    <a:pt x="578" y="18497"/>
                  </a:lnTo>
                  <a:lnTo>
                    <a:pt x="651" y="18612"/>
                  </a:lnTo>
                  <a:lnTo>
                    <a:pt x="728" y="18842"/>
                  </a:lnTo>
                  <a:lnTo>
                    <a:pt x="810" y="19071"/>
                  </a:lnTo>
                  <a:lnTo>
                    <a:pt x="896" y="19301"/>
                  </a:lnTo>
                  <a:lnTo>
                    <a:pt x="985" y="19531"/>
                  </a:lnTo>
                  <a:lnTo>
                    <a:pt x="1079" y="19646"/>
                  </a:lnTo>
                  <a:lnTo>
                    <a:pt x="1176" y="19875"/>
                  </a:lnTo>
                  <a:lnTo>
                    <a:pt x="1278" y="20105"/>
                  </a:lnTo>
                  <a:lnTo>
                    <a:pt x="1383" y="20335"/>
                  </a:lnTo>
                  <a:lnTo>
                    <a:pt x="1493" y="20450"/>
                  </a:lnTo>
                  <a:lnTo>
                    <a:pt x="1606" y="20679"/>
                  </a:lnTo>
                  <a:lnTo>
                    <a:pt x="1723" y="20909"/>
                  </a:lnTo>
                  <a:lnTo>
                    <a:pt x="1844" y="21024"/>
                  </a:lnTo>
                  <a:lnTo>
                    <a:pt x="1968" y="21254"/>
                  </a:lnTo>
                  <a:lnTo>
                    <a:pt x="2097" y="21483"/>
                  </a:lnTo>
                  <a:lnTo>
                    <a:pt x="2229" y="21598"/>
                  </a:lnTo>
                  <a:lnTo>
                    <a:pt x="2312" y="21598"/>
                  </a:lnTo>
                  <a:lnTo>
                    <a:pt x="2209" y="21369"/>
                  </a:lnTo>
                  <a:lnTo>
                    <a:pt x="2081" y="21254"/>
                  </a:lnTo>
                  <a:lnTo>
                    <a:pt x="1957" y="21024"/>
                  </a:lnTo>
                  <a:lnTo>
                    <a:pt x="1837" y="20794"/>
                  </a:lnTo>
                  <a:lnTo>
                    <a:pt x="1721" y="20679"/>
                  </a:lnTo>
                  <a:lnTo>
                    <a:pt x="1608" y="20450"/>
                  </a:lnTo>
                  <a:lnTo>
                    <a:pt x="1499" y="20220"/>
                  </a:lnTo>
                  <a:lnTo>
                    <a:pt x="1394" y="20105"/>
                  </a:lnTo>
                  <a:lnTo>
                    <a:pt x="1294" y="19875"/>
                  </a:lnTo>
                  <a:lnTo>
                    <a:pt x="1197" y="19646"/>
                  </a:lnTo>
                  <a:lnTo>
                    <a:pt x="1104" y="19416"/>
                  </a:lnTo>
                  <a:lnTo>
                    <a:pt x="1014" y="19301"/>
                  </a:lnTo>
                  <a:lnTo>
                    <a:pt x="929" y="19071"/>
                  </a:lnTo>
                  <a:lnTo>
                    <a:pt x="848" y="18842"/>
                  </a:lnTo>
                  <a:lnTo>
                    <a:pt x="771" y="18612"/>
                  </a:lnTo>
                  <a:lnTo>
                    <a:pt x="735" y="18497"/>
                  </a:lnTo>
                  <a:lnTo>
                    <a:pt x="699" y="18382"/>
                  </a:lnTo>
                  <a:lnTo>
                    <a:pt x="699" y="18497"/>
                  </a:lnTo>
                  <a:lnTo>
                    <a:pt x="630" y="18267"/>
                  </a:lnTo>
                  <a:lnTo>
                    <a:pt x="566" y="18038"/>
                  </a:lnTo>
                  <a:lnTo>
                    <a:pt x="506" y="17808"/>
                  </a:lnTo>
                  <a:lnTo>
                    <a:pt x="450" y="17578"/>
                  </a:lnTo>
                  <a:lnTo>
                    <a:pt x="398" y="17348"/>
                  </a:lnTo>
                  <a:lnTo>
                    <a:pt x="351" y="17234"/>
                  </a:lnTo>
                  <a:lnTo>
                    <a:pt x="269" y="16774"/>
                  </a:lnTo>
                  <a:lnTo>
                    <a:pt x="206" y="16315"/>
                  </a:lnTo>
                  <a:lnTo>
                    <a:pt x="160" y="15855"/>
                  </a:lnTo>
                  <a:lnTo>
                    <a:pt x="132" y="15396"/>
                  </a:lnTo>
                  <a:lnTo>
                    <a:pt x="122" y="15051"/>
                  </a:lnTo>
                  <a:lnTo>
                    <a:pt x="124" y="14821"/>
                  </a:lnTo>
                  <a:lnTo>
                    <a:pt x="130" y="14592"/>
                  </a:lnTo>
                  <a:lnTo>
                    <a:pt x="138" y="14477"/>
                  </a:lnTo>
                  <a:lnTo>
                    <a:pt x="150" y="14247"/>
                  </a:lnTo>
                  <a:lnTo>
                    <a:pt x="166" y="14017"/>
                  </a:lnTo>
                  <a:lnTo>
                    <a:pt x="185" y="13903"/>
                  </a:lnTo>
                  <a:lnTo>
                    <a:pt x="207" y="13673"/>
                  </a:lnTo>
                  <a:lnTo>
                    <a:pt x="233" y="13443"/>
                  </a:lnTo>
                  <a:lnTo>
                    <a:pt x="262" y="13328"/>
                  </a:lnTo>
                  <a:lnTo>
                    <a:pt x="295" y="13098"/>
                  </a:lnTo>
                  <a:lnTo>
                    <a:pt x="330" y="12869"/>
                  </a:lnTo>
                  <a:lnTo>
                    <a:pt x="369" y="12754"/>
                  </a:lnTo>
                  <a:lnTo>
                    <a:pt x="412" y="12524"/>
                  </a:lnTo>
                  <a:lnTo>
                    <a:pt x="457" y="12409"/>
                  </a:lnTo>
                  <a:lnTo>
                    <a:pt x="506" y="12180"/>
                  </a:lnTo>
                  <a:lnTo>
                    <a:pt x="557" y="11950"/>
                  </a:lnTo>
                  <a:lnTo>
                    <a:pt x="613" y="11835"/>
                  </a:lnTo>
                  <a:lnTo>
                    <a:pt x="671" y="11605"/>
                  </a:lnTo>
                  <a:lnTo>
                    <a:pt x="732" y="11490"/>
                  </a:lnTo>
                  <a:lnTo>
                    <a:pt x="797" y="11261"/>
                  </a:lnTo>
                  <a:lnTo>
                    <a:pt x="864" y="11146"/>
                  </a:lnTo>
                  <a:lnTo>
                    <a:pt x="935" y="10916"/>
                  </a:lnTo>
                  <a:lnTo>
                    <a:pt x="1009" y="10801"/>
                  </a:lnTo>
                  <a:lnTo>
                    <a:pt x="1085" y="10571"/>
                  </a:lnTo>
                  <a:lnTo>
                    <a:pt x="1165" y="10457"/>
                  </a:lnTo>
                  <a:lnTo>
                    <a:pt x="1248" y="10227"/>
                  </a:lnTo>
                  <a:lnTo>
                    <a:pt x="1333" y="10112"/>
                  </a:lnTo>
                  <a:lnTo>
                    <a:pt x="1422" y="9882"/>
                  </a:lnTo>
                  <a:lnTo>
                    <a:pt x="1513" y="9767"/>
                  </a:lnTo>
                  <a:lnTo>
                    <a:pt x="1608" y="9538"/>
                  </a:lnTo>
                  <a:lnTo>
                    <a:pt x="1705" y="9423"/>
                  </a:lnTo>
                  <a:lnTo>
                    <a:pt x="1805" y="9193"/>
                  </a:lnTo>
                  <a:lnTo>
                    <a:pt x="1908" y="9078"/>
                  </a:lnTo>
                  <a:lnTo>
                    <a:pt x="2014" y="8849"/>
                  </a:lnTo>
                  <a:lnTo>
                    <a:pt x="2123" y="8734"/>
                  </a:lnTo>
                  <a:lnTo>
                    <a:pt x="2234" y="8504"/>
                  </a:lnTo>
                  <a:lnTo>
                    <a:pt x="2348" y="8389"/>
                  </a:lnTo>
                  <a:lnTo>
                    <a:pt x="2465" y="8274"/>
                  </a:lnTo>
                  <a:lnTo>
                    <a:pt x="2585" y="8045"/>
                  </a:lnTo>
                  <a:lnTo>
                    <a:pt x="2707" y="7930"/>
                  </a:lnTo>
                  <a:lnTo>
                    <a:pt x="2832" y="7815"/>
                  </a:lnTo>
                  <a:lnTo>
                    <a:pt x="2960" y="7585"/>
                  </a:lnTo>
                  <a:lnTo>
                    <a:pt x="3090" y="7470"/>
                  </a:lnTo>
                  <a:lnTo>
                    <a:pt x="3223" y="7240"/>
                  </a:lnTo>
                  <a:lnTo>
                    <a:pt x="3358" y="7126"/>
                  </a:lnTo>
                  <a:lnTo>
                    <a:pt x="3496" y="7011"/>
                  </a:lnTo>
                  <a:lnTo>
                    <a:pt x="3637" y="6896"/>
                  </a:lnTo>
                  <a:lnTo>
                    <a:pt x="3780" y="6666"/>
                  </a:lnTo>
                  <a:lnTo>
                    <a:pt x="3925" y="6551"/>
                  </a:lnTo>
                  <a:lnTo>
                    <a:pt x="4073" y="6436"/>
                  </a:lnTo>
                  <a:lnTo>
                    <a:pt x="4224" y="6207"/>
                  </a:lnTo>
                  <a:lnTo>
                    <a:pt x="4377" y="6092"/>
                  </a:lnTo>
                  <a:lnTo>
                    <a:pt x="4532" y="5977"/>
                  </a:lnTo>
                  <a:lnTo>
                    <a:pt x="4690" y="5862"/>
                  </a:lnTo>
                  <a:lnTo>
                    <a:pt x="4850" y="5632"/>
                  </a:lnTo>
                  <a:lnTo>
                    <a:pt x="5013" y="5518"/>
                  </a:lnTo>
                  <a:lnTo>
                    <a:pt x="5345" y="5288"/>
                  </a:lnTo>
                  <a:lnTo>
                    <a:pt x="5343" y="5288"/>
                  </a:lnTo>
                  <a:lnTo>
                    <a:pt x="5686" y="5058"/>
                  </a:lnTo>
                  <a:lnTo>
                    <a:pt x="5859" y="4828"/>
                  </a:lnTo>
                  <a:lnTo>
                    <a:pt x="6035" y="4713"/>
                  </a:lnTo>
                  <a:lnTo>
                    <a:pt x="6394" y="4484"/>
                  </a:lnTo>
                  <a:lnTo>
                    <a:pt x="6578" y="4369"/>
                  </a:lnTo>
                  <a:lnTo>
                    <a:pt x="6576" y="4369"/>
                  </a:lnTo>
                  <a:lnTo>
                    <a:pt x="6949" y="4139"/>
                  </a:lnTo>
                  <a:lnTo>
                    <a:pt x="7139" y="4024"/>
                  </a:lnTo>
                  <a:lnTo>
                    <a:pt x="7137" y="4024"/>
                  </a:lnTo>
                  <a:lnTo>
                    <a:pt x="7523" y="3795"/>
                  </a:lnTo>
                  <a:lnTo>
                    <a:pt x="7718" y="3680"/>
                  </a:lnTo>
                  <a:lnTo>
                    <a:pt x="7717" y="3680"/>
                  </a:lnTo>
                  <a:lnTo>
                    <a:pt x="8114" y="3450"/>
                  </a:lnTo>
                  <a:lnTo>
                    <a:pt x="8519" y="3220"/>
                  </a:lnTo>
                  <a:lnTo>
                    <a:pt x="8518" y="3220"/>
                  </a:lnTo>
                  <a:lnTo>
                    <a:pt x="8725" y="3105"/>
                  </a:lnTo>
                  <a:lnTo>
                    <a:pt x="8723" y="3105"/>
                  </a:lnTo>
                  <a:lnTo>
                    <a:pt x="9140" y="2876"/>
                  </a:lnTo>
                  <a:lnTo>
                    <a:pt x="9352" y="2761"/>
                  </a:lnTo>
                  <a:lnTo>
                    <a:pt x="9350" y="2761"/>
                  </a:lnTo>
                  <a:lnTo>
                    <a:pt x="9779" y="2531"/>
                  </a:lnTo>
                  <a:lnTo>
                    <a:pt x="9994" y="2531"/>
                  </a:lnTo>
                  <a:lnTo>
                    <a:pt x="10654" y="2186"/>
                  </a:lnTo>
                  <a:lnTo>
                    <a:pt x="10798" y="2186"/>
                  </a:lnTo>
                  <a:lnTo>
                    <a:pt x="10798" y="2087"/>
                  </a:lnTo>
                  <a:lnTo>
                    <a:pt x="10878" y="2054"/>
                  </a:lnTo>
                  <a:lnTo>
                    <a:pt x="10876" y="2054"/>
                  </a:lnTo>
                  <a:lnTo>
                    <a:pt x="11103" y="1966"/>
                  </a:lnTo>
                  <a:lnTo>
                    <a:pt x="11101" y="1966"/>
                  </a:lnTo>
                  <a:lnTo>
                    <a:pt x="11330" y="1879"/>
                  </a:lnTo>
                  <a:lnTo>
                    <a:pt x="11328" y="1879"/>
                  </a:lnTo>
                  <a:lnTo>
                    <a:pt x="11558" y="1794"/>
                  </a:lnTo>
                  <a:lnTo>
                    <a:pt x="11557" y="1794"/>
                  </a:lnTo>
                  <a:lnTo>
                    <a:pt x="11788" y="1711"/>
                  </a:lnTo>
                  <a:lnTo>
                    <a:pt x="11787" y="1711"/>
                  </a:lnTo>
                  <a:lnTo>
                    <a:pt x="12018" y="1629"/>
                  </a:lnTo>
                  <a:lnTo>
                    <a:pt x="12252" y="1550"/>
                  </a:lnTo>
                  <a:lnTo>
                    <a:pt x="12252" y="1551"/>
                  </a:lnTo>
                  <a:lnTo>
                    <a:pt x="12255" y="1550"/>
                  </a:lnTo>
                  <a:lnTo>
                    <a:pt x="12487" y="1473"/>
                  </a:lnTo>
                  <a:lnTo>
                    <a:pt x="12723" y="1399"/>
                  </a:lnTo>
                  <a:lnTo>
                    <a:pt x="12962" y="1325"/>
                  </a:lnTo>
                  <a:lnTo>
                    <a:pt x="12960" y="1325"/>
                  </a:lnTo>
                  <a:lnTo>
                    <a:pt x="13202" y="1253"/>
                  </a:lnTo>
                  <a:lnTo>
                    <a:pt x="13200" y="1254"/>
                  </a:lnTo>
                  <a:lnTo>
                    <a:pt x="13204" y="1253"/>
                  </a:lnTo>
                  <a:lnTo>
                    <a:pt x="13442" y="1184"/>
                  </a:lnTo>
                  <a:lnTo>
                    <a:pt x="13685" y="1116"/>
                  </a:lnTo>
                  <a:lnTo>
                    <a:pt x="13683" y="1116"/>
                  </a:lnTo>
                  <a:lnTo>
                    <a:pt x="13928" y="1050"/>
                  </a:lnTo>
                  <a:lnTo>
                    <a:pt x="13927" y="1050"/>
                  </a:lnTo>
                  <a:lnTo>
                    <a:pt x="14420" y="925"/>
                  </a:lnTo>
                  <a:lnTo>
                    <a:pt x="14918" y="809"/>
                  </a:lnTo>
                  <a:lnTo>
                    <a:pt x="14917" y="809"/>
                  </a:lnTo>
                  <a:lnTo>
                    <a:pt x="15168" y="753"/>
                  </a:lnTo>
                  <a:lnTo>
                    <a:pt x="15168" y="754"/>
                  </a:lnTo>
                  <a:lnTo>
                    <a:pt x="15173" y="753"/>
                  </a:lnTo>
                  <a:lnTo>
                    <a:pt x="15420" y="700"/>
                  </a:lnTo>
                  <a:lnTo>
                    <a:pt x="15675" y="650"/>
                  </a:lnTo>
                  <a:lnTo>
                    <a:pt x="15673" y="650"/>
                  </a:lnTo>
                  <a:lnTo>
                    <a:pt x="15928" y="600"/>
                  </a:lnTo>
                  <a:lnTo>
                    <a:pt x="16184" y="553"/>
                  </a:lnTo>
                  <a:lnTo>
                    <a:pt x="16441" y="508"/>
                  </a:lnTo>
                  <a:lnTo>
                    <a:pt x="16701" y="466"/>
                  </a:lnTo>
                  <a:lnTo>
                    <a:pt x="16699" y="466"/>
                  </a:lnTo>
                  <a:lnTo>
                    <a:pt x="16959" y="426"/>
                  </a:lnTo>
                  <a:lnTo>
                    <a:pt x="17482" y="351"/>
                  </a:lnTo>
                  <a:lnTo>
                    <a:pt x="18010" y="286"/>
                  </a:lnTo>
                  <a:lnTo>
                    <a:pt x="18008" y="287"/>
                  </a:lnTo>
                  <a:lnTo>
                    <a:pt x="18019" y="286"/>
                  </a:lnTo>
                  <a:lnTo>
                    <a:pt x="18275" y="257"/>
                  </a:lnTo>
                  <a:lnTo>
                    <a:pt x="18541" y="229"/>
                  </a:lnTo>
                  <a:lnTo>
                    <a:pt x="18540" y="229"/>
                  </a:lnTo>
                  <a:lnTo>
                    <a:pt x="18810" y="205"/>
                  </a:lnTo>
                  <a:lnTo>
                    <a:pt x="18808" y="205"/>
                  </a:lnTo>
                  <a:lnTo>
                    <a:pt x="19078" y="182"/>
                  </a:lnTo>
                  <a:lnTo>
                    <a:pt x="19617" y="144"/>
                  </a:lnTo>
                  <a:lnTo>
                    <a:pt x="20160" y="116"/>
                  </a:lnTo>
                  <a:lnTo>
                    <a:pt x="20708" y="96"/>
                  </a:lnTo>
                  <a:lnTo>
                    <a:pt x="21259" y="87"/>
                  </a:lnTo>
                  <a:lnTo>
                    <a:pt x="21474" y="86"/>
                  </a:lnTo>
                  <a:lnTo>
                    <a:pt x="21471" y="14921"/>
                  </a:lnTo>
                  <a:lnTo>
                    <a:pt x="10798" y="18585"/>
                  </a:lnTo>
                  <a:lnTo>
                    <a:pt x="10798" y="18612"/>
                  </a:lnTo>
                  <a:lnTo>
                    <a:pt x="2333" y="21591"/>
                  </a:lnTo>
                  <a:lnTo>
                    <a:pt x="10798" y="18727"/>
                  </a:lnTo>
                  <a:lnTo>
                    <a:pt x="10798" y="18681"/>
                  </a:lnTo>
                  <a:lnTo>
                    <a:pt x="21560" y="14987"/>
                  </a:lnTo>
                  <a:lnTo>
                    <a:pt x="21598" y="86"/>
                  </a:lnTo>
                  <a:lnTo>
                    <a:pt x="21598" y="42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09" name="矩形"/>
          <p:cNvSpPr>
            <a:spLocks/>
          </p:cNvSpPr>
          <p:nvPr/>
        </p:nvSpPr>
        <p:spPr>
          <a:xfrm rot="0">
            <a:off x="3007360" y="1750440"/>
            <a:ext cx="243840" cy="298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14%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10" name="矩形"/>
          <p:cNvSpPr>
            <a:spLocks/>
          </p:cNvSpPr>
          <p:nvPr/>
        </p:nvSpPr>
        <p:spPr>
          <a:xfrm rot="0">
            <a:off x="3721989" y="2379345"/>
            <a:ext cx="183515" cy="2984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6%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11" name="矩形"/>
          <p:cNvSpPr>
            <a:spLocks/>
          </p:cNvSpPr>
          <p:nvPr/>
        </p:nvSpPr>
        <p:spPr>
          <a:xfrm rot="0">
            <a:off x="2943860" y="4478908"/>
            <a:ext cx="243840" cy="2984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48%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12" name="矩形"/>
          <p:cNvSpPr>
            <a:spLocks/>
          </p:cNvSpPr>
          <p:nvPr/>
        </p:nvSpPr>
        <p:spPr>
          <a:xfrm rot="0">
            <a:off x="1190942" y="2315845"/>
            <a:ext cx="246379" cy="2984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32%</a:t>
            </a:r>
            <a:endParaRPr lang="zh-CN" altLang="en-US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pSp>
        <p:nvGrpSpPr>
          <p:cNvPr id="221" name="组合"/>
          <p:cNvGrpSpPr>
            <a:grpSpLocks/>
          </p:cNvGrpSpPr>
          <p:nvPr/>
        </p:nvGrpSpPr>
        <p:grpSpPr>
          <a:xfrm>
            <a:off x="1010907" y="1212860"/>
            <a:ext cx="2609735" cy="85206"/>
            <a:chOff x="1010907" y="1212860"/>
            <a:chExt cx="2609735" cy="85206"/>
          </a:xfrm>
        </p:grpSpPr>
        <p:pic>
          <p:nvPicPr>
            <p:cNvPr id="21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011923" y="1212860"/>
              <a:ext cx="79244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010907" y="1214247"/>
              <a:ext cx="83806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687575" y="1212860"/>
              <a:ext cx="82292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1687194" y="1214247"/>
              <a:ext cx="83819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678048" y="1212860"/>
              <a:ext cx="82293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678302" y="1214247"/>
              <a:ext cx="83820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3535552" y="1212860"/>
              <a:ext cx="79245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3536823" y="1214247"/>
              <a:ext cx="83818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222" name="矩形"/>
          <p:cNvSpPr>
            <a:spLocks/>
          </p:cNvSpPr>
          <p:nvPr/>
        </p:nvSpPr>
        <p:spPr>
          <a:xfrm rot="0">
            <a:off x="1114742" y="1191259"/>
            <a:ext cx="549275" cy="260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23" name="矩形"/>
          <p:cNvSpPr>
            <a:spLocks/>
          </p:cNvSpPr>
          <p:nvPr/>
        </p:nvSpPr>
        <p:spPr>
          <a:xfrm rot="0">
            <a:off x="1790954" y="857884"/>
            <a:ext cx="869314" cy="589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25" baseline="0">
                <a:solidFill>
                  <a:srgbClr val="40404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Highly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24" name="矩形"/>
          <p:cNvSpPr>
            <a:spLocks/>
          </p:cNvSpPr>
          <p:nvPr/>
        </p:nvSpPr>
        <p:spPr>
          <a:xfrm rot="0">
            <a:off x="2781935" y="1191259"/>
            <a:ext cx="732790" cy="260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Highly</a:t>
            </a:r>
            <a:r>
              <a:rPr lang="en-US" altLang="zh-CN" sz="900" b="0" i="0" u="none" strike="noStrike" kern="0" cap="none" spc="-3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 rot="0">
            <a:off x="3642740" y="1191259"/>
            <a:ext cx="419100" cy="260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26" name="曲线"/>
          <p:cNvSpPr>
            <a:spLocks/>
          </p:cNvSpPr>
          <p:nvPr/>
        </p:nvSpPr>
        <p:spPr>
          <a:xfrm rot="0">
            <a:off x="375920" y="742822"/>
            <a:ext cx="4311649" cy="4219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4"/>
                </a:moveTo>
                <a:lnTo>
                  <a:pt x="21575" y="0"/>
                </a:lnTo>
                <a:lnTo>
                  <a:pt x="21551" y="0"/>
                </a:lnTo>
                <a:lnTo>
                  <a:pt x="21551" y="48"/>
                </a:lnTo>
                <a:lnTo>
                  <a:pt x="21551" y="21548"/>
                </a:lnTo>
                <a:lnTo>
                  <a:pt x="10799" y="21548"/>
                </a:lnTo>
                <a:lnTo>
                  <a:pt x="47" y="21548"/>
                </a:lnTo>
                <a:lnTo>
                  <a:pt x="47" y="48"/>
                </a:lnTo>
                <a:lnTo>
                  <a:pt x="10799" y="48"/>
                </a:lnTo>
                <a:lnTo>
                  <a:pt x="21551" y="48"/>
                </a:lnTo>
                <a:lnTo>
                  <a:pt x="21551" y="0"/>
                </a:lnTo>
                <a:lnTo>
                  <a:pt x="10799" y="0"/>
                </a:lnTo>
                <a:lnTo>
                  <a:pt x="23" y="0"/>
                </a:lnTo>
                <a:lnTo>
                  <a:pt x="16" y="1"/>
                </a:lnTo>
                <a:lnTo>
                  <a:pt x="9" y="4"/>
                </a:lnTo>
                <a:lnTo>
                  <a:pt x="4" y="10"/>
                </a:lnTo>
                <a:lnTo>
                  <a:pt x="1" y="16"/>
                </a:lnTo>
                <a:lnTo>
                  <a:pt x="0" y="24"/>
                </a:lnTo>
                <a:lnTo>
                  <a:pt x="0" y="21572"/>
                </a:lnTo>
                <a:lnTo>
                  <a:pt x="23" y="21597"/>
                </a:lnTo>
                <a:lnTo>
                  <a:pt x="10799" y="21597"/>
                </a:lnTo>
                <a:lnTo>
                  <a:pt x="21575" y="21597"/>
                </a:lnTo>
                <a:lnTo>
                  <a:pt x="21599" y="21572"/>
                </a:lnTo>
                <a:lnTo>
                  <a:pt x="21599" y="24"/>
                </a:lnTo>
                <a:close/>
              </a:path>
            </a:pathLst>
          </a:custGeom>
          <a:solidFill>
            <a:srgbClr val="D9D9D9"/>
          </a:solidFill>
          <a:ln cmpd="sng" cap="flat">
            <a:noFill/>
            <a:prstDash val="solid"/>
            <a:miter/>
          </a:ln>
        </p:spPr>
      </p:sp>
      <p:grpSp>
        <p:nvGrpSpPr>
          <p:cNvPr id="246" name="组合"/>
          <p:cNvGrpSpPr>
            <a:grpSpLocks/>
          </p:cNvGrpSpPr>
          <p:nvPr/>
        </p:nvGrpSpPr>
        <p:grpSpPr>
          <a:xfrm>
            <a:off x="4948047" y="1123822"/>
            <a:ext cx="6987540" cy="3446145"/>
            <a:chOff x="4948047" y="1123822"/>
            <a:chExt cx="6987540" cy="3446145"/>
          </a:xfrm>
        </p:grpSpPr>
        <p:sp>
          <p:nvSpPr>
            <p:cNvPr id="227" name="曲线"/>
            <p:cNvSpPr>
              <a:spLocks/>
            </p:cNvSpPr>
            <p:nvPr/>
          </p:nvSpPr>
          <p:spPr>
            <a:xfrm rot="0">
              <a:off x="4948047" y="1123822"/>
              <a:ext cx="6987540" cy="344614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9"/>
                  </a:moveTo>
                  <a:lnTo>
                    <a:pt x="21584" y="0"/>
                  </a:lnTo>
                  <a:lnTo>
                    <a:pt x="21570" y="0"/>
                  </a:lnTo>
                  <a:lnTo>
                    <a:pt x="21570" y="59"/>
                  </a:lnTo>
                  <a:lnTo>
                    <a:pt x="21570" y="21537"/>
                  </a:lnTo>
                  <a:lnTo>
                    <a:pt x="10800" y="21537"/>
                  </a:lnTo>
                  <a:lnTo>
                    <a:pt x="29" y="21537"/>
                  </a:lnTo>
                  <a:lnTo>
                    <a:pt x="29" y="59"/>
                  </a:lnTo>
                  <a:lnTo>
                    <a:pt x="10800" y="59"/>
                  </a:lnTo>
                  <a:lnTo>
                    <a:pt x="21570" y="59"/>
                  </a:lnTo>
                  <a:lnTo>
                    <a:pt x="21570" y="0"/>
                  </a:lnTo>
                  <a:lnTo>
                    <a:pt x="10800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20"/>
                  </a:lnTo>
                  <a:lnTo>
                    <a:pt x="0" y="29"/>
                  </a:lnTo>
                  <a:lnTo>
                    <a:pt x="0" y="21567"/>
                  </a:lnTo>
                  <a:lnTo>
                    <a:pt x="10800" y="21596"/>
                  </a:lnTo>
                  <a:lnTo>
                    <a:pt x="21589" y="21596"/>
                  </a:lnTo>
                  <a:lnTo>
                    <a:pt x="21593" y="21591"/>
                  </a:lnTo>
                  <a:lnTo>
                    <a:pt x="21596" y="21584"/>
                  </a:lnTo>
                  <a:lnTo>
                    <a:pt x="21598" y="21576"/>
                  </a:lnTo>
                  <a:lnTo>
                    <a:pt x="21599" y="21567"/>
                  </a:lnTo>
                  <a:lnTo>
                    <a:pt x="21599" y="29"/>
                  </a:lnTo>
                  <a:close/>
                </a:path>
              </a:pathLst>
            </a:custGeom>
            <a:solidFill>
              <a:srgbClr val="D9D9D9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28" name="曲线"/>
            <p:cNvSpPr>
              <a:spLocks/>
            </p:cNvSpPr>
            <p:nvPr/>
          </p:nvSpPr>
          <p:spPr>
            <a:xfrm rot="0">
              <a:off x="5893689" y="1212087"/>
              <a:ext cx="6017895" cy="2552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518"/>
                  </a:moveTo>
                  <a:lnTo>
                    <a:pt x="0" y="21518"/>
                  </a:lnTo>
                  <a:lnTo>
                    <a:pt x="0" y="21598"/>
                  </a:lnTo>
                  <a:lnTo>
                    <a:pt x="21600" y="21598"/>
                  </a:lnTo>
                  <a:lnTo>
                    <a:pt x="21600" y="21518"/>
                  </a:lnTo>
                  <a:lnTo>
                    <a:pt x="21600" y="21518"/>
                  </a:lnTo>
                </a:path>
                <a:path w="21600" h="21600">
                  <a:moveTo>
                    <a:pt x="21600" y="19127"/>
                  </a:moveTo>
                  <a:lnTo>
                    <a:pt x="0" y="19127"/>
                  </a:lnTo>
                  <a:lnTo>
                    <a:pt x="0" y="19207"/>
                  </a:lnTo>
                  <a:lnTo>
                    <a:pt x="21600" y="19207"/>
                  </a:lnTo>
                  <a:lnTo>
                    <a:pt x="21600" y="19127"/>
                  </a:lnTo>
                  <a:lnTo>
                    <a:pt x="21600" y="19127"/>
                  </a:lnTo>
                </a:path>
                <a:path w="21600" h="21600">
                  <a:moveTo>
                    <a:pt x="21600" y="16736"/>
                  </a:moveTo>
                  <a:lnTo>
                    <a:pt x="0" y="16736"/>
                  </a:lnTo>
                  <a:lnTo>
                    <a:pt x="0" y="16816"/>
                  </a:lnTo>
                  <a:lnTo>
                    <a:pt x="21600" y="16816"/>
                  </a:lnTo>
                  <a:lnTo>
                    <a:pt x="21600" y="16736"/>
                  </a:lnTo>
                  <a:lnTo>
                    <a:pt x="21600" y="16736"/>
                  </a:lnTo>
                </a:path>
                <a:path w="21600" h="21600">
                  <a:moveTo>
                    <a:pt x="21600" y="14345"/>
                  </a:moveTo>
                  <a:lnTo>
                    <a:pt x="0" y="14345"/>
                  </a:lnTo>
                  <a:lnTo>
                    <a:pt x="0" y="14425"/>
                  </a:lnTo>
                  <a:lnTo>
                    <a:pt x="21600" y="14425"/>
                  </a:lnTo>
                  <a:lnTo>
                    <a:pt x="21600" y="14345"/>
                  </a:lnTo>
                  <a:lnTo>
                    <a:pt x="21600" y="14345"/>
                  </a:lnTo>
                </a:path>
                <a:path w="21600" h="21600">
                  <a:moveTo>
                    <a:pt x="21600" y="11954"/>
                  </a:moveTo>
                  <a:lnTo>
                    <a:pt x="0" y="11954"/>
                  </a:lnTo>
                  <a:lnTo>
                    <a:pt x="0" y="12034"/>
                  </a:lnTo>
                  <a:lnTo>
                    <a:pt x="21600" y="12034"/>
                  </a:lnTo>
                  <a:lnTo>
                    <a:pt x="21600" y="11954"/>
                  </a:lnTo>
                  <a:lnTo>
                    <a:pt x="21600" y="11954"/>
                  </a:lnTo>
                </a:path>
                <a:path w="21600" h="21600">
                  <a:moveTo>
                    <a:pt x="21600" y="9563"/>
                  </a:moveTo>
                  <a:lnTo>
                    <a:pt x="0" y="9563"/>
                  </a:lnTo>
                  <a:lnTo>
                    <a:pt x="0" y="9643"/>
                  </a:lnTo>
                  <a:lnTo>
                    <a:pt x="21600" y="9643"/>
                  </a:lnTo>
                  <a:lnTo>
                    <a:pt x="21600" y="9563"/>
                  </a:lnTo>
                  <a:lnTo>
                    <a:pt x="21600" y="9563"/>
                  </a:lnTo>
                </a:path>
                <a:path w="21600" h="21600">
                  <a:moveTo>
                    <a:pt x="21600" y="7172"/>
                  </a:moveTo>
                  <a:lnTo>
                    <a:pt x="0" y="7172"/>
                  </a:lnTo>
                  <a:lnTo>
                    <a:pt x="0" y="7252"/>
                  </a:lnTo>
                  <a:lnTo>
                    <a:pt x="21600" y="7252"/>
                  </a:lnTo>
                  <a:lnTo>
                    <a:pt x="21600" y="7172"/>
                  </a:lnTo>
                  <a:lnTo>
                    <a:pt x="21600" y="7172"/>
                  </a:lnTo>
                </a:path>
                <a:path w="21600" h="21600">
                  <a:moveTo>
                    <a:pt x="21600" y="4781"/>
                  </a:moveTo>
                  <a:lnTo>
                    <a:pt x="0" y="4781"/>
                  </a:lnTo>
                  <a:lnTo>
                    <a:pt x="0" y="4861"/>
                  </a:lnTo>
                  <a:lnTo>
                    <a:pt x="21600" y="4861"/>
                  </a:lnTo>
                  <a:lnTo>
                    <a:pt x="21600" y="4781"/>
                  </a:lnTo>
                  <a:lnTo>
                    <a:pt x="21600" y="4781"/>
                  </a:lnTo>
                </a:path>
                <a:path w="21600" h="21600">
                  <a:moveTo>
                    <a:pt x="21600" y="2391"/>
                  </a:moveTo>
                  <a:lnTo>
                    <a:pt x="0" y="2391"/>
                  </a:lnTo>
                  <a:lnTo>
                    <a:pt x="0" y="2471"/>
                  </a:lnTo>
                  <a:lnTo>
                    <a:pt x="21600" y="2471"/>
                  </a:lnTo>
                  <a:lnTo>
                    <a:pt x="21600" y="2391"/>
                  </a:lnTo>
                  <a:lnTo>
                    <a:pt x="21600" y="2391"/>
                  </a:lnTo>
                </a:path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21600" y="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29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6425056" y="3377653"/>
              <a:ext cx="438899" cy="664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0" name="曲线"/>
            <p:cNvSpPr>
              <a:spLocks/>
            </p:cNvSpPr>
            <p:nvPr/>
          </p:nvSpPr>
          <p:spPr>
            <a:xfrm rot="0">
              <a:off x="6423787" y="3376548"/>
              <a:ext cx="444499" cy="6661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7" y="21427"/>
                  </a:moveTo>
                  <a:lnTo>
                    <a:pt x="21584" y="300"/>
                  </a:lnTo>
                  <a:lnTo>
                    <a:pt x="21581" y="94"/>
                  </a:lnTo>
                  <a:lnTo>
                    <a:pt x="21555" y="94"/>
                  </a:lnTo>
                  <a:lnTo>
                    <a:pt x="21555" y="53"/>
                  </a:lnTo>
                  <a:lnTo>
                    <a:pt x="21501" y="53"/>
                  </a:lnTo>
                  <a:lnTo>
                    <a:pt x="21501" y="12"/>
                  </a:lnTo>
                  <a:lnTo>
                    <a:pt x="21124" y="12"/>
                  </a:lnTo>
                  <a:lnTo>
                    <a:pt x="21124" y="300"/>
                  </a:lnTo>
                  <a:lnTo>
                    <a:pt x="21124" y="21427"/>
                  </a:lnTo>
                  <a:lnTo>
                    <a:pt x="10793" y="21427"/>
                  </a:lnTo>
                  <a:lnTo>
                    <a:pt x="10793" y="21439"/>
                  </a:lnTo>
                  <a:lnTo>
                    <a:pt x="462" y="21439"/>
                  </a:lnTo>
                  <a:lnTo>
                    <a:pt x="462" y="308"/>
                  </a:lnTo>
                  <a:lnTo>
                    <a:pt x="10793" y="308"/>
                  </a:lnTo>
                  <a:lnTo>
                    <a:pt x="10793" y="300"/>
                  </a:lnTo>
                  <a:lnTo>
                    <a:pt x="21124" y="300"/>
                  </a:lnTo>
                  <a:lnTo>
                    <a:pt x="21124" y="12"/>
                  </a:lnTo>
                  <a:lnTo>
                    <a:pt x="10793" y="12"/>
                  </a:lnTo>
                  <a:lnTo>
                    <a:pt x="10793" y="0"/>
                  </a:lnTo>
                  <a:lnTo>
                    <a:pt x="228" y="0"/>
                  </a:lnTo>
                  <a:lnTo>
                    <a:pt x="154" y="4"/>
                  </a:lnTo>
                  <a:lnTo>
                    <a:pt x="92" y="28"/>
                  </a:lnTo>
                  <a:lnTo>
                    <a:pt x="43" y="61"/>
                  </a:lnTo>
                  <a:lnTo>
                    <a:pt x="6" y="102"/>
                  </a:lnTo>
                  <a:lnTo>
                    <a:pt x="0" y="21591"/>
                  </a:lnTo>
                  <a:lnTo>
                    <a:pt x="10793" y="21591"/>
                  </a:lnTo>
                  <a:lnTo>
                    <a:pt x="21587" y="21591"/>
                  </a:lnTo>
                  <a:lnTo>
                    <a:pt x="21587" y="21427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1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7926577" y="3721011"/>
              <a:ext cx="441947" cy="32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2" name="曲线"/>
            <p:cNvSpPr>
              <a:spLocks/>
            </p:cNvSpPr>
            <p:nvPr/>
          </p:nvSpPr>
          <p:spPr>
            <a:xfrm rot="0">
              <a:off x="7928229" y="3722369"/>
              <a:ext cx="444499" cy="320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342"/>
                  </a:moveTo>
                  <a:lnTo>
                    <a:pt x="21588" y="257"/>
                  </a:lnTo>
                  <a:lnTo>
                    <a:pt x="21572" y="257"/>
                  </a:lnTo>
                  <a:lnTo>
                    <a:pt x="21572" y="171"/>
                  </a:lnTo>
                  <a:lnTo>
                    <a:pt x="21532" y="171"/>
                  </a:lnTo>
                  <a:lnTo>
                    <a:pt x="21532" y="85"/>
                  </a:lnTo>
                  <a:lnTo>
                    <a:pt x="21445" y="85"/>
                  </a:lnTo>
                  <a:lnTo>
                    <a:pt x="21445" y="0"/>
                  </a:lnTo>
                  <a:lnTo>
                    <a:pt x="21130" y="0"/>
                  </a:lnTo>
                  <a:lnTo>
                    <a:pt x="21130" y="685"/>
                  </a:lnTo>
                  <a:lnTo>
                    <a:pt x="21130" y="21257"/>
                  </a:lnTo>
                  <a:lnTo>
                    <a:pt x="10793" y="21257"/>
                  </a:lnTo>
                  <a:lnTo>
                    <a:pt x="10793" y="21282"/>
                  </a:lnTo>
                  <a:lnTo>
                    <a:pt x="462" y="21282"/>
                  </a:lnTo>
                  <a:lnTo>
                    <a:pt x="462" y="659"/>
                  </a:lnTo>
                  <a:lnTo>
                    <a:pt x="10793" y="659"/>
                  </a:lnTo>
                  <a:lnTo>
                    <a:pt x="10793" y="685"/>
                  </a:lnTo>
                  <a:lnTo>
                    <a:pt x="21130" y="685"/>
                  </a:lnTo>
                  <a:lnTo>
                    <a:pt x="21130" y="0"/>
                  </a:lnTo>
                  <a:lnTo>
                    <a:pt x="10793" y="0"/>
                  </a:lnTo>
                  <a:lnTo>
                    <a:pt x="10793" y="17"/>
                  </a:lnTo>
                  <a:lnTo>
                    <a:pt x="234" y="17"/>
                  </a:lnTo>
                  <a:lnTo>
                    <a:pt x="0" y="342"/>
                  </a:lnTo>
                  <a:lnTo>
                    <a:pt x="0" y="21600"/>
                  </a:lnTo>
                  <a:lnTo>
                    <a:pt x="10793" y="21600"/>
                  </a:lnTo>
                  <a:lnTo>
                    <a:pt x="21593" y="21600"/>
                  </a:lnTo>
                  <a:lnTo>
                    <a:pt x="21593" y="21257"/>
                  </a:lnTo>
                  <a:lnTo>
                    <a:pt x="21593" y="685"/>
                  </a:lnTo>
                  <a:lnTo>
                    <a:pt x="21593" y="342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3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9431273" y="1736978"/>
              <a:ext cx="441947" cy="230403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4" name="曲线"/>
            <p:cNvSpPr>
              <a:spLocks/>
            </p:cNvSpPr>
            <p:nvPr/>
          </p:nvSpPr>
          <p:spPr>
            <a:xfrm rot="0">
              <a:off x="9432671" y="1737359"/>
              <a:ext cx="444500" cy="23050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47"/>
                  </a:moveTo>
                  <a:lnTo>
                    <a:pt x="21588" y="35"/>
                  </a:lnTo>
                  <a:lnTo>
                    <a:pt x="21572" y="35"/>
                  </a:lnTo>
                  <a:lnTo>
                    <a:pt x="21572" y="23"/>
                  </a:lnTo>
                  <a:lnTo>
                    <a:pt x="21538" y="23"/>
                  </a:lnTo>
                  <a:lnTo>
                    <a:pt x="21538" y="11"/>
                  </a:lnTo>
                  <a:lnTo>
                    <a:pt x="21446" y="11"/>
                  </a:lnTo>
                  <a:lnTo>
                    <a:pt x="21446" y="0"/>
                  </a:lnTo>
                  <a:lnTo>
                    <a:pt x="21130" y="0"/>
                  </a:lnTo>
                  <a:lnTo>
                    <a:pt x="21130" y="95"/>
                  </a:lnTo>
                  <a:lnTo>
                    <a:pt x="21130" y="21552"/>
                  </a:lnTo>
                  <a:lnTo>
                    <a:pt x="10799" y="21552"/>
                  </a:lnTo>
                  <a:lnTo>
                    <a:pt x="10799" y="21555"/>
                  </a:lnTo>
                  <a:lnTo>
                    <a:pt x="462" y="21555"/>
                  </a:lnTo>
                  <a:lnTo>
                    <a:pt x="462" y="91"/>
                  </a:lnTo>
                  <a:lnTo>
                    <a:pt x="10799" y="91"/>
                  </a:lnTo>
                  <a:lnTo>
                    <a:pt x="10799" y="95"/>
                  </a:lnTo>
                  <a:lnTo>
                    <a:pt x="21130" y="95"/>
                  </a:lnTo>
                  <a:lnTo>
                    <a:pt x="21130" y="0"/>
                  </a:lnTo>
                  <a:lnTo>
                    <a:pt x="10799" y="0"/>
                  </a:lnTo>
                  <a:lnTo>
                    <a:pt x="10799" y="2"/>
                  </a:lnTo>
                  <a:lnTo>
                    <a:pt x="234" y="2"/>
                  </a:lnTo>
                  <a:lnTo>
                    <a:pt x="0" y="46"/>
                  </a:lnTo>
                  <a:lnTo>
                    <a:pt x="0" y="21600"/>
                  </a:lnTo>
                  <a:lnTo>
                    <a:pt x="10799" y="21600"/>
                  </a:lnTo>
                  <a:lnTo>
                    <a:pt x="21593" y="21600"/>
                  </a:lnTo>
                  <a:lnTo>
                    <a:pt x="21593" y="21552"/>
                  </a:lnTo>
                  <a:lnTo>
                    <a:pt x="21593" y="95"/>
                  </a:lnTo>
                  <a:lnTo>
                    <a:pt x="21593" y="47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5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10935970" y="2470530"/>
              <a:ext cx="438899" cy="157251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6" name="曲线"/>
            <p:cNvSpPr>
              <a:spLocks/>
            </p:cNvSpPr>
            <p:nvPr/>
          </p:nvSpPr>
          <p:spPr>
            <a:xfrm rot="0">
              <a:off x="10937240" y="2473705"/>
              <a:ext cx="444499" cy="15690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73"/>
                  </a:moveTo>
                  <a:lnTo>
                    <a:pt x="21587" y="73"/>
                  </a:lnTo>
                  <a:lnTo>
                    <a:pt x="21587" y="38"/>
                  </a:lnTo>
                  <a:lnTo>
                    <a:pt x="21556" y="38"/>
                  </a:lnTo>
                  <a:lnTo>
                    <a:pt x="21556" y="20"/>
                  </a:lnTo>
                  <a:lnTo>
                    <a:pt x="21495" y="20"/>
                  </a:lnTo>
                  <a:lnTo>
                    <a:pt x="21495" y="3"/>
                  </a:lnTo>
                  <a:lnTo>
                    <a:pt x="21130" y="3"/>
                  </a:lnTo>
                  <a:lnTo>
                    <a:pt x="21130" y="125"/>
                  </a:lnTo>
                  <a:lnTo>
                    <a:pt x="21130" y="21524"/>
                  </a:lnTo>
                  <a:lnTo>
                    <a:pt x="10793" y="21524"/>
                  </a:lnTo>
                  <a:lnTo>
                    <a:pt x="10793" y="21530"/>
                  </a:lnTo>
                  <a:lnTo>
                    <a:pt x="462" y="21530"/>
                  </a:lnTo>
                  <a:lnTo>
                    <a:pt x="462" y="131"/>
                  </a:lnTo>
                  <a:lnTo>
                    <a:pt x="10793" y="131"/>
                  </a:lnTo>
                  <a:lnTo>
                    <a:pt x="10793" y="125"/>
                  </a:lnTo>
                  <a:lnTo>
                    <a:pt x="21130" y="125"/>
                  </a:lnTo>
                  <a:lnTo>
                    <a:pt x="21130" y="3"/>
                  </a:lnTo>
                  <a:lnTo>
                    <a:pt x="10793" y="3"/>
                  </a:lnTo>
                  <a:lnTo>
                    <a:pt x="10793" y="0"/>
                  </a:lnTo>
                  <a:lnTo>
                    <a:pt x="228" y="0"/>
                  </a:lnTo>
                  <a:lnTo>
                    <a:pt x="160" y="3"/>
                  </a:lnTo>
                  <a:lnTo>
                    <a:pt x="92" y="12"/>
                  </a:lnTo>
                  <a:lnTo>
                    <a:pt x="43" y="26"/>
                  </a:lnTo>
                  <a:lnTo>
                    <a:pt x="12" y="45"/>
                  </a:lnTo>
                  <a:lnTo>
                    <a:pt x="0" y="64"/>
                  </a:lnTo>
                  <a:lnTo>
                    <a:pt x="0" y="21594"/>
                  </a:lnTo>
                  <a:lnTo>
                    <a:pt x="10793" y="21594"/>
                  </a:lnTo>
                  <a:lnTo>
                    <a:pt x="21593" y="21594"/>
                  </a:lnTo>
                  <a:lnTo>
                    <a:pt x="21593" y="21524"/>
                  </a:lnTo>
                  <a:lnTo>
                    <a:pt x="21593" y="125"/>
                  </a:lnTo>
                  <a:lnTo>
                    <a:pt x="21593" y="73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37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6425056" y="3244608"/>
              <a:ext cx="438899" cy="13714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6423913" y="3246500"/>
              <a:ext cx="443991" cy="13957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9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7926577" y="3628655"/>
              <a:ext cx="441947" cy="10057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40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7928228" y="3629405"/>
              <a:ext cx="444373" cy="10274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41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9431273" y="1441488"/>
              <a:ext cx="441947" cy="30171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42" name="曲线"/>
            <p:cNvSpPr>
              <a:spLocks/>
            </p:cNvSpPr>
            <p:nvPr/>
          </p:nvSpPr>
          <p:spPr>
            <a:xfrm rot="0">
              <a:off x="9432671" y="1443735"/>
              <a:ext cx="444500" cy="3035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343"/>
                  </a:moveTo>
                  <a:lnTo>
                    <a:pt x="21365" y="0"/>
                  </a:lnTo>
                  <a:lnTo>
                    <a:pt x="21130" y="0"/>
                  </a:lnTo>
                  <a:lnTo>
                    <a:pt x="21130" y="677"/>
                  </a:lnTo>
                  <a:lnTo>
                    <a:pt x="21130" y="20913"/>
                  </a:lnTo>
                  <a:lnTo>
                    <a:pt x="10799" y="20913"/>
                  </a:lnTo>
                  <a:lnTo>
                    <a:pt x="462" y="20913"/>
                  </a:lnTo>
                  <a:lnTo>
                    <a:pt x="462" y="677"/>
                  </a:lnTo>
                  <a:lnTo>
                    <a:pt x="10799" y="677"/>
                  </a:lnTo>
                  <a:lnTo>
                    <a:pt x="21130" y="677"/>
                  </a:lnTo>
                  <a:lnTo>
                    <a:pt x="21130" y="0"/>
                  </a:lnTo>
                  <a:lnTo>
                    <a:pt x="10799" y="0"/>
                  </a:lnTo>
                  <a:lnTo>
                    <a:pt x="234" y="0"/>
                  </a:lnTo>
                  <a:lnTo>
                    <a:pt x="160" y="18"/>
                  </a:lnTo>
                  <a:lnTo>
                    <a:pt x="98" y="63"/>
                  </a:lnTo>
                  <a:lnTo>
                    <a:pt x="49" y="135"/>
                  </a:lnTo>
                  <a:lnTo>
                    <a:pt x="12" y="234"/>
                  </a:lnTo>
                  <a:lnTo>
                    <a:pt x="0" y="343"/>
                  </a:lnTo>
                  <a:lnTo>
                    <a:pt x="0" y="21247"/>
                  </a:lnTo>
                  <a:lnTo>
                    <a:pt x="234" y="21590"/>
                  </a:lnTo>
                  <a:lnTo>
                    <a:pt x="10799" y="21590"/>
                  </a:lnTo>
                  <a:lnTo>
                    <a:pt x="21365" y="21590"/>
                  </a:lnTo>
                  <a:lnTo>
                    <a:pt x="21593" y="21247"/>
                  </a:lnTo>
                  <a:lnTo>
                    <a:pt x="21593" y="343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43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10935970" y="2164753"/>
              <a:ext cx="438899" cy="31390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44" name="曲线"/>
            <p:cNvSpPr>
              <a:spLocks/>
            </p:cNvSpPr>
            <p:nvPr/>
          </p:nvSpPr>
          <p:spPr>
            <a:xfrm rot="0">
              <a:off x="10937240" y="2164333"/>
              <a:ext cx="444499" cy="3194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317"/>
                  </a:moveTo>
                  <a:lnTo>
                    <a:pt x="21581" y="223"/>
                  </a:lnTo>
                  <a:lnTo>
                    <a:pt x="21550" y="128"/>
                  </a:lnTo>
                  <a:lnTo>
                    <a:pt x="21495" y="60"/>
                  </a:lnTo>
                  <a:lnTo>
                    <a:pt x="21433" y="8"/>
                  </a:lnTo>
                  <a:lnTo>
                    <a:pt x="21130" y="8"/>
                  </a:lnTo>
                  <a:lnTo>
                    <a:pt x="21130" y="644"/>
                  </a:lnTo>
                  <a:lnTo>
                    <a:pt x="21130" y="20921"/>
                  </a:lnTo>
                  <a:lnTo>
                    <a:pt x="10793" y="20921"/>
                  </a:lnTo>
                  <a:lnTo>
                    <a:pt x="462" y="20921"/>
                  </a:lnTo>
                  <a:lnTo>
                    <a:pt x="462" y="644"/>
                  </a:lnTo>
                  <a:lnTo>
                    <a:pt x="10793" y="644"/>
                  </a:lnTo>
                  <a:lnTo>
                    <a:pt x="21130" y="644"/>
                  </a:lnTo>
                  <a:lnTo>
                    <a:pt x="21130" y="8"/>
                  </a:lnTo>
                  <a:lnTo>
                    <a:pt x="10793" y="0"/>
                  </a:lnTo>
                  <a:lnTo>
                    <a:pt x="228" y="0"/>
                  </a:lnTo>
                  <a:lnTo>
                    <a:pt x="0" y="317"/>
                  </a:lnTo>
                  <a:lnTo>
                    <a:pt x="0" y="21239"/>
                  </a:lnTo>
                  <a:lnTo>
                    <a:pt x="228" y="21565"/>
                  </a:lnTo>
                  <a:lnTo>
                    <a:pt x="10793" y="21565"/>
                  </a:lnTo>
                  <a:lnTo>
                    <a:pt x="21359" y="21565"/>
                  </a:lnTo>
                  <a:lnTo>
                    <a:pt x="21593" y="21239"/>
                  </a:lnTo>
                  <a:lnTo>
                    <a:pt x="21593" y="317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45" name="曲线"/>
            <p:cNvSpPr>
              <a:spLocks/>
            </p:cNvSpPr>
            <p:nvPr/>
          </p:nvSpPr>
          <p:spPr>
            <a:xfrm rot="0">
              <a:off x="5893688" y="4037711"/>
              <a:ext cx="601789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9D9D9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47" name="矩形"/>
          <p:cNvSpPr>
            <a:spLocks/>
          </p:cNvSpPr>
          <p:nvPr/>
        </p:nvSpPr>
        <p:spPr>
          <a:xfrm rot="0">
            <a:off x="5634101" y="3128898"/>
            <a:ext cx="201295" cy="1268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48" name="矩形"/>
          <p:cNvSpPr>
            <a:spLocks/>
          </p:cNvSpPr>
          <p:nvPr/>
        </p:nvSpPr>
        <p:spPr>
          <a:xfrm rot="0">
            <a:off x="5634101" y="2845751"/>
            <a:ext cx="196850" cy="2603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49" name="矩形"/>
          <p:cNvSpPr>
            <a:spLocks/>
          </p:cNvSpPr>
          <p:nvPr/>
        </p:nvSpPr>
        <p:spPr>
          <a:xfrm rot="0">
            <a:off x="5576950" y="2563495"/>
            <a:ext cx="253999" cy="2603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0" name="矩形"/>
          <p:cNvSpPr>
            <a:spLocks/>
          </p:cNvSpPr>
          <p:nvPr/>
        </p:nvSpPr>
        <p:spPr>
          <a:xfrm rot="0">
            <a:off x="5576950" y="2280920"/>
            <a:ext cx="253999" cy="260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 rot="0">
            <a:off x="5576950" y="1998090"/>
            <a:ext cx="253999" cy="260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2" name="矩形"/>
          <p:cNvSpPr>
            <a:spLocks/>
          </p:cNvSpPr>
          <p:nvPr/>
        </p:nvSpPr>
        <p:spPr>
          <a:xfrm rot="0">
            <a:off x="5576950" y="1715515"/>
            <a:ext cx="253999" cy="260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1600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3" name="矩形"/>
          <p:cNvSpPr>
            <a:spLocks/>
          </p:cNvSpPr>
          <p:nvPr/>
        </p:nvSpPr>
        <p:spPr>
          <a:xfrm rot="0">
            <a:off x="5576950" y="1432242"/>
            <a:ext cx="253999" cy="260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1800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4" name="矩形"/>
          <p:cNvSpPr>
            <a:spLocks/>
          </p:cNvSpPr>
          <p:nvPr/>
        </p:nvSpPr>
        <p:spPr>
          <a:xfrm rot="0">
            <a:off x="5576950" y="1149984"/>
            <a:ext cx="253999" cy="2603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2000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5" name="矩形"/>
          <p:cNvSpPr>
            <a:spLocks/>
          </p:cNvSpPr>
          <p:nvPr/>
        </p:nvSpPr>
        <p:spPr>
          <a:xfrm rot="0">
            <a:off x="6370700" y="4123054"/>
            <a:ext cx="552449" cy="2603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6" name="矩形"/>
          <p:cNvSpPr>
            <a:spLocks/>
          </p:cNvSpPr>
          <p:nvPr/>
        </p:nvSpPr>
        <p:spPr>
          <a:xfrm rot="0">
            <a:off x="7717155" y="4123054"/>
            <a:ext cx="866775" cy="2603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Highly</a:t>
            </a:r>
            <a:r>
              <a:rPr lang="en-US" altLang="zh-CN" sz="900" b="0" i="0" u="none" strike="noStrike" kern="0" cap="none" spc="-3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7" name="矩形"/>
          <p:cNvSpPr>
            <a:spLocks/>
          </p:cNvSpPr>
          <p:nvPr/>
        </p:nvSpPr>
        <p:spPr>
          <a:xfrm rot="0">
            <a:off x="9289415" y="4123054"/>
            <a:ext cx="732789" cy="2603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Highly</a:t>
            </a:r>
            <a:r>
              <a:rPr lang="en-US" altLang="zh-CN" sz="900" b="0" i="0" u="none" strike="noStrike" kern="0" cap="none" spc="-3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8" name="矩形"/>
          <p:cNvSpPr>
            <a:spLocks/>
          </p:cNvSpPr>
          <p:nvPr/>
        </p:nvSpPr>
        <p:spPr>
          <a:xfrm rot="0">
            <a:off x="10953368" y="4123054"/>
            <a:ext cx="419099" cy="2603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Satisfied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pSp>
        <p:nvGrpSpPr>
          <p:cNvPr id="263" name="组合"/>
          <p:cNvGrpSpPr>
            <a:grpSpLocks/>
          </p:cNvGrpSpPr>
          <p:nvPr/>
        </p:nvGrpSpPr>
        <p:grpSpPr>
          <a:xfrm>
            <a:off x="11542521" y="2714381"/>
            <a:ext cx="84328" cy="261102"/>
            <a:chOff x="11542521" y="2714381"/>
            <a:chExt cx="84328" cy="261102"/>
          </a:xfrm>
        </p:grpSpPr>
        <p:pic>
          <p:nvPicPr>
            <p:cNvPr id="259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11542521" y="2714381"/>
              <a:ext cx="79243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60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11543029" y="2715894"/>
              <a:ext cx="83820" cy="8381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61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11542521" y="2892054"/>
              <a:ext cx="79243" cy="82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62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11543029" y="2891663"/>
              <a:ext cx="83820" cy="8382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264" name="矩形"/>
          <p:cNvSpPr>
            <a:spLocks/>
          </p:cNvSpPr>
          <p:nvPr/>
        </p:nvSpPr>
        <p:spPr>
          <a:xfrm rot="0">
            <a:off x="11648821" y="2656625"/>
            <a:ext cx="184149" cy="458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95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Yes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65" name="曲线"/>
          <p:cNvSpPr>
            <a:spLocks/>
          </p:cNvSpPr>
          <p:nvPr/>
        </p:nvSpPr>
        <p:spPr>
          <a:xfrm rot="0">
            <a:off x="4948047" y="1123822"/>
            <a:ext cx="6987540" cy="34461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9"/>
                </a:moveTo>
                <a:lnTo>
                  <a:pt x="21584" y="0"/>
                </a:lnTo>
                <a:lnTo>
                  <a:pt x="21570" y="0"/>
                </a:lnTo>
                <a:lnTo>
                  <a:pt x="21570" y="59"/>
                </a:lnTo>
                <a:lnTo>
                  <a:pt x="21570" y="21537"/>
                </a:lnTo>
                <a:lnTo>
                  <a:pt x="10800" y="21537"/>
                </a:lnTo>
                <a:lnTo>
                  <a:pt x="29" y="21537"/>
                </a:lnTo>
                <a:lnTo>
                  <a:pt x="29" y="59"/>
                </a:lnTo>
                <a:lnTo>
                  <a:pt x="10800" y="59"/>
                </a:lnTo>
                <a:lnTo>
                  <a:pt x="21570" y="59"/>
                </a:lnTo>
                <a:lnTo>
                  <a:pt x="21570" y="0"/>
                </a:lnTo>
                <a:lnTo>
                  <a:pt x="10800" y="0"/>
                </a:lnTo>
                <a:lnTo>
                  <a:pt x="14" y="0"/>
                </a:lnTo>
                <a:lnTo>
                  <a:pt x="10" y="1"/>
                </a:lnTo>
                <a:lnTo>
                  <a:pt x="6" y="5"/>
                </a:lnTo>
                <a:lnTo>
                  <a:pt x="3" y="11"/>
                </a:lnTo>
                <a:lnTo>
                  <a:pt x="0" y="20"/>
                </a:lnTo>
                <a:lnTo>
                  <a:pt x="0" y="29"/>
                </a:lnTo>
                <a:lnTo>
                  <a:pt x="0" y="21567"/>
                </a:lnTo>
                <a:lnTo>
                  <a:pt x="10800" y="21596"/>
                </a:lnTo>
                <a:lnTo>
                  <a:pt x="21589" y="21596"/>
                </a:lnTo>
                <a:lnTo>
                  <a:pt x="21593" y="21591"/>
                </a:lnTo>
                <a:lnTo>
                  <a:pt x="21596" y="21584"/>
                </a:lnTo>
                <a:lnTo>
                  <a:pt x="21598" y="21576"/>
                </a:lnTo>
                <a:lnTo>
                  <a:pt x="21599" y="21567"/>
                </a:lnTo>
                <a:lnTo>
                  <a:pt x="21599" y="29"/>
                </a:lnTo>
                <a:close/>
              </a:path>
            </a:pathLst>
          </a:custGeom>
          <a:solidFill>
            <a:srgbClr val="D9D9D9"/>
          </a:solidFill>
          <a:ln cmpd="sng" cap="flat">
            <a:noFill/>
            <a:prstDash val="solid"/>
            <a:miter/>
          </a:ln>
        </p:spPr>
      </p:sp>
      <p:sp>
        <p:nvSpPr>
          <p:cNvPr id="266" name="矩形"/>
          <p:cNvSpPr>
            <a:spLocks/>
          </p:cNvSpPr>
          <p:nvPr/>
        </p:nvSpPr>
        <p:spPr>
          <a:xfrm rot="0">
            <a:off x="11283695" y="6215334"/>
            <a:ext cx="234949" cy="165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9646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"/>
          <p:cNvSpPr>
            <a:spLocks noGrp="1"/>
          </p:cNvSpPr>
          <p:nvPr>
            <p:ph type="title"/>
          </p:nvPr>
        </p:nvSpPr>
        <p:spPr>
          <a:xfrm rot="0">
            <a:off x="552769" y="117803"/>
            <a:ext cx="7563699" cy="18224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0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 </a:t>
            </a:r>
            <a:endParaRPr lang="zh-CN" altLang="en-US" sz="60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68" name="文本框"/>
          <p:cNvSpPr>
            <a:spLocks noGrp="1"/>
          </p:cNvSpPr>
          <p:nvPr>
            <p:ph type="body" idx="1"/>
          </p:nvPr>
        </p:nvSpPr>
        <p:spPr>
          <a:xfrm rot="0">
            <a:off x="765497" y="1197683"/>
            <a:ext cx="8870950" cy="51073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conclusion,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highlights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importance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analyzing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uncover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underlying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factors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contribute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attrition.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identifying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patterns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dissatisfaction,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organizations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can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gain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valuable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into</a:t>
            </a:r>
            <a:r>
              <a:rPr lang="en-US" altLang="zh-CN" sz="2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root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causes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turnover.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Implementing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data-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driven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strategies based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these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can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enhance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satisfaction,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improve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employee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retention,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ultimately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reduce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rates,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fostering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 more stable, productive, and engaged work force that support long-term success.</a:t>
            </a:r>
            <a:endParaRPr lang="zh-CN" altLang="en-US" sz="2800" b="0" i="0" u="none" strike="noStrike" kern="0" cap="none" spc="-5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73" name="文本框"/>
          <p:cNvSpPr txBox="1">
            <a:spLocks/>
          </p:cNvSpPr>
          <p:nvPr/>
        </p:nvSpPr>
        <p:spPr>
          <a:xfrm rot="0">
            <a:off x="5471802" y="2807111"/>
            <a:ext cx="1257280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4389501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546100" y="2544381"/>
            <a:ext cx="8641715" cy="20243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111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3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"Analyzing</a:t>
            </a:r>
            <a:r>
              <a:rPr lang="en-US" altLang="zh-CN" sz="4400" b="1" i="0" u="none" strike="noStrike" kern="0" cap="none" spc="-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Attrition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Feedback"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10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44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55" name="组合"/>
          <p:cNvGrpSpPr>
            <a:grpSpLocks/>
          </p:cNvGrpSpPr>
          <p:nvPr/>
        </p:nvGrpSpPr>
        <p:grpSpPr>
          <a:xfrm>
            <a:off x="729564" y="1378711"/>
            <a:ext cx="782268" cy="411478"/>
            <a:chOff x="729564" y="1378711"/>
            <a:chExt cx="782268" cy="411478"/>
          </a:xfrm>
        </p:grpSpPr>
        <p:pic>
          <p:nvPicPr>
            <p:cNvPr id="5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29564" y="1378711"/>
              <a:ext cx="414501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103426" y="1378711"/>
              <a:ext cx="408406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grpSp>
        <p:nvGrpSpPr>
          <p:cNvPr id="61" name="组合"/>
          <p:cNvGrpSpPr>
            <a:grpSpLocks/>
          </p:cNvGrpSpPr>
          <p:nvPr/>
        </p:nvGrpSpPr>
        <p:grpSpPr>
          <a:xfrm>
            <a:off x="1560575" y="1372616"/>
            <a:ext cx="1955648" cy="426720"/>
            <a:chOff x="1560575" y="1372616"/>
            <a:chExt cx="1955648" cy="426720"/>
          </a:xfrm>
        </p:grpSpPr>
        <p:pic>
          <p:nvPicPr>
            <p:cNvPr id="5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560575" y="1372616"/>
              <a:ext cx="408405" cy="42672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7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963927" y="1378712"/>
              <a:ext cx="371830" cy="4206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8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2256535" y="1378712"/>
              <a:ext cx="435838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2724600" y="1374343"/>
              <a:ext cx="400588" cy="42499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0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3140071" y="1383496"/>
              <a:ext cx="376152" cy="40669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grpSp>
        <p:nvGrpSpPr>
          <p:cNvPr id="66" name="组合"/>
          <p:cNvGrpSpPr>
            <a:grpSpLocks/>
          </p:cNvGrpSpPr>
          <p:nvPr/>
        </p:nvGrpSpPr>
        <p:grpSpPr>
          <a:xfrm>
            <a:off x="3623945" y="742823"/>
            <a:ext cx="1763750" cy="1047367"/>
            <a:chOff x="3623945" y="742823"/>
            <a:chExt cx="1763750" cy="1047367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3623945" y="742823"/>
              <a:ext cx="723900" cy="6191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80" y="0"/>
                  </a:moveTo>
                  <a:lnTo>
                    <a:pt x="4619" y="0"/>
                  </a:lnTo>
                  <a:lnTo>
                    <a:pt x="0" y="10802"/>
                  </a:lnTo>
                  <a:lnTo>
                    <a:pt x="4619" y="21600"/>
                  </a:lnTo>
                  <a:lnTo>
                    <a:pt x="16980" y="21600"/>
                  </a:lnTo>
                  <a:lnTo>
                    <a:pt x="21600" y="10802"/>
                  </a:lnTo>
                  <a:lnTo>
                    <a:pt x="16980" y="0"/>
                  </a:lnTo>
                  <a:close/>
                </a:path>
              </a:pathLst>
            </a:custGeom>
            <a:solidFill>
              <a:srgbClr val="42AE5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3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3655183" y="1383496"/>
              <a:ext cx="376152" cy="40669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4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3955161" y="1378712"/>
              <a:ext cx="691869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5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4573905" y="1378712"/>
              <a:ext cx="813790" cy="4114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7" name="曲线"/>
          <p:cNvSpPr>
            <a:spLocks/>
          </p:cNvSpPr>
          <p:nvPr/>
        </p:nvSpPr>
        <p:spPr>
          <a:xfrm rot="0">
            <a:off x="6696075" y="207987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9353550" y="5121021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353550" y="5654370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466090" y="6409689"/>
            <a:ext cx="3704590" cy="295274"/>
            <a:chOff x="466090" y="6409689"/>
            <a:chExt cx="3704590" cy="295274"/>
          </a:xfrm>
        </p:grpSpPr>
        <p:pic>
          <p:nvPicPr>
            <p:cNvPr id="70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1666754" y="6467525"/>
              <a:ext cx="76180" cy="19939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1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466090" y="6409689"/>
              <a:ext cx="3704590" cy="2952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3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348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"/>
          <p:cNvGrpSpPr>
            <a:grpSpLocks/>
          </p:cNvGrpSpPr>
          <p:nvPr/>
        </p:nvGrpSpPr>
        <p:grpSpPr>
          <a:xfrm>
            <a:off x="7172216" y="1849193"/>
            <a:ext cx="4123944" cy="2637115"/>
            <a:chOff x="7172216" y="1849193"/>
            <a:chExt cx="4123944" cy="2637115"/>
          </a:xfrm>
        </p:grpSpPr>
        <p:pic>
          <p:nvPicPr>
            <p:cNvPr id="7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591316" y="4439994"/>
              <a:ext cx="3704844" cy="4631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7172216" y="1849193"/>
              <a:ext cx="1734312" cy="263711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7" name="矩形"/>
          <p:cNvSpPr>
            <a:spLocks/>
          </p:cNvSpPr>
          <p:nvPr/>
        </p:nvSpPr>
        <p:spPr>
          <a:xfrm rot="0">
            <a:off x="2581910" y="2064702"/>
            <a:ext cx="5107304" cy="44843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17500" indent="-30797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3200" b="0" i="0" u="none" strike="noStrike" kern="0" cap="none" spc="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Overview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Users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32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32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32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3200" b="0" i="0" u="none" strike="noStrike" kern="0" cap="none" spc="-6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17500" indent="-307975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3200" b="0" i="0" u="none" strike="noStrike" kern="0" cap="none" spc="-9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17500" indent="-307975" algn="l">
              <a:lnSpc>
                <a:spcPts val="3770"/>
              </a:lnSpc>
              <a:spcBef>
                <a:spcPts val="135"/>
              </a:spcBef>
              <a:spcAft>
                <a:spcPts val="0"/>
              </a:spcAft>
              <a:buClrTx/>
              <a:buAutoNum type="arabicPeriod"/>
              <a:tabLst>
                <a:tab pos="317500" algn="l"/>
              </a:tabLst>
            </a:pP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3200" b="0" i="0" u="none" strike="noStrike" kern="0" cap="none" spc="-7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3200" b="0" i="0" u="none" strike="noStrike" kern="0" cap="none" spc="-6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22453" indent="-307975" algn="l">
              <a:lnSpc>
                <a:spcPts val="377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22580" algn="l"/>
              </a:tabLst>
            </a:pPr>
            <a:r>
              <a:rPr lang="en-US" altLang="zh-CN" sz="32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78" name="曲线"/>
          <p:cNvSpPr>
            <a:spLocks/>
          </p:cNvSpPr>
          <p:nvPr/>
        </p:nvSpPr>
        <p:spPr>
          <a:xfrm rot="0">
            <a:off x="7362190" y="742823"/>
            <a:ext cx="361949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7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7" y="18431"/>
                </a:lnTo>
                <a:lnTo>
                  <a:pt x="5350" y="20122"/>
                </a:lnTo>
                <a:lnTo>
                  <a:pt x="7927" y="21213"/>
                </a:lnTo>
                <a:lnTo>
                  <a:pt x="10799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1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799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pic>
        <p:nvPicPr>
          <p:cNvPr id="7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99769" y="966685"/>
            <a:ext cx="554710" cy="572934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5" name="组合"/>
          <p:cNvGrpSpPr>
            <a:grpSpLocks/>
          </p:cNvGrpSpPr>
          <p:nvPr/>
        </p:nvGrpSpPr>
        <p:grpSpPr>
          <a:xfrm>
            <a:off x="1372056" y="966685"/>
            <a:ext cx="2816503" cy="585126"/>
            <a:chOff x="1372056" y="966685"/>
            <a:chExt cx="2816503" cy="585126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372056" y="971481"/>
              <a:ext cx="568222" cy="58033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890394" y="979893"/>
              <a:ext cx="597369" cy="56074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2440050" y="979893"/>
              <a:ext cx="710144" cy="56683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3046602" y="979893"/>
              <a:ext cx="621753" cy="56074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3633850" y="966685"/>
              <a:ext cx="554710" cy="57293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曲线"/>
          <p:cNvSpPr>
            <a:spLocks/>
          </p:cNvSpPr>
          <p:nvPr/>
        </p:nvSpPr>
        <p:spPr>
          <a:xfrm rot="0">
            <a:off x="11010645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1" y="0"/>
                </a:moveTo>
                <a:lnTo>
                  <a:pt x="9199" y="116"/>
                </a:lnTo>
                <a:lnTo>
                  <a:pt x="7674" y="457"/>
                </a:lnTo>
                <a:lnTo>
                  <a:pt x="6242" y="1003"/>
                </a:lnTo>
                <a:lnTo>
                  <a:pt x="4917" y="1739"/>
                </a:lnTo>
                <a:lnTo>
                  <a:pt x="3710" y="2648"/>
                </a:lnTo>
                <a:lnTo>
                  <a:pt x="2647" y="3713"/>
                </a:lnTo>
                <a:lnTo>
                  <a:pt x="1736" y="4918"/>
                </a:lnTo>
                <a:lnTo>
                  <a:pt x="1003" y="6246"/>
                </a:lnTo>
                <a:lnTo>
                  <a:pt x="457" y="7679"/>
                </a:lnTo>
                <a:lnTo>
                  <a:pt x="114" y="9202"/>
                </a:lnTo>
                <a:lnTo>
                  <a:pt x="0" y="10798"/>
                </a:lnTo>
                <a:lnTo>
                  <a:pt x="114" y="12393"/>
                </a:lnTo>
                <a:lnTo>
                  <a:pt x="457" y="13917"/>
                </a:lnTo>
                <a:lnTo>
                  <a:pt x="1003" y="15350"/>
                </a:lnTo>
                <a:lnTo>
                  <a:pt x="1736" y="16678"/>
                </a:lnTo>
                <a:lnTo>
                  <a:pt x="2647" y="17882"/>
                </a:lnTo>
                <a:lnTo>
                  <a:pt x="3710" y="18947"/>
                </a:lnTo>
                <a:lnTo>
                  <a:pt x="4917" y="19856"/>
                </a:lnTo>
                <a:lnTo>
                  <a:pt x="6242" y="20592"/>
                </a:lnTo>
                <a:lnTo>
                  <a:pt x="7674" y="21139"/>
                </a:lnTo>
                <a:lnTo>
                  <a:pt x="9199" y="21479"/>
                </a:lnTo>
                <a:lnTo>
                  <a:pt x="10791" y="21596"/>
                </a:lnTo>
                <a:lnTo>
                  <a:pt x="12388" y="21479"/>
                </a:lnTo>
                <a:lnTo>
                  <a:pt x="13908" y="21139"/>
                </a:lnTo>
                <a:lnTo>
                  <a:pt x="15344" y="20592"/>
                </a:lnTo>
                <a:lnTo>
                  <a:pt x="16670" y="19856"/>
                </a:lnTo>
                <a:lnTo>
                  <a:pt x="17872" y="18947"/>
                </a:lnTo>
                <a:lnTo>
                  <a:pt x="18940" y="17882"/>
                </a:lnTo>
                <a:lnTo>
                  <a:pt x="19846" y="16678"/>
                </a:lnTo>
                <a:lnTo>
                  <a:pt x="20583" y="15350"/>
                </a:lnTo>
                <a:lnTo>
                  <a:pt x="21129" y="13917"/>
                </a:lnTo>
                <a:lnTo>
                  <a:pt x="21468" y="12393"/>
                </a:lnTo>
                <a:lnTo>
                  <a:pt x="21587" y="10798"/>
                </a:lnTo>
                <a:lnTo>
                  <a:pt x="21468" y="9202"/>
                </a:lnTo>
                <a:lnTo>
                  <a:pt x="21129" y="7679"/>
                </a:lnTo>
                <a:lnTo>
                  <a:pt x="20583" y="6246"/>
                </a:lnTo>
                <a:lnTo>
                  <a:pt x="19846" y="4918"/>
                </a:lnTo>
                <a:lnTo>
                  <a:pt x="18940" y="3713"/>
                </a:lnTo>
                <a:lnTo>
                  <a:pt x="17872" y="2648"/>
                </a:lnTo>
                <a:lnTo>
                  <a:pt x="16670" y="1739"/>
                </a:lnTo>
                <a:lnTo>
                  <a:pt x="15344" y="1003"/>
                </a:lnTo>
                <a:lnTo>
                  <a:pt x="13908" y="457"/>
                </a:lnTo>
                <a:lnTo>
                  <a:pt x="12388" y="116"/>
                </a:lnTo>
                <a:lnTo>
                  <a:pt x="10791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87" name="图片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10687684" y="6134011"/>
            <a:ext cx="248284" cy="24837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8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6485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ctrTitle"/>
          </p:nvPr>
        </p:nvSpPr>
        <p:spPr>
          <a:xfrm rot="0">
            <a:off x="406722" y="552769"/>
            <a:ext cx="8095615" cy="660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0795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PROBLEM</a:t>
            </a:r>
            <a:r>
              <a:rPr lang="en-US" altLang="zh-CN" sz="4250" b="1" i="1" u="none" strike="noStrike" kern="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25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STATEMENT</a:t>
            </a:r>
            <a:endParaRPr lang="zh-CN" altLang="en-US" sz="425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1556054" y="1918661"/>
            <a:ext cx="7712073" cy="13141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540" rIns="0" bIns="0" anchor="t" anchorCtr="0">
            <a:prstTxWarp prst="textNoShape"/>
            <a:spAutoFit/>
          </a:bodyPr>
          <a:lstStyle/>
          <a:p>
            <a:pPr marL="19050" indent="-6350" algn="just">
              <a:lnSpc>
                <a:spcPct val="102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Analyse</a:t>
            </a:r>
            <a:r>
              <a:rPr lang="en-US" altLang="zh-CN" sz="2800" b="0" i="0" u="none" strike="noStrike" kern="0" cap="none" spc="3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Attrition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i.e.,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800" b="0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turnover</a:t>
            </a:r>
            <a:r>
              <a:rPr lang="en-US" altLang="zh-CN" sz="28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by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examining</a:t>
            </a:r>
            <a:r>
              <a:rPr lang="en-US" altLang="zh-CN" sz="28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satisfaction</a:t>
            </a:r>
            <a:r>
              <a:rPr lang="en-US" altLang="zh-CN" sz="28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level</a:t>
            </a:r>
            <a:r>
              <a:rPr lang="en-US" altLang="zh-CN" sz="28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by</a:t>
            </a:r>
            <a:r>
              <a:rPr lang="en-US" altLang="zh-CN" sz="28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reviewing</a:t>
            </a:r>
            <a:r>
              <a:rPr lang="en-US" altLang="zh-CN" sz="28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feedback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6" name="曲线"/>
          <p:cNvSpPr>
            <a:spLocks/>
          </p:cNvSpPr>
          <p:nvPr/>
        </p:nvSpPr>
        <p:spPr>
          <a:xfrm rot="0">
            <a:off x="6696075" y="141262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5466" y="6467475"/>
            <a:ext cx="76091" cy="19939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1" name="组合"/>
          <p:cNvGrpSpPr>
            <a:grpSpLocks/>
          </p:cNvGrpSpPr>
          <p:nvPr/>
        </p:nvGrpSpPr>
        <p:grpSpPr>
          <a:xfrm>
            <a:off x="333499" y="3502558"/>
            <a:ext cx="2762884" cy="3258184"/>
            <a:chOff x="333499" y="3502558"/>
            <a:chExt cx="2762884" cy="3258184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1695575" y="5931394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0" y="21596"/>
                  </a:lnTo>
                  <a:lnTo>
                    <a:pt x="21594" y="21596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42AE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1695575" y="6464719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84" y="21600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333499" y="3502558"/>
              <a:ext cx="2762884" cy="325818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1728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"/>
          <p:cNvGrpSpPr>
            <a:grpSpLocks/>
          </p:cNvGrpSpPr>
          <p:nvPr/>
        </p:nvGrpSpPr>
        <p:grpSpPr>
          <a:xfrm>
            <a:off x="8324220" y="1124608"/>
            <a:ext cx="3533776" cy="3810000"/>
            <a:chOff x="8324220" y="1124608"/>
            <a:chExt cx="3533776" cy="3810000"/>
          </a:xfrm>
        </p:grpSpPr>
        <p:sp>
          <p:nvSpPr>
            <p:cNvPr id="128" name="曲线"/>
            <p:cNvSpPr>
              <a:spLocks/>
            </p:cNvSpPr>
            <p:nvPr/>
          </p:nvSpPr>
          <p:spPr>
            <a:xfrm rot="0">
              <a:off x="9020180" y="4371998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 rot="0">
              <a:off x="9019799" y="3838471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E5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324220" y="1124608"/>
              <a:ext cx="3533776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838515" y="981387"/>
            <a:ext cx="7162230" cy="66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25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OVERVIEW</a:t>
            </a:r>
            <a:endParaRPr lang="zh-CN" altLang="en-US" sz="425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8542908" y="2039620"/>
            <a:ext cx="210185" cy="374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25" baseline="0">
                <a:solidFill>
                  <a:srgbClr val="0D0D0D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•</a:t>
            </a:r>
            <a:r>
              <a:rPr lang="en-US" altLang="zh-CN" sz="24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838514" y="1985336"/>
            <a:ext cx="7893684" cy="3500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175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ct val="102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This problem overview the Job satisfaction levels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through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feedback.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goal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28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identify</a:t>
            </a:r>
            <a:r>
              <a:rPr lang="en-US" altLang="zh-CN" sz="28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patterns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turnover,</a:t>
            </a:r>
            <a:r>
              <a:rPr lang="en-US" altLang="zh-CN" sz="28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understand</a:t>
            </a:r>
            <a:r>
              <a:rPr lang="en-US" altLang="zh-CN" sz="28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factors</a:t>
            </a:r>
            <a:r>
              <a:rPr lang="en-US" altLang="zh-CN" sz="2800" b="0" i="0" u="none" strike="noStrike" kern="0" cap="none" spc="3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influencing</a:t>
            </a:r>
            <a:r>
              <a:rPr lang="en-US" altLang="zh-CN" sz="28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800" b="0" i="0" u="none" strike="noStrike" kern="0" cap="none" spc="3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satisfaction.</a:t>
            </a:r>
            <a:r>
              <a:rPr lang="en-US" altLang="zh-CN" sz="28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8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findings</a:t>
            </a:r>
            <a:r>
              <a:rPr lang="en-US" altLang="zh-CN" sz="2800" b="0" i="0" u="none" strike="noStrike" kern="0" cap="none" spc="3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will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assist</a:t>
            </a:r>
            <a:r>
              <a:rPr lang="en-US" altLang="zh-CN" sz="2800" b="0" i="0" u="none" strike="noStrike" kern="0" cap="none" spc="5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800" b="0" i="0" u="none" strike="noStrike" kern="0" cap="none" spc="5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developing</a:t>
            </a:r>
            <a:r>
              <a:rPr lang="en-US" altLang="zh-CN" sz="2800" b="0" i="0" u="none" strike="noStrike" kern="0" cap="none" spc="5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strategies</a:t>
            </a:r>
            <a:r>
              <a:rPr lang="en-US" altLang="zh-CN" sz="2800" b="0" i="0" u="none" strike="noStrike" kern="0" cap="none" spc="5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800" b="0" i="0" u="none" strike="noStrike" kern="0" cap="none" spc="5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improve</a:t>
            </a:r>
            <a:r>
              <a:rPr lang="en-US" altLang="zh-CN" sz="2800" b="0" i="0" u="none" strike="noStrike" kern="0" cap="none" spc="5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satisfaction,</a:t>
            </a:r>
            <a:r>
              <a:rPr lang="en-US" altLang="zh-CN" sz="28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reduce</a:t>
            </a:r>
            <a:r>
              <a:rPr lang="en-US" altLang="zh-CN" sz="28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turnover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rates, and</a:t>
            </a:r>
            <a:r>
              <a:rPr lang="en-US" altLang="zh-CN" sz="28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promote</a:t>
            </a:r>
            <a:r>
              <a:rPr lang="en-US" altLang="zh-CN" sz="28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8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more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stable,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motivated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workforce.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6743699" y="573690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5466" y="6467475"/>
            <a:ext cx="76091" cy="19939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051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2639060" y="695642"/>
            <a:ext cx="7547609" cy="612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467860" algn="l"/>
              </a:tabLst>
            </a:pPr>
            <a:r>
              <a:rPr lang="en-US" altLang="zh-CN" sz="40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WHO</a:t>
            </a:r>
            <a:r>
              <a:rPr lang="en-US" altLang="zh-CN" sz="4000" b="1" i="1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</a:t>
            </a:r>
            <a:r>
              <a:rPr lang="en-US" altLang="zh-CN" sz="4000" b="1" i="1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1" i="1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END USER?</a:t>
            </a:r>
            <a:endParaRPr lang="zh-CN" altLang="en-US" sz="40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3000047" y="1556448"/>
            <a:ext cx="4679928" cy="33712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36270" indent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MANAGING</a:t>
            </a:r>
            <a:r>
              <a:rPr lang="en-US" altLang="zh-CN" sz="28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DIRECTOR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Examine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Turnover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50749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000"/>
              <a:buFont typeface="Wingdings" pitchFamily="0" charset="0"/>
              <a:buChar char=""/>
              <a:tabLst>
                <a:tab pos="150749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Human</a:t>
            </a:r>
            <a:r>
              <a:rPr lang="en-US" altLang="zh-CN" sz="2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Resources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(HR)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Teams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79526" y="3929716"/>
            <a:ext cx="2231965" cy="222186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-164529" y="-31447"/>
            <a:ext cx="1295980" cy="503992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4687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46" name="矩形"/>
          <p:cNvSpPr>
            <a:spLocks/>
          </p:cNvSpPr>
          <p:nvPr/>
        </p:nvSpPr>
        <p:spPr>
          <a:xfrm rot="0">
            <a:off x="651192" y="708342"/>
            <a:ext cx="9798686" cy="54359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89877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96000"/>
              <a:buFont typeface="Wingdings" pitchFamily="0" charset="0"/>
              <a:buChar char=""/>
              <a:tabLst>
                <a:tab pos="2898775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Management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Executives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1" marL="5627369" indent="-267335" algn="l">
              <a:lnSpc>
                <a:spcPts val="3479"/>
              </a:lnSpc>
              <a:spcBef>
                <a:spcPts val="130"/>
              </a:spcBef>
              <a:spcAft>
                <a:spcPts val="0"/>
              </a:spcAft>
              <a:buSzPct val="96000"/>
              <a:buFont typeface="Wingdings" pitchFamily="0" charset="0"/>
              <a:buChar char=""/>
              <a:tabLst>
                <a:tab pos="5627370" algn="l"/>
                <a:tab pos="5645785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Team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Leaders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Supervisors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2" marL="5791835" indent="-285750" algn="l">
              <a:lnSpc>
                <a:spcPts val="3340"/>
              </a:lnSpc>
              <a:spcBef>
                <a:spcPts val="0"/>
              </a:spcBef>
              <a:spcAft>
                <a:spcPts val="0"/>
              </a:spcAft>
              <a:buSzPct val="96000"/>
              <a:buFont typeface="Wingdings" pitchFamily="0" charset="0"/>
              <a:buChar char=""/>
              <a:tabLst>
                <a:tab pos="5791835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Business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Analysts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531304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36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3600" b="1" i="1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3600" b="1" i="1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5313045" indent="0" algn="l">
              <a:lnSpc>
                <a:spcPct val="103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36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ITS </a:t>
            </a:r>
            <a:r>
              <a:rPr lang="en-US" altLang="zh-CN" sz="3600" b="1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 PROPOSITION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9050" indent="-635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Conditonal</a:t>
            </a: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Formatting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Highlight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Blanks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cells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change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colour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cell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10271937" y="4213097"/>
            <a:ext cx="71999" cy="367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1776065" y="1816607"/>
            <a:ext cx="719989" cy="182838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52" name="组合"/>
          <p:cNvGrpSpPr>
            <a:grpSpLocks/>
          </p:cNvGrpSpPr>
          <p:nvPr/>
        </p:nvGrpSpPr>
        <p:grpSpPr>
          <a:xfrm>
            <a:off x="685800" y="873633"/>
            <a:ext cx="5162550" cy="3849878"/>
            <a:chOff x="685800" y="873633"/>
            <a:chExt cx="5162550" cy="3849878"/>
          </a:xfrm>
        </p:grpSpPr>
        <p:pic>
          <p:nvPicPr>
            <p:cNvPr id="14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23900" y="2625940"/>
              <a:ext cx="2180462" cy="48606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85800" y="873633"/>
              <a:ext cx="2466975" cy="184835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3152775" y="1476375"/>
              <a:ext cx="2695575" cy="3247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15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665466" y="6467475"/>
            <a:ext cx="76091" cy="19939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5554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651192" y="711834"/>
            <a:ext cx="8990330" cy="2229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9050" indent="-63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Sort</a:t>
            </a: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&amp;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Filter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Remove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Blank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Missing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Values.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endParaRPr lang="en-US" altLang="zh-CN" sz="24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9050" indent="0" algn="l">
              <a:lnSpc>
                <a:spcPct val="103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Summary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Turnover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from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Company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job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satisfaction.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Formulas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IFS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(To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get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Job)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Graphs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(Bar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&amp;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Chart) -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FINAL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Attrition</a:t>
            </a:r>
            <a:endParaRPr lang="zh-CN" altLang="en-US" sz="2400" b="1" i="1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2263520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 rot="0">
            <a:off x="11356593" y="6460126"/>
            <a:ext cx="162558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8359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71841" y="257498"/>
            <a:ext cx="8314213" cy="8318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400" b="1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 DESCRIPTION </a:t>
            </a:r>
            <a:endParaRPr lang="zh-CN" altLang="en-US" sz="5400" b="1" i="1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838194" y="1194823"/>
            <a:ext cx="6078855" cy="5255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222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Attrition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Kaggle.com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Variables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: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35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Features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Age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Attrition</a:t>
            </a: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&lt;fct&gt;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Text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(Yes/No)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Gender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&lt;fct&gt;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Text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(Male/Female)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Level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4000"/>
              </a:lnSpc>
              <a:spcBef>
                <a:spcPts val="25"/>
              </a:spcBef>
              <a:spcAft>
                <a:spcPts val="0"/>
              </a:spcAft>
              <a:buNone/>
              <a:tabLst>
                <a:tab pos="3228975" algn="l"/>
              </a:tabLst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Satisfaction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Numerical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Feedback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&lt;fct&gt;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Text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rating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Total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Working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Years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&lt;int&gt;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Overtime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&lt;fct&gt;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Text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(Yes/No)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1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root</cp:lastModifiedBy>
  <cp:revision>2</cp:revision>
  <dcterms:created xsi:type="dcterms:W3CDTF">2024-08-30T09:35:35Z</dcterms:created>
  <dcterms:modified xsi:type="dcterms:W3CDTF">2024-08-30T12:12:50Z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2024-08-29T16:00:00Z</vt:filetime>
  </property>
</Properties>
</file>