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2"/>
  </p:notesMasterIdLst>
  <p:sldIdLst>
    <p:sldId id="279" r:id="rId2"/>
    <p:sldId id="258" r:id="rId3"/>
    <p:sldId id="280" r:id="rId4"/>
    <p:sldId id="261" r:id="rId5"/>
    <p:sldId id="262" r:id="rId6"/>
    <p:sldId id="259" r:id="rId7"/>
    <p:sldId id="281" r:id="rId8"/>
    <p:sldId id="260" r:id="rId9"/>
    <p:sldId id="263" r:id="rId10"/>
    <p:sldId id="264" r:id="rId11"/>
    <p:sldId id="265" r:id="rId12"/>
    <p:sldId id="282" r:id="rId13"/>
    <p:sldId id="268" r:id="rId14"/>
    <p:sldId id="283" r:id="rId15"/>
    <p:sldId id="269" r:id="rId16"/>
    <p:sldId id="270" r:id="rId17"/>
    <p:sldId id="284" r:id="rId18"/>
    <p:sldId id="285" r:id="rId19"/>
    <p:sldId id="286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DCDE9-9188-4699-BD77-070EBA86354F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41D3-5776-4C6F-A0B0-A46736E49C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68825" cy="3427413"/>
          </a:xfrm>
          <a:ln/>
        </p:spPr>
      </p:sp>
      <p:sp>
        <p:nvSpPr>
          <p:cNvPr id="1097731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3F3ED4-6BA1-46A2-A6B6-11F2D400951F}" type="datetimeFigureOut">
              <a:rPr lang="en-IN" smtClean="0"/>
              <a:pPr/>
              <a:t>20-10-2018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A78DC0-9675-4FA7-9F0B-D54EB66B1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F3ED4-6BA1-46A2-A6B6-11F2D400951F}" type="datetimeFigureOut">
              <a:rPr lang="en-IN" smtClean="0"/>
              <a:pPr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78DC0-9675-4FA7-9F0B-D54EB66B1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F3ED4-6BA1-46A2-A6B6-11F2D400951F}" type="datetimeFigureOut">
              <a:rPr lang="en-IN" smtClean="0"/>
              <a:pPr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78DC0-9675-4FA7-9F0B-D54EB66B1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F3ED4-6BA1-46A2-A6B6-11F2D400951F}" type="datetimeFigureOut">
              <a:rPr lang="en-IN" smtClean="0"/>
              <a:pPr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78DC0-9675-4FA7-9F0B-D54EB66B10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F3ED4-6BA1-46A2-A6B6-11F2D400951F}" type="datetimeFigureOut">
              <a:rPr lang="en-IN" smtClean="0"/>
              <a:pPr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78DC0-9675-4FA7-9F0B-D54EB66B10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F3ED4-6BA1-46A2-A6B6-11F2D400951F}" type="datetimeFigureOut">
              <a:rPr lang="en-IN" smtClean="0"/>
              <a:pPr/>
              <a:t>20-10-2018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78DC0-9675-4FA7-9F0B-D54EB66B10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F3ED4-6BA1-46A2-A6B6-11F2D400951F}" type="datetimeFigureOut">
              <a:rPr lang="en-IN" smtClean="0"/>
              <a:pPr/>
              <a:t>20-10-2018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78DC0-9675-4FA7-9F0B-D54EB66B1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F3ED4-6BA1-46A2-A6B6-11F2D400951F}" type="datetimeFigureOut">
              <a:rPr lang="en-IN" smtClean="0"/>
              <a:pPr/>
              <a:t>20-10-2018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78DC0-9675-4FA7-9F0B-D54EB66B10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F3ED4-6BA1-46A2-A6B6-11F2D400951F}" type="datetimeFigureOut">
              <a:rPr lang="en-IN" smtClean="0"/>
              <a:pPr/>
              <a:t>20-10-2018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78DC0-9675-4FA7-9F0B-D54EB66B1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3F3ED4-6BA1-46A2-A6B6-11F2D400951F}" type="datetimeFigureOut">
              <a:rPr lang="en-IN" smtClean="0"/>
              <a:pPr/>
              <a:t>20-10-2018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78DC0-9675-4FA7-9F0B-D54EB66B1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3F3ED4-6BA1-46A2-A6B6-11F2D400951F}" type="datetimeFigureOut">
              <a:rPr lang="en-IN" smtClean="0"/>
              <a:pPr/>
              <a:t>20-10-2018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A78DC0-9675-4FA7-9F0B-D54EB66B10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3F3ED4-6BA1-46A2-A6B6-11F2D400951F}" type="datetimeFigureOut">
              <a:rPr lang="en-IN" smtClean="0"/>
              <a:pPr/>
              <a:t>20-10-2018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FA78DC0-9675-4FA7-9F0B-D54EB66B1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33400" y="1828800"/>
            <a:ext cx="8059680" cy="25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3200" b="1" strike="noStrike" dirty="0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</a:rPr>
              <a:t>TESTING OF COMPUTER ENGINEERING COURSE DETAILS WEBSITE USING SELENIUM AND QTP TOOLS</a:t>
            </a:r>
            <a:endParaRPr sz="3200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4" name="CustomShape 2"/>
          <p:cNvSpPr/>
          <p:nvPr/>
        </p:nvSpPr>
        <p:spPr>
          <a:xfrm>
            <a:off x="2051640" y="47970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/>
              <a:t>		</a:t>
            </a:r>
          </a:p>
        </p:txBody>
      </p:sp>
      <p:sp>
        <p:nvSpPr>
          <p:cNvPr id="75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6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1676400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4648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Guide Name: 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Manasee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Kurkure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46482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Presented By: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Shrutika Haribhau Phalke(44)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Niranjani Kailas Wagh(62)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545068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Pimpri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hinchwad College Of Engineering &amp; Research, 			Ravet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27/2/2018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3081-9CBF-45DD-A0FD-9F6026B07F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Selenium Output</a:t>
            </a:r>
            <a:endParaRPr lang="en-IN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C:\Users\Admin\Desktop\ss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8178"/>
            <a:ext cx="7010400" cy="410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2592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Selenium Output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Admin\Desktop\ss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315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600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Selenium Output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:\Users\Admin\Desktop\ss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31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600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Developed by Mercury interactive now owned by HP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Developed for web functionality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QTP supports both web applications &amp; windows applications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QTP Developed in 2002, present version in the market is 9.5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Script developed on VB Script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QTP supported Technology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.NET. J2EE, Main Frame, XML, Java, Delphi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ERP   -&gt; SAP, Seibel, People soft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QTP Supports both Technical &amp; Non Technical People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QTP run on only windows platform not supporting UNIX, Linux etc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QTP</a:t>
            </a:r>
            <a:endParaRPr lang="en-IN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399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8" name="Line 4"/>
          <p:cNvSpPr>
            <a:spLocks noChangeShapeType="1"/>
          </p:cNvSpPr>
          <p:nvPr/>
        </p:nvSpPr>
        <p:spPr bwMode="auto">
          <a:xfrm>
            <a:off x="5091113" y="2606675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09" name="Line 5"/>
          <p:cNvSpPr>
            <a:spLocks noChangeShapeType="1"/>
          </p:cNvSpPr>
          <p:nvPr/>
        </p:nvSpPr>
        <p:spPr bwMode="auto">
          <a:xfrm>
            <a:off x="5243513" y="2606675"/>
            <a:ext cx="0" cy="533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10" name="Line 6"/>
          <p:cNvSpPr>
            <a:spLocks noChangeShapeType="1"/>
          </p:cNvSpPr>
          <p:nvPr/>
        </p:nvSpPr>
        <p:spPr bwMode="auto">
          <a:xfrm>
            <a:off x="5243513" y="2835275"/>
            <a:ext cx="1524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11" name="Line 7"/>
          <p:cNvSpPr>
            <a:spLocks noChangeShapeType="1"/>
          </p:cNvSpPr>
          <p:nvPr/>
        </p:nvSpPr>
        <p:spPr bwMode="auto">
          <a:xfrm>
            <a:off x="5243513" y="3140075"/>
            <a:ext cx="1524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12" name="Line 8"/>
          <p:cNvSpPr>
            <a:spLocks noChangeShapeType="1"/>
          </p:cNvSpPr>
          <p:nvPr/>
        </p:nvSpPr>
        <p:spPr bwMode="auto">
          <a:xfrm>
            <a:off x="3833813" y="2449513"/>
            <a:ext cx="0" cy="30480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13" name="Line 9"/>
          <p:cNvSpPr>
            <a:spLocks noChangeShapeType="1"/>
          </p:cNvSpPr>
          <p:nvPr/>
        </p:nvSpPr>
        <p:spPr bwMode="auto">
          <a:xfrm>
            <a:off x="3833813" y="2601913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14" name="Line 10"/>
          <p:cNvSpPr>
            <a:spLocks noChangeShapeType="1"/>
          </p:cNvSpPr>
          <p:nvPr/>
        </p:nvSpPr>
        <p:spPr bwMode="auto">
          <a:xfrm>
            <a:off x="3148013" y="3211513"/>
            <a:ext cx="4572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15" name="Line 11"/>
          <p:cNvSpPr>
            <a:spLocks noChangeShapeType="1"/>
          </p:cNvSpPr>
          <p:nvPr/>
        </p:nvSpPr>
        <p:spPr bwMode="auto">
          <a:xfrm>
            <a:off x="3605213" y="3211513"/>
            <a:ext cx="0" cy="1295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16" name="Line 12"/>
          <p:cNvSpPr>
            <a:spLocks noChangeShapeType="1"/>
          </p:cNvSpPr>
          <p:nvPr/>
        </p:nvSpPr>
        <p:spPr bwMode="auto">
          <a:xfrm flipH="1">
            <a:off x="3148013" y="4506913"/>
            <a:ext cx="4572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96717" name="Line 13"/>
          <p:cNvSpPr>
            <a:spLocks noChangeShapeType="1"/>
          </p:cNvSpPr>
          <p:nvPr/>
        </p:nvSpPr>
        <p:spPr bwMode="auto">
          <a:xfrm>
            <a:off x="3300413" y="3821113"/>
            <a:ext cx="5334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18" name="Line 14"/>
          <p:cNvSpPr>
            <a:spLocks noChangeShapeType="1"/>
          </p:cNvSpPr>
          <p:nvPr/>
        </p:nvSpPr>
        <p:spPr bwMode="auto">
          <a:xfrm>
            <a:off x="5105400" y="3535363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19" name="Line 15"/>
          <p:cNvSpPr>
            <a:spLocks noChangeShapeType="1"/>
          </p:cNvSpPr>
          <p:nvPr/>
        </p:nvSpPr>
        <p:spPr bwMode="auto">
          <a:xfrm>
            <a:off x="5257800" y="3535363"/>
            <a:ext cx="0" cy="533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20" name="Line 16"/>
          <p:cNvSpPr>
            <a:spLocks noChangeShapeType="1"/>
          </p:cNvSpPr>
          <p:nvPr/>
        </p:nvSpPr>
        <p:spPr bwMode="auto">
          <a:xfrm>
            <a:off x="5257800" y="3763963"/>
            <a:ext cx="1524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21" name="Line 17"/>
          <p:cNvSpPr>
            <a:spLocks noChangeShapeType="1"/>
          </p:cNvSpPr>
          <p:nvPr/>
        </p:nvSpPr>
        <p:spPr bwMode="auto">
          <a:xfrm>
            <a:off x="5257800" y="4068763"/>
            <a:ext cx="1524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22" name="Line 18"/>
          <p:cNvSpPr>
            <a:spLocks noChangeShapeType="1"/>
          </p:cNvSpPr>
          <p:nvPr/>
        </p:nvSpPr>
        <p:spPr bwMode="auto">
          <a:xfrm>
            <a:off x="5105400" y="4678363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23" name="Line 19"/>
          <p:cNvSpPr>
            <a:spLocks noChangeShapeType="1"/>
          </p:cNvSpPr>
          <p:nvPr/>
        </p:nvSpPr>
        <p:spPr bwMode="auto">
          <a:xfrm>
            <a:off x="5257800" y="4678363"/>
            <a:ext cx="0" cy="533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24" name="Line 20"/>
          <p:cNvSpPr>
            <a:spLocks noChangeShapeType="1"/>
          </p:cNvSpPr>
          <p:nvPr/>
        </p:nvSpPr>
        <p:spPr bwMode="auto">
          <a:xfrm>
            <a:off x="5257800" y="4906963"/>
            <a:ext cx="1524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25" name="Line 21"/>
          <p:cNvSpPr>
            <a:spLocks noChangeShapeType="1"/>
          </p:cNvSpPr>
          <p:nvPr/>
        </p:nvSpPr>
        <p:spPr bwMode="auto">
          <a:xfrm>
            <a:off x="5257800" y="5140325"/>
            <a:ext cx="1524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26" name="Line 22"/>
          <p:cNvSpPr>
            <a:spLocks noChangeShapeType="1"/>
          </p:cNvSpPr>
          <p:nvPr/>
        </p:nvSpPr>
        <p:spPr bwMode="auto">
          <a:xfrm>
            <a:off x="3833813" y="3516313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27" name="Line 23"/>
          <p:cNvSpPr>
            <a:spLocks noChangeShapeType="1"/>
          </p:cNvSpPr>
          <p:nvPr/>
        </p:nvSpPr>
        <p:spPr bwMode="auto">
          <a:xfrm>
            <a:off x="3833813" y="4659313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6729" name="Text Box 25"/>
          <p:cNvSpPr txBox="1">
            <a:spLocks noChangeArrowheads="1"/>
          </p:cNvSpPr>
          <p:nvPr/>
        </p:nvSpPr>
        <p:spPr bwMode="auto">
          <a:xfrm>
            <a:off x="2981325" y="2054225"/>
            <a:ext cx="1887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Clr>
                <a:srgbClr val="000000"/>
              </a:buClr>
              <a:buFont typeface="Times New Roman" charset="0"/>
              <a:buNone/>
            </a:pPr>
            <a:r>
              <a:rPr lang="en-US" sz="1800" b="0" dirty="0"/>
              <a:t>Script(.</a:t>
            </a:r>
            <a:r>
              <a:rPr lang="en-US" sz="1800" b="0" dirty="0" err="1"/>
              <a:t>mts</a:t>
            </a:r>
            <a:r>
              <a:rPr lang="en-US" sz="1800" b="0" dirty="0"/>
              <a:t> file)</a:t>
            </a:r>
          </a:p>
        </p:txBody>
      </p:sp>
      <p:sp>
        <p:nvSpPr>
          <p:cNvPr id="1096730" name="Text Box 26"/>
          <p:cNvSpPr txBox="1">
            <a:spLocks noChangeArrowheads="1"/>
          </p:cNvSpPr>
          <p:nvPr/>
        </p:nvSpPr>
        <p:spPr bwMode="auto">
          <a:xfrm>
            <a:off x="4191000" y="2362200"/>
            <a:ext cx="3367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buClr>
                <a:srgbClr val="000000"/>
              </a:buClr>
              <a:buFont typeface="Times New Roman" charset="0"/>
              <a:buNone/>
            </a:pPr>
            <a:r>
              <a:rPr lang="en-US" sz="1800" b="0" dirty="0"/>
              <a:t>Action1	</a:t>
            </a:r>
            <a:r>
              <a:rPr lang="en-US" sz="1800" b="0" dirty="0" smtClean="0"/>
              <a:t>      </a:t>
            </a:r>
            <a:r>
              <a:rPr lang="en-US" sz="1800" b="0" dirty="0"/>
              <a:t>Rep1 (.</a:t>
            </a:r>
            <a:r>
              <a:rPr lang="en-US" sz="1800" b="0" dirty="0" err="1"/>
              <a:t>mtr</a:t>
            </a:r>
            <a:r>
              <a:rPr lang="en-US" sz="1800" b="0" dirty="0"/>
              <a:t> file)</a:t>
            </a:r>
          </a:p>
        </p:txBody>
      </p:sp>
      <p:sp>
        <p:nvSpPr>
          <p:cNvPr id="1096731" name="Text Box 27"/>
          <p:cNvSpPr txBox="1">
            <a:spLocks noChangeArrowheads="1"/>
          </p:cNvSpPr>
          <p:nvPr/>
        </p:nvSpPr>
        <p:spPr bwMode="auto">
          <a:xfrm>
            <a:off x="5395913" y="2668588"/>
            <a:ext cx="2573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buClr>
                <a:srgbClr val="000000"/>
              </a:buClr>
              <a:buFont typeface="Times New Roman" charset="0"/>
              <a:buNone/>
            </a:pPr>
            <a:r>
              <a:rPr lang="en-US" sz="1800" b="0" dirty="0"/>
              <a:t>Sheet1 (</a:t>
            </a:r>
            <a:r>
              <a:rPr lang="en-US" sz="1800" b="0" dirty="0" err="1"/>
              <a:t>localSheet</a:t>
            </a:r>
            <a:r>
              <a:rPr lang="en-US" sz="1800" b="0" dirty="0"/>
              <a:t>)</a:t>
            </a:r>
          </a:p>
        </p:txBody>
      </p:sp>
      <p:sp>
        <p:nvSpPr>
          <p:cNvPr id="1096732" name="Text Box 28"/>
          <p:cNvSpPr txBox="1">
            <a:spLocks noChangeArrowheads="1"/>
          </p:cNvSpPr>
          <p:nvPr/>
        </p:nvSpPr>
        <p:spPr bwMode="auto">
          <a:xfrm>
            <a:off x="5418138" y="2982913"/>
            <a:ext cx="3725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00"/>
              </a:buClr>
              <a:buFont typeface="Times New Roman" charset="0"/>
              <a:buNone/>
            </a:pPr>
            <a:r>
              <a:rPr lang="en-US" sz="1800" b="0" dirty="0"/>
              <a:t>Parameters - Action Parameters</a:t>
            </a:r>
          </a:p>
        </p:txBody>
      </p:sp>
      <p:sp>
        <p:nvSpPr>
          <p:cNvPr id="1096733" name="Text Box 29"/>
          <p:cNvSpPr txBox="1">
            <a:spLocks noChangeArrowheads="1"/>
          </p:cNvSpPr>
          <p:nvPr/>
        </p:nvSpPr>
        <p:spPr bwMode="auto">
          <a:xfrm>
            <a:off x="4191000" y="3352800"/>
            <a:ext cx="3367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buClr>
                <a:srgbClr val="000000"/>
              </a:buClr>
              <a:buFont typeface="Times New Roman" charset="0"/>
              <a:buNone/>
            </a:pPr>
            <a:r>
              <a:rPr lang="en-US" sz="1800" b="0" dirty="0"/>
              <a:t>Action2	      Rep 2 (.</a:t>
            </a:r>
            <a:r>
              <a:rPr lang="en-US" sz="1800" b="0" dirty="0" err="1"/>
              <a:t>mtr</a:t>
            </a:r>
            <a:r>
              <a:rPr lang="en-US" sz="1800" b="0" dirty="0"/>
              <a:t> file)</a:t>
            </a:r>
          </a:p>
        </p:txBody>
      </p:sp>
      <p:sp>
        <p:nvSpPr>
          <p:cNvPr id="1096734" name="Text Box 30"/>
          <p:cNvSpPr txBox="1">
            <a:spLocks noChangeArrowheads="1"/>
          </p:cNvSpPr>
          <p:nvPr/>
        </p:nvSpPr>
        <p:spPr bwMode="auto">
          <a:xfrm>
            <a:off x="5405438" y="3606800"/>
            <a:ext cx="2573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buClr>
                <a:srgbClr val="000000"/>
              </a:buClr>
              <a:buFont typeface="Times New Roman" charset="0"/>
              <a:buNone/>
            </a:pPr>
            <a:r>
              <a:rPr lang="en-US" sz="1800" b="0"/>
              <a:t>Sheet 2 (localSheet)</a:t>
            </a:r>
          </a:p>
        </p:txBody>
      </p:sp>
      <p:sp>
        <p:nvSpPr>
          <p:cNvPr id="1096735" name="Text Box 31"/>
          <p:cNvSpPr txBox="1">
            <a:spLocks noChangeArrowheads="1"/>
          </p:cNvSpPr>
          <p:nvPr/>
        </p:nvSpPr>
        <p:spPr bwMode="auto">
          <a:xfrm>
            <a:off x="5427663" y="3921125"/>
            <a:ext cx="371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00"/>
              </a:buClr>
              <a:buFont typeface="Times New Roman" charset="0"/>
              <a:buNone/>
            </a:pPr>
            <a:r>
              <a:rPr lang="en-US" sz="1800" b="0" dirty="0"/>
              <a:t>Parameters - Action Parameters</a:t>
            </a:r>
          </a:p>
        </p:txBody>
      </p:sp>
      <p:sp>
        <p:nvSpPr>
          <p:cNvPr id="1096736" name="Text Box 32"/>
          <p:cNvSpPr txBox="1">
            <a:spLocks noChangeArrowheads="1"/>
          </p:cNvSpPr>
          <p:nvPr/>
        </p:nvSpPr>
        <p:spPr bwMode="auto">
          <a:xfrm>
            <a:off x="4114800" y="4495800"/>
            <a:ext cx="3367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buClr>
                <a:srgbClr val="000000"/>
              </a:buClr>
              <a:buFont typeface="Times New Roman" charset="0"/>
              <a:buNone/>
            </a:pPr>
            <a:r>
              <a:rPr lang="en-US" sz="1800" b="0" dirty="0"/>
              <a:t>Action3	      Rep 3 (.</a:t>
            </a:r>
            <a:r>
              <a:rPr lang="en-US" sz="1800" b="0" dirty="0" err="1"/>
              <a:t>mtr</a:t>
            </a:r>
            <a:r>
              <a:rPr lang="en-US" sz="1800" b="0" dirty="0"/>
              <a:t> file)</a:t>
            </a:r>
          </a:p>
        </p:txBody>
      </p:sp>
      <p:sp>
        <p:nvSpPr>
          <p:cNvPr id="1096737" name="Text Box 33"/>
          <p:cNvSpPr txBox="1">
            <a:spLocks noChangeArrowheads="1"/>
          </p:cNvSpPr>
          <p:nvPr/>
        </p:nvSpPr>
        <p:spPr bwMode="auto">
          <a:xfrm>
            <a:off x="5424488" y="4754563"/>
            <a:ext cx="2573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buClr>
                <a:srgbClr val="000000"/>
              </a:buClr>
              <a:buFont typeface="Times New Roman" charset="0"/>
              <a:buNone/>
            </a:pPr>
            <a:r>
              <a:rPr lang="en-US" sz="1800" b="0"/>
              <a:t>Sheet3 (localSheet)</a:t>
            </a:r>
          </a:p>
        </p:txBody>
      </p:sp>
      <p:sp>
        <p:nvSpPr>
          <p:cNvPr id="1096738" name="Text Box 34"/>
          <p:cNvSpPr txBox="1">
            <a:spLocks noChangeArrowheads="1"/>
          </p:cNvSpPr>
          <p:nvPr/>
        </p:nvSpPr>
        <p:spPr bwMode="auto">
          <a:xfrm>
            <a:off x="5410200" y="5068888"/>
            <a:ext cx="373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00"/>
              </a:buClr>
              <a:buFont typeface="Times New Roman" charset="0"/>
              <a:buNone/>
            </a:pPr>
            <a:r>
              <a:rPr lang="en-US" sz="1800" b="0" dirty="0"/>
              <a:t>Parameters </a:t>
            </a:r>
            <a:r>
              <a:rPr lang="en-US" sz="1800" b="0" dirty="0" smtClean="0"/>
              <a:t>– Action Parameters</a:t>
            </a:r>
            <a:endParaRPr lang="en-US" sz="1800" b="0" dirty="0"/>
          </a:p>
        </p:txBody>
      </p:sp>
      <p:sp>
        <p:nvSpPr>
          <p:cNvPr id="1096740" name="Text Box 36"/>
          <p:cNvSpPr txBox="1">
            <a:spLocks noChangeArrowheads="1"/>
          </p:cNvSpPr>
          <p:nvPr/>
        </p:nvSpPr>
        <p:spPr bwMode="auto">
          <a:xfrm>
            <a:off x="228600" y="2895600"/>
            <a:ext cx="3238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rgbClr val="000000"/>
              </a:buClr>
              <a:buFont typeface="Times New Roman" charset="0"/>
              <a:buNone/>
            </a:pPr>
            <a:r>
              <a:rPr lang="en-US" sz="1800" b="0" dirty="0"/>
              <a:t>Shared Repository t (.</a:t>
            </a:r>
            <a:r>
              <a:rPr lang="en-US" sz="1800" b="0" dirty="0" err="1"/>
              <a:t>tsr</a:t>
            </a:r>
            <a:r>
              <a:rPr lang="en-US" sz="1800" b="0" dirty="0"/>
              <a:t> file</a:t>
            </a:r>
            <a:r>
              <a:rPr lang="en-US" sz="1800" b="0" dirty="0" smtClean="0"/>
              <a:t>) Global Parameter</a:t>
            </a:r>
            <a:endParaRPr lang="en-US" sz="1800" b="0" dirty="0"/>
          </a:p>
        </p:txBody>
      </p:sp>
      <p:sp>
        <p:nvSpPr>
          <p:cNvPr id="1096742" name="Text Box 38"/>
          <p:cNvSpPr txBox="1">
            <a:spLocks noChangeArrowheads="1"/>
          </p:cNvSpPr>
          <p:nvPr/>
        </p:nvSpPr>
        <p:spPr bwMode="auto">
          <a:xfrm>
            <a:off x="304800" y="3657600"/>
            <a:ext cx="281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rgbClr val="000000"/>
              </a:buClr>
              <a:buFont typeface="Times New Roman" charset="0"/>
              <a:buNone/>
            </a:pPr>
            <a:r>
              <a:rPr lang="en-US" sz="1800" b="0" dirty="0" smtClean="0"/>
              <a:t>Environment Parameter</a:t>
            </a:r>
            <a:endParaRPr lang="en-US" sz="1800" b="0" dirty="0"/>
          </a:p>
        </p:txBody>
      </p:sp>
      <p:sp>
        <p:nvSpPr>
          <p:cNvPr id="1096743" name="Text Box 39"/>
          <p:cNvSpPr txBox="1">
            <a:spLocks noChangeArrowheads="1"/>
          </p:cNvSpPr>
          <p:nvPr/>
        </p:nvSpPr>
        <p:spPr bwMode="auto">
          <a:xfrm>
            <a:off x="381000" y="4267200"/>
            <a:ext cx="2095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rgbClr val="000000"/>
              </a:buClr>
              <a:buFont typeface="Times New Roman" charset="0"/>
              <a:buNone/>
            </a:pPr>
            <a:r>
              <a:rPr lang="en-US" sz="1800" b="0" dirty="0"/>
              <a:t>Test Parameter</a:t>
            </a:r>
          </a:p>
        </p:txBody>
      </p:sp>
      <p:sp>
        <p:nvSpPr>
          <p:cNvPr id="1096747" name="Rectangle 43"/>
          <p:cNvSpPr>
            <a:spLocks noChangeArrowheads="1"/>
          </p:cNvSpPr>
          <p:nvPr/>
        </p:nvSpPr>
        <p:spPr bwMode="auto">
          <a:xfrm>
            <a:off x="685800" y="533400"/>
            <a:ext cx="73136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defTabSz="914400" eaLnBrk="0" hangingPunct="0">
              <a:buSzTx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Architecture Of QTP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Testing using QTP</a:t>
            </a:r>
            <a:endParaRPr lang="en-IN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:\Users\Admin\Desktop\shrutika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543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8809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QTP Output</a:t>
            </a:r>
            <a:endParaRPr lang="en-IN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:\Users\Admin\Desktop\shrutika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696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3542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QTP </a:t>
            </a:r>
            <a:r>
              <a:rPr lang="en-IN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C:\Users\Admin\Desktop\ss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8178"/>
            <a:ext cx="7010400" cy="410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2592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QTP Output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Admin\Desktop\ss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315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600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QTP Output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:\Users\Admin\Desktop\ss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31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600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testing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process used to identify the correctness,  completeness and quality of developed computer software.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the process of executing a program/application under positive and negative conditions by manual or automated means. It checks for the :-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Specification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Functionality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6515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have performed various test cases on “Computer Engineering Course Details” website using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Selenium IDE and QTP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tool. In this we have performed test cases on various modules such as Login page, Registration page and course details page.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527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57200"/>
            <a:ext cx="73152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Why Testing tools?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65438" y="1855788"/>
            <a:ext cx="2676525" cy="2212975"/>
            <a:chOff x="1859" y="1150"/>
            <a:chExt cx="1686" cy="1394"/>
          </a:xfrm>
        </p:grpSpPr>
        <p:graphicFrame>
          <p:nvGraphicFramePr>
            <p:cNvPr id="1028" name="Object 4"/>
            <p:cNvGraphicFramePr>
              <a:graphicFrameLocks/>
            </p:cNvGraphicFramePr>
            <p:nvPr/>
          </p:nvGraphicFramePr>
          <p:xfrm>
            <a:off x="2133" y="1150"/>
            <a:ext cx="933" cy="979"/>
          </p:xfrm>
          <a:graphic>
            <a:graphicData uri="http://schemas.openxmlformats.org/presentationml/2006/ole">
              <p:oleObj spid="_x0000_s1028" r:id="rId3" imgW="3309840" imgH="3470040" progId="">
                <p:embed/>
              </p:oleObj>
            </a:graphicData>
          </a:graphic>
        </p:graphicFrame>
        <p:sp>
          <p:nvSpPr>
            <p:cNvPr id="896005" name="Rectangle 5"/>
            <p:cNvSpPr>
              <a:spLocks noChangeArrowheads="1"/>
            </p:cNvSpPr>
            <p:nvPr/>
          </p:nvSpPr>
          <p:spPr bwMode="auto">
            <a:xfrm>
              <a:off x="1859" y="2195"/>
              <a:ext cx="1686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228600" indent="-228600" defTabSz="914400" eaLnBrk="0" hangingPunct="0">
                <a:buClr>
                  <a:srgbClr val="000000"/>
                </a:buClr>
                <a:defRPr/>
              </a:pPr>
              <a:r>
                <a:rPr lang="en-US" sz="3000" dirty="0" smtClean="0">
                  <a:latin typeface="Times New Roman" pitchFamily="18" charset="0"/>
                  <a:cs typeface="Times New Roman" pitchFamily="18" charset="0"/>
                </a:rPr>
                <a:t>Manual  Testing</a:t>
              </a:r>
              <a:endParaRPr lang="en-US" sz="3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96006" name="Rectangle 6"/>
          <p:cNvSpPr>
            <a:spLocks noChangeArrowheads="1"/>
          </p:cNvSpPr>
          <p:nvPr/>
        </p:nvSpPr>
        <p:spPr bwMode="auto">
          <a:xfrm>
            <a:off x="2971800" y="4343400"/>
            <a:ext cx="2346796" cy="136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228600" indent="-228600" algn="l" defTabSz="914400" eaLnBrk="0" hangingPunct="0">
              <a:spcBef>
                <a:spcPct val="20000"/>
              </a:spcBef>
              <a:buClr>
                <a:srgbClr val="FFFFCC"/>
              </a:buClr>
            </a:pPr>
            <a:r>
              <a:rPr lang="en-US" sz="1800" b="0" dirty="0" smtClean="0"/>
              <a:t>- Time </a:t>
            </a:r>
            <a:r>
              <a:rPr lang="en-US" sz="1800" b="0" dirty="0"/>
              <a:t>consuming</a:t>
            </a:r>
          </a:p>
          <a:p>
            <a:pPr marL="228600" indent="-228600" algn="l" defTabSz="914400" eaLnBrk="0" hangingPunct="0">
              <a:spcBef>
                <a:spcPct val="20000"/>
              </a:spcBef>
              <a:buClr>
                <a:srgbClr val="FFFFCC"/>
              </a:buClr>
            </a:pPr>
            <a:r>
              <a:rPr lang="en-US" sz="1800" b="0" dirty="0" smtClean="0"/>
              <a:t>- Low </a:t>
            </a:r>
            <a:r>
              <a:rPr lang="en-US" sz="1800" b="0" dirty="0"/>
              <a:t>reliability</a:t>
            </a:r>
          </a:p>
          <a:p>
            <a:pPr marL="228600" indent="-228600" algn="l" defTabSz="914400" eaLnBrk="0" hangingPunct="0">
              <a:spcBef>
                <a:spcPct val="20000"/>
              </a:spcBef>
              <a:buClr>
                <a:srgbClr val="FFFFCC"/>
              </a:buClr>
            </a:pPr>
            <a:r>
              <a:rPr lang="en-US" sz="1800" b="0" dirty="0" smtClean="0"/>
              <a:t>- Human </a:t>
            </a:r>
            <a:r>
              <a:rPr lang="en-US" sz="1800" b="0" dirty="0"/>
              <a:t>resources</a:t>
            </a:r>
          </a:p>
          <a:p>
            <a:pPr marL="228600" indent="-228600" algn="l" defTabSz="914400" eaLnBrk="0" hangingPunct="0">
              <a:spcBef>
                <a:spcPct val="20000"/>
              </a:spcBef>
              <a:buClr>
                <a:srgbClr val="FFFFCC"/>
              </a:buClr>
            </a:pPr>
            <a:r>
              <a:rPr lang="en-US" sz="1800" b="0" dirty="0" smtClean="0"/>
              <a:t>- Inconsistent</a:t>
            </a:r>
            <a:endParaRPr lang="en-US" sz="1800" b="0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638800" y="1371600"/>
            <a:ext cx="3115895" cy="2193183"/>
            <a:chOff x="3504" y="1054"/>
            <a:chExt cx="2137" cy="1546"/>
          </a:xfrm>
        </p:grpSpPr>
        <p:sp>
          <p:nvSpPr>
            <p:cNvPr id="896008" name="Rectangle 8"/>
            <p:cNvSpPr>
              <a:spLocks noChangeArrowheads="1"/>
            </p:cNvSpPr>
            <p:nvPr/>
          </p:nvSpPr>
          <p:spPr bwMode="auto">
            <a:xfrm>
              <a:off x="3504" y="2209"/>
              <a:ext cx="2137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buClr>
                  <a:srgbClr val="000000"/>
                </a:buClr>
                <a:defRPr/>
              </a:pPr>
              <a:r>
                <a:rPr lang="en-US" sz="3000" dirty="0">
                  <a:latin typeface="Times New Roman" pitchFamily="18" charset="0"/>
                  <a:cs typeface="Times New Roman" pitchFamily="18" charset="0"/>
                </a:rPr>
                <a:t>Automated Testing</a:t>
              </a: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090" y="1054"/>
              <a:ext cx="1112" cy="1062"/>
              <a:chOff x="4108" y="1201"/>
              <a:chExt cx="1112" cy="1062"/>
            </a:xfrm>
          </p:grpSpPr>
          <p:pic>
            <p:nvPicPr>
              <p:cNvPr id="1039" name="Picture 10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112" y="1206"/>
                <a:ext cx="1104" cy="1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 useBgFill="1">
            <p:nvSpPr>
              <p:cNvPr id="1040" name="Freeform 11"/>
              <p:cNvSpPr>
                <a:spLocks/>
              </p:cNvSpPr>
              <p:nvPr/>
            </p:nvSpPr>
            <p:spPr bwMode="auto">
              <a:xfrm>
                <a:off x="4518" y="1846"/>
                <a:ext cx="197" cy="120"/>
              </a:xfrm>
              <a:custGeom>
                <a:avLst/>
                <a:gdLst>
                  <a:gd name="T0" fmla="*/ 45 w 196"/>
                  <a:gd name="T1" fmla="*/ 0 h 112"/>
                  <a:gd name="T2" fmla="*/ 27 w 196"/>
                  <a:gd name="T3" fmla="*/ 14 h 112"/>
                  <a:gd name="T4" fmla="*/ 15 w 196"/>
                  <a:gd name="T5" fmla="*/ 38 h 112"/>
                  <a:gd name="T6" fmla="*/ 3 w 196"/>
                  <a:gd name="T7" fmla="*/ 56 h 112"/>
                  <a:gd name="T8" fmla="*/ 0 w 196"/>
                  <a:gd name="T9" fmla="*/ 71 h 112"/>
                  <a:gd name="T10" fmla="*/ 11 w 196"/>
                  <a:gd name="T11" fmla="*/ 68 h 112"/>
                  <a:gd name="T12" fmla="*/ 18 w 196"/>
                  <a:gd name="T13" fmla="*/ 62 h 112"/>
                  <a:gd name="T14" fmla="*/ 28 w 196"/>
                  <a:gd name="T15" fmla="*/ 58 h 112"/>
                  <a:gd name="T16" fmla="*/ 35 w 196"/>
                  <a:gd name="T17" fmla="*/ 50 h 112"/>
                  <a:gd name="T18" fmla="*/ 59 w 196"/>
                  <a:gd name="T19" fmla="*/ 71 h 112"/>
                  <a:gd name="T20" fmla="*/ 75 w 196"/>
                  <a:gd name="T21" fmla="*/ 86 h 112"/>
                  <a:gd name="T22" fmla="*/ 83 w 196"/>
                  <a:gd name="T23" fmla="*/ 95 h 112"/>
                  <a:gd name="T24" fmla="*/ 89 w 196"/>
                  <a:gd name="T25" fmla="*/ 111 h 112"/>
                  <a:gd name="T26" fmla="*/ 156 w 196"/>
                  <a:gd name="T27" fmla="*/ 112 h 112"/>
                  <a:gd name="T28" fmla="*/ 167 w 196"/>
                  <a:gd name="T29" fmla="*/ 92 h 112"/>
                  <a:gd name="T30" fmla="*/ 184 w 196"/>
                  <a:gd name="T31" fmla="*/ 68 h 112"/>
                  <a:gd name="T32" fmla="*/ 196 w 196"/>
                  <a:gd name="T33" fmla="*/ 44 h 112"/>
                  <a:gd name="T34" fmla="*/ 105 w 196"/>
                  <a:gd name="T35" fmla="*/ 45 h 112"/>
                  <a:gd name="T36" fmla="*/ 84 w 196"/>
                  <a:gd name="T37" fmla="*/ 44 h 112"/>
                  <a:gd name="T38" fmla="*/ 66 w 196"/>
                  <a:gd name="T39" fmla="*/ 33 h 112"/>
                  <a:gd name="T40" fmla="*/ 53 w 196"/>
                  <a:gd name="T41" fmla="*/ 24 h 112"/>
                  <a:gd name="T42" fmla="*/ 45 w 196"/>
                  <a:gd name="T43" fmla="*/ 0 h 11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6"/>
                  <a:gd name="T67" fmla="*/ 0 h 112"/>
                  <a:gd name="T68" fmla="*/ 196 w 196"/>
                  <a:gd name="T69" fmla="*/ 112 h 11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6" h="112">
                    <a:moveTo>
                      <a:pt x="45" y="0"/>
                    </a:moveTo>
                    <a:lnTo>
                      <a:pt x="27" y="14"/>
                    </a:lnTo>
                    <a:lnTo>
                      <a:pt x="15" y="38"/>
                    </a:lnTo>
                    <a:lnTo>
                      <a:pt x="3" y="56"/>
                    </a:lnTo>
                    <a:lnTo>
                      <a:pt x="0" y="71"/>
                    </a:lnTo>
                    <a:lnTo>
                      <a:pt x="11" y="68"/>
                    </a:lnTo>
                    <a:lnTo>
                      <a:pt x="18" y="62"/>
                    </a:lnTo>
                    <a:lnTo>
                      <a:pt x="28" y="58"/>
                    </a:lnTo>
                    <a:lnTo>
                      <a:pt x="35" y="50"/>
                    </a:lnTo>
                    <a:lnTo>
                      <a:pt x="59" y="71"/>
                    </a:lnTo>
                    <a:lnTo>
                      <a:pt x="75" y="86"/>
                    </a:lnTo>
                    <a:lnTo>
                      <a:pt x="83" y="95"/>
                    </a:lnTo>
                    <a:lnTo>
                      <a:pt x="89" y="111"/>
                    </a:lnTo>
                    <a:lnTo>
                      <a:pt x="156" y="112"/>
                    </a:lnTo>
                    <a:lnTo>
                      <a:pt x="167" y="92"/>
                    </a:lnTo>
                    <a:lnTo>
                      <a:pt x="184" y="68"/>
                    </a:lnTo>
                    <a:lnTo>
                      <a:pt x="196" y="44"/>
                    </a:lnTo>
                    <a:lnTo>
                      <a:pt x="105" y="45"/>
                    </a:lnTo>
                    <a:lnTo>
                      <a:pt x="84" y="44"/>
                    </a:lnTo>
                    <a:lnTo>
                      <a:pt x="66" y="33"/>
                    </a:lnTo>
                    <a:lnTo>
                      <a:pt x="53" y="24"/>
                    </a:lnTo>
                    <a:lnTo>
                      <a:pt x="45" y="0"/>
                    </a:lnTo>
                    <a:close/>
                  </a:path>
                </a:pathLst>
              </a:custGeom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1041" name="Freeform 12"/>
              <p:cNvSpPr>
                <a:spLocks/>
              </p:cNvSpPr>
              <p:nvPr/>
            </p:nvSpPr>
            <p:spPr bwMode="auto">
              <a:xfrm>
                <a:off x="4495" y="1915"/>
                <a:ext cx="53" cy="47"/>
              </a:xfrm>
              <a:custGeom>
                <a:avLst/>
                <a:gdLst>
                  <a:gd name="T0" fmla="*/ 16 w 53"/>
                  <a:gd name="T1" fmla="*/ 0 h 35"/>
                  <a:gd name="T2" fmla="*/ 0 w 53"/>
                  <a:gd name="T3" fmla="*/ 34 h 35"/>
                  <a:gd name="T4" fmla="*/ 53 w 53"/>
                  <a:gd name="T5" fmla="*/ 35 h 35"/>
                  <a:gd name="T6" fmla="*/ 53 w 53"/>
                  <a:gd name="T7" fmla="*/ 24 h 35"/>
                  <a:gd name="T8" fmla="*/ 22 w 53"/>
                  <a:gd name="T9" fmla="*/ 25 h 35"/>
                  <a:gd name="T10" fmla="*/ 16 w 53"/>
                  <a:gd name="T11" fmla="*/ 0 h 3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35"/>
                  <a:gd name="T20" fmla="*/ 53 w 53"/>
                  <a:gd name="T21" fmla="*/ 35 h 3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35">
                    <a:moveTo>
                      <a:pt x="16" y="0"/>
                    </a:moveTo>
                    <a:lnTo>
                      <a:pt x="0" y="34"/>
                    </a:lnTo>
                    <a:lnTo>
                      <a:pt x="53" y="35"/>
                    </a:lnTo>
                    <a:lnTo>
                      <a:pt x="53" y="24"/>
                    </a:lnTo>
                    <a:lnTo>
                      <a:pt x="22" y="25"/>
                    </a:lnTo>
                    <a:lnTo>
                      <a:pt x="16" y="0"/>
                    </a:lnTo>
                    <a:close/>
                  </a:path>
                </a:pathLst>
              </a:custGeom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1042" name="Freeform 13"/>
              <p:cNvSpPr>
                <a:spLocks/>
              </p:cNvSpPr>
              <p:nvPr/>
            </p:nvSpPr>
            <p:spPr bwMode="auto">
              <a:xfrm>
                <a:off x="4108" y="1504"/>
                <a:ext cx="1112" cy="759"/>
              </a:xfrm>
              <a:custGeom>
                <a:avLst/>
                <a:gdLst>
                  <a:gd name="T0" fmla="*/ 970 w 1112"/>
                  <a:gd name="T1" fmla="*/ 31 h 759"/>
                  <a:gd name="T2" fmla="*/ 990 w 1112"/>
                  <a:gd name="T3" fmla="*/ 56 h 759"/>
                  <a:gd name="T4" fmla="*/ 1022 w 1112"/>
                  <a:gd name="T5" fmla="*/ 78 h 759"/>
                  <a:gd name="T6" fmla="*/ 1038 w 1112"/>
                  <a:gd name="T7" fmla="*/ 118 h 759"/>
                  <a:gd name="T8" fmla="*/ 1044 w 1112"/>
                  <a:gd name="T9" fmla="*/ 201 h 759"/>
                  <a:gd name="T10" fmla="*/ 1053 w 1112"/>
                  <a:gd name="T11" fmla="*/ 242 h 759"/>
                  <a:gd name="T12" fmla="*/ 1027 w 1112"/>
                  <a:gd name="T13" fmla="*/ 255 h 759"/>
                  <a:gd name="T14" fmla="*/ 1003 w 1112"/>
                  <a:gd name="T15" fmla="*/ 272 h 759"/>
                  <a:gd name="T16" fmla="*/ 991 w 1112"/>
                  <a:gd name="T17" fmla="*/ 282 h 759"/>
                  <a:gd name="T18" fmla="*/ 978 w 1112"/>
                  <a:gd name="T19" fmla="*/ 326 h 759"/>
                  <a:gd name="T20" fmla="*/ 962 w 1112"/>
                  <a:gd name="T21" fmla="*/ 336 h 759"/>
                  <a:gd name="T22" fmla="*/ 940 w 1112"/>
                  <a:gd name="T23" fmla="*/ 345 h 759"/>
                  <a:gd name="T24" fmla="*/ 914 w 1112"/>
                  <a:gd name="T25" fmla="*/ 351 h 759"/>
                  <a:gd name="T26" fmla="*/ 878 w 1112"/>
                  <a:gd name="T27" fmla="*/ 356 h 759"/>
                  <a:gd name="T28" fmla="*/ 889 w 1112"/>
                  <a:gd name="T29" fmla="*/ 375 h 759"/>
                  <a:gd name="T30" fmla="*/ 896 w 1112"/>
                  <a:gd name="T31" fmla="*/ 394 h 759"/>
                  <a:gd name="T32" fmla="*/ 907 w 1112"/>
                  <a:gd name="T33" fmla="*/ 410 h 759"/>
                  <a:gd name="T34" fmla="*/ 914 w 1112"/>
                  <a:gd name="T35" fmla="*/ 446 h 759"/>
                  <a:gd name="T36" fmla="*/ 928 w 1112"/>
                  <a:gd name="T37" fmla="*/ 471 h 759"/>
                  <a:gd name="T38" fmla="*/ 964 w 1112"/>
                  <a:gd name="T39" fmla="*/ 480 h 759"/>
                  <a:gd name="T40" fmla="*/ 987 w 1112"/>
                  <a:gd name="T41" fmla="*/ 487 h 759"/>
                  <a:gd name="T42" fmla="*/ 1002 w 1112"/>
                  <a:gd name="T43" fmla="*/ 502 h 759"/>
                  <a:gd name="T44" fmla="*/ 676 w 1112"/>
                  <a:gd name="T45" fmla="*/ 642 h 759"/>
                  <a:gd name="T46" fmla="*/ 667 w 1112"/>
                  <a:gd name="T47" fmla="*/ 678 h 759"/>
                  <a:gd name="T48" fmla="*/ 608 w 1112"/>
                  <a:gd name="T49" fmla="*/ 684 h 759"/>
                  <a:gd name="T50" fmla="*/ 541 w 1112"/>
                  <a:gd name="T51" fmla="*/ 692 h 759"/>
                  <a:gd name="T52" fmla="*/ 466 w 1112"/>
                  <a:gd name="T53" fmla="*/ 699 h 759"/>
                  <a:gd name="T54" fmla="*/ 259 w 1112"/>
                  <a:gd name="T55" fmla="*/ 709 h 759"/>
                  <a:gd name="T56" fmla="*/ 153 w 1112"/>
                  <a:gd name="T57" fmla="*/ 699 h 759"/>
                  <a:gd name="T58" fmla="*/ 73 w 1112"/>
                  <a:gd name="T59" fmla="*/ 692 h 759"/>
                  <a:gd name="T60" fmla="*/ 55 w 1112"/>
                  <a:gd name="T61" fmla="*/ 670 h 759"/>
                  <a:gd name="T62" fmla="*/ 63 w 1112"/>
                  <a:gd name="T63" fmla="*/ 632 h 759"/>
                  <a:gd name="T64" fmla="*/ 93 w 1112"/>
                  <a:gd name="T65" fmla="*/ 625 h 759"/>
                  <a:gd name="T66" fmla="*/ 109 w 1112"/>
                  <a:gd name="T67" fmla="*/ 612 h 759"/>
                  <a:gd name="T68" fmla="*/ 135 w 1112"/>
                  <a:gd name="T69" fmla="*/ 603 h 759"/>
                  <a:gd name="T70" fmla="*/ 162 w 1112"/>
                  <a:gd name="T71" fmla="*/ 594 h 759"/>
                  <a:gd name="T72" fmla="*/ 186 w 1112"/>
                  <a:gd name="T73" fmla="*/ 585 h 759"/>
                  <a:gd name="T74" fmla="*/ 207 w 1112"/>
                  <a:gd name="T75" fmla="*/ 579 h 759"/>
                  <a:gd name="T76" fmla="*/ 192 w 1112"/>
                  <a:gd name="T77" fmla="*/ 566 h 759"/>
                  <a:gd name="T78" fmla="*/ 181 w 1112"/>
                  <a:gd name="T79" fmla="*/ 542 h 759"/>
                  <a:gd name="T80" fmla="*/ 172 w 1112"/>
                  <a:gd name="T81" fmla="*/ 523 h 759"/>
                  <a:gd name="T82" fmla="*/ 195 w 1112"/>
                  <a:gd name="T83" fmla="*/ 516 h 759"/>
                  <a:gd name="T84" fmla="*/ 268 w 1112"/>
                  <a:gd name="T85" fmla="*/ 490 h 759"/>
                  <a:gd name="T86" fmla="*/ 304 w 1112"/>
                  <a:gd name="T87" fmla="*/ 498 h 759"/>
                  <a:gd name="T88" fmla="*/ 324 w 1112"/>
                  <a:gd name="T89" fmla="*/ 465 h 759"/>
                  <a:gd name="T90" fmla="*/ 327 w 1112"/>
                  <a:gd name="T91" fmla="*/ 432 h 759"/>
                  <a:gd name="T92" fmla="*/ 334 w 1112"/>
                  <a:gd name="T93" fmla="*/ 399 h 759"/>
                  <a:gd name="T94" fmla="*/ 343 w 1112"/>
                  <a:gd name="T95" fmla="*/ 375 h 759"/>
                  <a:gd name="T96" fmla="*/ 352 w 1112"/>
                  <a:gd name="T97" fmla="*/ 349 h 759"/>
                  <a:gd name="T98" fmla="*/ 360 w 1112"/>
                  <a:gd name="T99" fmla="*/ 328 h 759"/>
                  <a:gd name="T100" fmla="*/ 368 w 1112"/>
                  <a:gd name="T101" fmla="*/ 310 h 759"/>
                  <a:gd name="T102" fmla="*/ 378 w 1112"/>
                  <a:gd name="T103" fmla="*/ 289 h 759"/>
                  <a:gd name="T104" fmla="*/ 398 w 1112"/>
                  <a:gd name="T105" fmla="*/ 252 h 759"/>
                  <a:gd name="T106" fmla="*/ 403 w 1112"/>
                  <a:gd name="T107" fmla="*/ 231 h 759"/>
                  <a:gd name="T108" fmla="*/ 412 w 1112"/>
                  <a:gd name="T109" fmla="*/ 212 h 759"/>
                  <a:gd name="T110" fmla="*/ 424 w 1112"/>
                  <a:gd name="T111" fmla="*/ 196 h 759"/>
                  <a:gd name="T112" fmla="*/ 429 w 1112"/>
                  <a:gd name="T113" fmla="*/ 43 h 759"/>
                  <a:gd name="T114" fmla="*/ 1 w 1112"/>
                  <a:gd name="T115" fmla="*/ 759 h 759"/>
                  <a:gd name="T116" fmla="*/ 1110 w 1112"/>
                  <a:gd name="T117" fmla="*/ 2 h 75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112"/>
                  <a:gd name="T178" fmla="*/ 0 h 759"/>
                  <a:gd name="T179" fmla="*/ 1112 w 1112"/>
                  <a:gd name="T180" fmla="*/ 759 h 75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112" h="759">
                    <a:moveTo>
                      <a:pt x="972" y="0"/>
                    </a:moveTo>
                    <a:lnTo>
                      <a:pt x="970" y="31"/>
                    </a:lnTo>
                    <a:lnTo>
                      <a:pt x="986" y="43"/>
                    </a:lnTo>
                    <a:lnTo>
                      <a:pt x="990" y="56"/>
                    </a:lnTo>
                    <a:lnTo>
                      <a:pt x="1012" y="81"/>
                    </a:lnTo>
                    <a:lnTo>
                      <a:pt x="1022" y="78"/>
                    </a:lnTo>
                    <a:lnTo>
                      <a:pt x="1035" y="97"/>
                    </a:lnTo>
                    <a:lnTo>
                      <a:pt x="1038" y="118"/>
                    </a:lnTo>
                    <a:lnTo>
                      <a:pt x="1044" y="128"/>
                    </a:lnTo>
                    <a:lnTo>
                      <a:pt x="1044" y="201"/>
                    </a:lnTo>
                    <a:lnTo>
                      <a:pt x="1051" y="211"/>
                    </a:lnTo>
                    <a:lnTo>
                      <a:pt x="1053" y="242"/>
                    </a:lnTo>
                    <a:lnTo>
                      <a:pt x="1045" y="252"/>
                    </a:lnTo>
                    <a:lnTo>
                      <a:pt x="1027" y="255"/>
                    </a:lnTo>
                    <a:lnTo>
                      <a:pt x="1012" y="265"/>
                    </a:lnTo>
                    <a:lnTo>
                      <a:pt x="1003" y="272"/>
                    </a:lnTo>
                    <a:lnTo>
                      <a:pt x="1000" y="280"/>
                    </a:lnTo>
                    <a:lnTo>
                      <a:pt x="991" y="282"/>
                    </a:lnTo>
                    <a:lnTo>
                      <a:pt x="978" y="300"/>
                    </a:lnTo>
                    <a:lnTo>
                      <a:pt x="978" y="326"/>
                    </a:lnTo>
                    <a:lnTo>
                      <a:pt x="962" y="327"/>
                    </a:lnTo>
                    <a:lnTo>
                      <a:pt x="962" y="336"/>
                    </a:lnTo>
                    <a:lnTo>
                      <a:pt x="948" y="336"/>
                    </a:lnTo>
                    <a:lnTo>
                      <a:pt x="940" y="345"/>
                    </a:lnTo>
                    <a:lnTo>
                      <a:pt x="915" y="342"/>
                    </a:lnTo>
                    <a:lnTo>
                      <a:pt x="914" y="351"/>
                    </a:lnTo>
                    <a:lnTo>
                      <a:pt x="888" y="351"/>
                    </a:lnTo>
                    <a:lnTo>
                      <a:pt x="878" y="356"/>
                    </a:lnTo>
                    <a:lnTo>
                      <a:pt x="874" y="366"/>
                    </a:lnTo>
                    <a:lnTo>
                      <a:pt x="889" y="375"/>
                    </a:lnTo>
                    <a:lnTo>
                      <a:pt x="886" y="385"/>
                    </a:lnTo>
                    <a:lnTo>
                      <a:pt x="896" y="394"/>
                    </a:lnTo>
                    <a:lnTo>
                      <a:pt x="897" y="405"/>
                    </a:lnTo>
                    <a:lnTo>
                      <a:pt x="907" y="410"/>
                    </a:lnTo>
                    <a:lnTo>
                      <a:pt x="907" y="436"/>
                    </a:lnTo>
                    <a:lnTo>
                      <a:pt x="914" y="446"/>
                    </a:lnTo>
                    <a:lnTo>
                      <a:pt x="914" y="471"/>
                    </a:lnTo>
                    <a:lnTo>
                      <a:pt x="928" y="471"/>
                    </a:lnTo>
                    <a:lnTo>
                      <a:pt x="931" y="480"/>
                    </a:lnTo>
                    <a:lnTo>
                      <a:pt x="964" y="480"/>
                    </a:lnTo>
                    <a:lnTo>
                      <a:pt x="974" y="484"/>
                    </a:lnTo>
                    <a:lnTo>
                      <a:pt x="987" y="487"/>
                    </a:lnTo>
                    <a:lnTo>
                      <a:pt x="994" y="493"/>
                    </a:lnTo>
                    <a:lnTo>
                      <a:pt x="1002" y="502"/>
                    </a:lnTo>
                    <a:lnTo>
                      <a:pt x="1003" y="643"/>
                    </a:lnTo>
                    <a:lnTo>
                      <a:pt x="676" y="642"/>
                    </a:lnTo>
                    <a:lnTo>
                      <a:pt x="676" y="678"/>
                    </a:lnTo>
                    <a:lnTo>
                      <a:pt x="667" y="678"/>
                    </a:lnTo>
                    <a:lnTo>
                      <a:pt x="658" y="684"/>
                    </a:lnTo>
                    <a:lnTo>
                      <a:pt x="608" y="684"/>
                    </a:lnTo>
                    <a:lnTo>
                      <a:pt x="606" y="692"/>
                    </a:lnTo>
                    <a:lnTo>
                      <a:pt x="541" y="692"/>
                    </a:lnTo>
                    <a:lnTo>
                      <a:pt x="537" y="700"/>
                    </a:lnTo>
                    <a:lnTo>
                      <a:pt x="466" y="699"/>
                    </a:lnTo>
                    <a:lnTo>
                      <a:pt x="463" y="709"/>
                    </a:lnTo>
                    <a:lnTo>
                      <a:pt x="259" y="709"/>
                    </a:lnTo>
                    <a:lnTo>
                      <a:pt x="252" y="699"/>
                    </a:lnTo>
                    <a:lnTo>
                      <a:pt x="153" y="699"/>
                    </a:lnTo>
                    <a:lnTo>
                      <a:pt x="146" y="692"/>
                    </a:lnTo>
                    <a:lnTo>
                      <a:pt x="73" y="692"/>
                    </a:lnTo>
                    <a:lnTo>
                      <a:pt x="61" y="680"/>
                    </a:lnTo>
                    <a:lnTo>
                      <a:pt x="55" y="670"/>
                    </a:lnTo>
                    <a:lnTo>
                      <a:pt x="51" y="642"/>
                    </a:lnTo>
                    <a:lnTo>
                      <a:pt x="63" y="632"/>
                    </a:lnTo>
                    <a:lnTo>
                      <a:pt x="74" y="625"/>
                    </a:lnTo>
                    <a:lnTo>
                      <a:pt x="93" y="625"/>
                    </a:lnTo>
                    <a:lnTo>
                      <a:pt x="105" y="620"/>
                    </a:lnTo>
                    <a:lnTo>
                      <a:pt x="109" y="612"/>
                    </a:lnTo>
                    <a:lnTo>
                      <a:pt x="134" y="612"/>
                    </a:lnTo>
                    <a:lnTo>
                      <a:pt x="135" y="603"/>
                    </a:lnTo>
                    <a:lnTo>
                      <a:pt x="147" y="602"/>
                    </a:lnTo>
                    <a:lnTo>
                      <a:pt x="162" y="594"/>
                    </a:lnTo>
                    <a:lnTo>
                      <a:pt x="171" y="588"/>
                    </a:lnTo>
                    <a:lnTo>
                      <a:pt x="186" y="585"/>
                    </a:lnTo>
                    <a:lnTo>
                      <a:pt x="193" y="580"/>
                    </a:lnTo>
                    <a:lnTo>
                      <a:pt x="207" y="579"/>
                    </a:lnTo>
                    <a:lnTo>
                      <a:pt x="204" y="567"/>
                    </a:lnTo>
                    <a:lnTo>
                      <a:pt x="192" y="566"/>
                    </a:lnTo>
                    <a:lnTo>
                      <a:pt x="182" y="552"/>
                    </a:lnTo>
                    <a:lnTo>
                      <a:pt x="181" y="542"/>
                    </a:lnTo>
                    <a:lnTo>
                      <a:pt x="183" y="530"/>
                    </a:lnTo>
                    <a:lnTo>
                      <a:pt x="172" y="523"/>
                    </a:lnTo>
                    <a:lnTo>
                      <a:pt x="187" y="514"/>
                    </a:lnTo>
                    <a:lnTo>
                      <a:pt x="195" y="516"/>
                    </a:lnTo>
                    <a:lnTo>
                      <a:pt x="218" y="490"/>
                    </a:lnTo>
                    <a:lnTo>
                      <a:pt x="268" y="490"/>
                    </a:lnTo>
                    <a:lnTo>
                      <a:pt x="277" y="499"/>
                    </a:lnTo>
                    <a:lnTo>
                      <a:pt x="304" y="498"/>
                    </a:lnTo>
                    <a:lnTo>
                      <a:pt x="306" y="465"/>
                    </a:lnTo>
                    <a:lnTo>
                      <a:pt x="324" y="465"/>
                    </a:lnTo>
                    <a:lnTo>
                      <a:pt x="328" y="453"/>
                    </a:lnTo>
                    <a:lnTo>
                      <a:pt x="327" y="432"/>
                    </a:lnTo>
                    <a:lnTo>
                      <a:pt x="337" y="422"/>
                    </a:lnTo>
                    <a:lnTo>
                      <a:pt x="334" y="399"/>
                    </a:lnTo>
                    <a:lnTo>
                      <a:pt x="343" y="393"/>
                    </a:lnTo>
                    <a:lnTo>
                      <a:pt x="343" y="375"/>
                    </a:lnTo>
                    <a:lnTo>
                      <a:pt x="355" y="376"/>
                    </a:lnTo>
                    <a:lnTo>
                      <a:pt x="352" y="349"/>
                    </a:lnTo>
                    <a:lnTo>
                      <a:pt x="361" y="349"/>
                    </a:lnTo>
                    <a:lnTo>
                      <a:pt x="360" y="328"/>
                    </a:lnTo>
                    <a:lnTo>
                      <a:pt x="368" y="327"/>
                    </a:lnTo>
                    <a:lnTo>
                      <a:pt x="368" y="310"/>
                    </a:lnTo>
                    <a:lnTo>
                      <a:pt x="379" y="309"/>
                    </a:lnTo>
                    <a:lnTo>
                      <a:pt x="378" y="289"/>
                    </a:lnTo>
                    <a:lnTo>
                      <a:pt x="392" y="266"/>
                    </a:lnTo>
                    <a:lnTo>
                      <a:pt x="398" y="252"/>
                    </a:lnTo>
                    <a:lnTo>
                      <a:pt x="403" y="242"/>
                    </a:lnTo>
                    <a:lnTo>
                      <a:pt x="403" y="231"/>
                    </a:lnTo>
                    <a:lnTo>
                      <a:pt x="412" y="224"/>
                    </a:lnTo>
                    <a:lnTo>
                      <a:pt x="412" y="212"/>
                    </a:lnTo>
                    <a:lnTo>
                      <a:pt x="423" y="204"/>
                    </a:lnTo>
                    <a:lnTo>
                      <a:pt x="424" y="196"/>
                    </a:lnTo>
                    <a:lnTo>
                      <a:pt x="428" y="170"/>
                    </a:lnTo>
                    <a:lnTo>
                      <a:pt x="429" y="43"/>
                    </a:lnTo>
                    <a:lnTo>
                      <a:pt x="0" y="40"/>
                    </a:lnTo>
                    <a:lnTo>
                      <a:pt x="1" y="759"/>
                    </a:lnTo>
                    <a:lnTo>
                      <a:pt x="1112" y="758"/>
                    </a:lnTo>
                    <a:lnTo>
                      <a:pt x="1110" y="2"/>
                    </a:lnTo>
                    <a:lnTo>
                      <a:pt x="972" y="0"/>
                    </a:lnTo>
                    <a:close/>
                  </a:path>
                </a:pathLst>
              </a:custGeom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1043" name="Freeform 14"/>
              <p:cNvSpPr>
                <a:spLocks/>
              </p:cNvSpPr>
              <p:nvPr/>
            </p:nvSpPr>
            <p:spPr bwMode="auto">
              <a:xfrm>
                <a:off x="4109" y="1201"/>
                <a:ext cx="1111" cy="348"/>
              </a:xfrm>
              <a:custGeom>
                <a:avLst/>
                <a:gdLst>
                  <a:gd name="T0" fmla="*/ 553 w 1111"/>
                  <a:gd name="T1" fmla="*/ 287 h 348"/>
                  <a:gd name="T2" fmla="*/ 512 w 1111"/>
                  <a:gd name="T3" fmla="*/ 305 h 348"/>
                  <a:gd name="T4" fmla="*/ 491 w 1111"/>
                  <a:gd name="T5" fmla="*/ 315 h 348"/>
                  <a:gd name="T6" fmla="*/ 469 w 1111"/>
                  <a:gd name="T7" fmla="*/ 321 h 348"/>
                  <a:gd name="T8" fmla="*/ 451 w 1111"/>
                  <a:gd name="T9" fmla="*/ 331 h 348"/>
                  <a:gd name="T10" fmla="*/ 438 w 1111"/>
                  <a:gd name="T11" fmla="*/ 339 h 348"/>
                  <a:gd name="T12" fmla="*/ 0 w 1111"/>
                  <a:gd name="T13" fmla="*/ 348 h 348"/>
                  <a:gd name="T14" fmla="*/ 1111 w 1111"/>
                  <a:gd name="T15" fmla="*/ 0 h 348"/>
                  <a:gd name="T16" fmla="*/ 963 w 1111"/>
                  <a:gd name="T17" fmla="*/ 307 h 348"/>
                  <a:gd name="T18" fmla="*/ 951 w 1111"/>
                  <a:gd name="T19" fmla="*/ 300 h 348"/>
                  <a:gd name="T20" fmla="*/ 923 w 1111"/>
                  <a:gd name="T21" fmla="*/ 292 h 348"/>
                  <a:gd name="T22" fmla="*/ 905 w 1111"/>
                  <a:gd name="T23" fmla="*/ 283 h 348"/>
                  <a:gd name="T24" fmla="*/ 882 w 1111"/>
                  <a:gd name="T25" fmla="*/ 275 h 348"/>
                  <a:gd name="T26" fmla="*/ 839 w 1111"/>
                  <a:gd name="T27" fmla="*/ 265 h 348"/>
                  <a:gd name="T28" fmla="*/ 782 w 1111"/>
                  <a:gd name="T29" fmla="*/ 256 h 348"/>
                  <a:gd name="T30" fmla="*/ 747 w 1111"/>
                  <a:gd name="T31" fmla="*/ 247 h 348"/>
                  <a:gd name="T32" fmla="*/ 691 w 1111"/>
                  <a:gd name="T33" fmla="*/ 256 h 348"/>
                  <a:gd name="T34" fmla="*/ 697 w 1111"/>
                  <a:gd name="T35" fmla="*/ 237 h 348"/>
                  <a:gd name="T36" fmla="*/ 707 w 1111"/>
                  <a:gd name="T37" fmla="*/ 213 h 348"/>
                  <a:gd name="T38" fmla="*/ 697 w 1111"/>
                  <a:gd name="T39" fmla="*/ 144 h 348"/>
                  <a:gd name="T40" fmla="*/ 690 w 1111"/>
                  <a:gd name="T41" fmla="*/ 119 h 348"/>
                  <a:gd name="T42" fmla="*/ 673 w 1111"/>
                  <a:gd name="T43" fmla="*/ 103 h 348"/>
                  <a:gd name="T44" fmla="*/ 659 w 1111"/>
                  <a:gd name="T45" fmla="*/ 93 h 348"/>
                  <a:gd name="T46" fmla="*/ 643 w 1111"/>
                  <a:gd name="T47" fmla="*/ 99 h 348"/>
                  <a:gd name="T48" fmla="*/ 623 w 1111"/>
                  <a:gd name="T49" fmla="*/ 109 h 348"/>
                  <a:gd name="T50" fmla="*/ 609 w 1111"/>
                  <a:gd name="T51" fmla="*/ 118 h 348"/>
                  <a:gd name="T52" fmla="*/ 585 w 1111"/>
                  <a:gd name="T53" fmla="*/ 120 h 348"/>
                  <a:gd name="T54" fmla="*/ 569 w 1111"/>
                  <a:gd name="T55" fmla="*/ 141 h 348"/>
                  <a:gd name="T56" fmla="*/ 559 w 1111"/>
                  <a:gd name="T57" fmla="*/ 163 h 348"/>
                  <a:gd name="T58" fmla="*/ 552 w 1111"/>
                  <a:gd name="T59" fmla="*/ 207 h 348"/>
                  <a:gd name="T60" fmla="*/ 551 w 1111"/>
                  <a:gd name="T61" fmla="*/ 221 h 348"/>
                  <a:gd name="T62" fmla="*/ 559 w 1111"/>
                  <a:gd name="T63" fmla="*/ 251 h 348"/>
                  <a:gd name="T64" fmla="*/ 572 w 1111"/>
                  <a:gd name="T65" fmla="*/ 268 h 3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11"/>
                  <a:gd name="T100" fmla="*/ 0 h 348"/>
                  <a:gd name="T101" fmla="*/ 1111 w 1111"/>
                  <a:gd name="T102" fmla="*/ 348 h 34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11" h="348">
                    <a:moveTo>
                      <a:pt x="578" y="277"/>
                    </a:moveTo>
                    <a:lnTo>
                      <a:pt x="553" y="287"/>
                    </a:lnTo>
                    <a:lnTo>
                      <a:pt x="524" y="298"/>
                    </a:lnTo>
                    <a:lnTo>
                      <a:pt x="512" y="305"/>
                    </a:lnTo>
                    <a:lnTo>
                      <a:pt x="501" y="305"/>
                    </a:lnTo>
                    <a:lnTo>
                      <a:pt x="491" y="315"/>
                    </a:lnTo>
                    <a:lnTo>
                      <a:pt x="475" y="312"/>
                    </a:lnTo>
                    <a:lnTo>
                      <a:pt x="469" y="321"/>
                    </a:lnTo>
                    <a:lnTo>
                      <a:pt x="458" y="321"/>
                    </a:lnTo>
                    <a:lnTo>
                      <a:pt x="451" y="331"/>
                    </a:lnTo>
                    <a:lnTo>
                      <a:pt x="440" y="329"/>
                    </a:lnTo>
                    <a:lnTo>
                      <a:pt x="438" y="339"/>
                    </a:lnTo>
                    <a:lnTo>
                      <a:pt x="432" y="348"/>
                    </a:lnTo>
                    <a:lnTo>
                      <a:pt x="0" y="348"/>
                    </a:lnTo>
                    <a:lnTo>
                      <a:pt x="0" y="0"/>
                    </a:lnTo>
                    <a:lnTo>
                      <a:pt x="1111" y="0"/>
                    </a:lnTo>
                    <a:lnTo>
                      <a:pt x="1111" y="310"/>
                    </a:lnTo>
                    <a:lnTo>
                      <a:pt x="963" y="307"/>
                    </a:lnTo>
                    <a:lnTo>
                      <a:pt x="960" y="298"/>
                    </a:lnTo>
                    <a:lnTo>
                      <a:pt x="951" y="300"/>
                    </a:lnTo>
                    <a:lnTo>
                      <a:pt x="941" y="289"/>
                    </a:lnTo>
                    <a:lnTo>
                      <a:pt x="923" y="292"/>
                    </a:lnTo>
                    <a:lnTo>
                      <a:pt x="917" y="280"/>
                    </a:lnTo>
                    <a:lnTo>
                      <a:pt x="905" y="283"/>
                    </a:lnTo>
                    <a:lnTo>
                      <a:pt x="900" y="273"/>
                    </a:lnTo>
                    <a:lnTo>
                      <a:pt x="882" y="275"/>
                    </a:lnTo>
                    <a:lnTo>
                      <a:pt x="867" y="264"/>
                    </a:lnTo>
                    <a:lnTo>
                      <a:pt x="839" y="265"/>
                    </a:lnTo>
                    <a:lnTo>
                      <a:pt x="834" y="253"/>
                    </a:lnTo>
                    <a:lnTo>
                      <a:pt x="782" y="256"/>
                    </a:lnTo>
                    <a:lnTo>
                      <a:pt x="767" y="250"/>
                    </a:lnTo>
                    <a:lnTo>
                      <a:pt x="747" y="247"/>
                    </a:lnTo>
                    <a:lnTo>
                      <a:pt x="741" y="255"/>
                    </a:lnTo>
                    <a:lnTo>
                      <a:pt x="691" y="256"/>
                    </a:lnTo>
                    <a:lnTo>
                      <a:pt x="689" y="245"/>
                    </a:lnTo>
                    <a:lnTo>
                      <a:pt x="697" y="237"/>
                    </a:lnTo>
                    <a:lnTo>
                      <a:pt x="695" y="222"/>
                    </a:lnTo>
                    <a:lnTo>
                      <a:pt x="707" y="213"/>
                    </a:lnTo>
                    <a:lnTo>
                      <a:pt x="707" y="160"/>
                    </a:lnTo>
                    <a:lnTo>
                      <a:pt x="697" y="144"/>
                    </a:lnTo>
                    <a:lnTo>
                      <a:pt x="693" y="129"/>
                    </a:lnTo>
                    <a:lnTo>
                      <a:pt x="690" y="119"/>
                    </a:lnTo>
                    <a:lnTo>
                      <a:pt x="684" y="113"/>
                    </a:lnTo>
                    <a:lnTo>
                      <a:pt x="673" y="103"/>
                    </a:lnTo>
                    <a:lnTo>
                      <a:pt x="660" y="103"/>
                    </a:lnTo>
                    <a:lnTo>
                      <a:pt x="659" y="93"/>
                    </a:lnTo>
                    <a:lnTo>
                      <a:pt x="650" y="91"/>
                    </a:lnTo>
                    <a:lnTo>
                      <a:pt x="643" y="99"/>
                    </a:lnTo>
                    <a:lnTo>
                      <a:pt x="629" y="102"/>
                    </a:lnTo>
                    <a:lnTo>
                      <a:pt x="623" y="109"/>
                    </a:lnTo>
                    <a:lnTo>
                      <a:pt x="618" y="127"/>
                    </a:lnTo>
                    <a:lnTo>
                      <a:pt x="609" y="118"/>
                    </a:lnTo>
                    <a:lnTo>
                      <a:pt x="594" y="118"/>
                    </a:lnTo>
                    <a:lnTo>
                      <a:pt x="585" y="120"/>
                    </a:lnTo>
                    <a:lnTo>
                      <a:pt x="573" y="126"/>
                    </a:lnTo>
                    <a:lnTo>
                      <a:pt x="569" y="141"/>
                    </a:lnTo>
                    <a:lnTo>
                      <a:pt x="559" y="144"/>
                    </a:lnTo>
                    <a:lnTo>
                      <a:pt x="559" y="163"/>
                    </a:lnTo>
                    <a:lnTo>
                      <a:pt x="554" y="171"/>
                    </a:lnTo>
                    <a:lnTo>
                      <a:pt x="552" y="207"/>
                    </a:lnTo>
                    <a:lnTo>
                      <a:pt x="545" y="214"/>
                    </a:lnTo>
                    <a:lnTo>
                      <a:pt x="551" y="221"/>
                    </a:lnTo>
                    <a:lnTo>
                      <a:pt x="553" y="244"/>
                    </a:lnTo>
                    <a:lnTo>
                      <a:pt x="559" y="251"/>
                    </a:lnTo>
                    <a:lnTo>
                      <a:pt x="561" y="262"/>
                    </a:lnTo>
                    <a:lnTo>
                      <a:pt x="572" y="268"/>
                    </a:lnTo>
                    <a:lnTo>
                      <a:pt x="578" y="277"/>
                    </a:lnTo>
                    <a:close/>
                  </a:path>
                </a:pathLst>
              </a:custGeom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96015" name="Rectangle 15"/>
          <p:cNvSpPr>
            <a:spLocks noChangeArrowheads="1"/>
          </p:cNvSpPr>
          <p:nvPr/>
        </p:nvSpPr>
        <p:spPr bwMode="auto">
          <a:xfrm>
            <a:off x="6070600" y="3687763"/>
            <a:ext cx="2378075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28600" indent="-228600" algn="l" defTabSz="914400" eaLnBrk="0" hangingPunct="0">
              <a:spcBef>
                <a:spcPct val="20000"/>
              </a:spcBef>
              <a:buClr>
                <a:srgbClr val="FFFFCC"/>
              </a:buClr>
              <a:buSzPct val="120000"/>
            </a:pPr>
            <a:r>
              <a:rPr lang="en-US" sz="1800" b="0" dirty="0"/>
              <a:t>- Speed</a:t>
            </a:r>
          </a:p>
          <a:p>
            <a:pPr marL="228600" indent="-228600" algn="l" defTabSz="914400" eaLnBrk="0" hangingPunct="0">
              <a:spcBef>
                <a:spcPct val="20000"/>
              </a:spcBef>
              <a:buClr>
                <a:srgbClr val="FFFFCC"/>
              </a:buClr>
              <a:buSzPct val="120000"/>
            </a:pPr>
            <a:r>
              <a:rPr lang="en-US" sz="1800" b="0" dirty="0"/>
              <a:t>- Repeatability</a:t>
            </a:r>
          </a:p>
          <a:p>
            <a:pPr marL="228600" indent="-228600" algn="l" defTabSz="914400" eaLnBrk="0" hangingPunct="0">
              <a:spcBef>
                <a:spcPct val="20000"/>
              </a:spcBef>
              <a:buClr>
                <a:srgbClr val="FFFFCC"/>
              </a:buClr>
              <a:buSzPct val="120000"/>
            </a:pPr>
            <a:r>
              <a:rPr lang="en-US" sz="1800" b="0" dirty="0"/>
              <a:t>- Programming   </a:t>
            </a:r>
            <a:r>
              <a:rPr lang="en-US" sz="1800" b="0" dirty="0" smtClean="0"/>
              <a:t>capabilities</a:t>
            </a:r>
            <a:endParaRPr lang="en-US" sz="1800" b="0" dirty="0"/>
          </a:p>
          <a:p>
            <a:pPr marL="228600" indent="-228600" algn="l" defTabSz="914400" eaLnBrk="0" hangingPunct="0">
              <a:spcBef>
                <a:spcPct val="20000"/>
              </a:spcBef>
              <a:buClr>
                <a:srgbClr val="FFFFCC"/>
              </a:buClr>
              <a:buSzPct val="120000"/>
            </a:pPr>
            <a:r>
              <a:rPr lang="en-US" sz="1800" b="0" dirty="0"/>
              <a:t>- Coverage</a:t>
            </a:r>
          </a:p>
          <a:p>
            <a:pPr marL="228600" indent="-228600" algn="l" defTabSz="914400" eaLnBrk="0" hangingPunct="0">
              <a:spcBef>
                <a:spcPct val="20000"/>
              </a:spcBef>
              <a:buClr>
                <a:srgbClr val="FFFFCC"/>
              </a:buClr>
              <a:buSzPct val="120000"/>
            </a:pPr>
            <a:r>
              <a:rPr lang="en-US" sz="1800" b="0" dirty="0"/>
              <a:t>- Reliability</a:t>
            </a:r>
          </a:p>
          <a:p>
            <a:pPr marL="228600" indent="-228600" algn="l" defTabSz="914400" eaLnBrk="0" hangingPunct="0">
              <a:spcBef>
                <a:spcPct val="20000"/>
              </a:spcBef>
              <a:buClr>
                <a:srgbClr val="FFFFCC"/>
              </a:buClr>
              <a:buSzPct val="120000"/>
            </a:pPr>
            <a:r>
              <a:rPr lang="en-US" sz="1800" b="0" dirty="0"/>
              <a:t>- Reusability</a:t>
            </a:r>
          </a:p>
          <a:p>
            <a:pPr marL="228600" indent="-228600" algn="l" defTabSz="914400" eaLnBrk="0" hangingPunct="0">
              <a:spcBef>
                <a:spcPct val="20000"/>
              </a:spcBef>
              <a:buClr>
                <a:srgbClr val="FFFFCC"/>
              </a:buClr>
              <a:buSzPct val="120000"/>
            </a:pPr>
            <a:r>
              <a:rPr lang="en-US" sz="1800" b="0" dirty="0" smtClean="0"/>
              <a:t>- Save </a:t>
            </a:r>
            <a:r>
              <a:rPr lang="en-US" sz="1800" b="0" dirty="0"/>
              <a:t>Time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33363" y="1954214"/>
            <a:ext cx="1962150" cy="1887538"/>
            <a:chOff x="-5" y="1348"/>
            <a:chExt cx="1236" cy="1189"/>
          </a:xfrm>
        </p:grpSpPr>
        <p:graphicFrame>
          <p:nvGraphicFramePr>
            <p:cNvPr id="1027" name="Object 17"/>
            <p:cNvGraphicFramePr>
              <a:graphicFrameLocks/>
            </p:cNvGraphicFramePr>
            <p:nvPr/>
          </p:nvGraphicFramePr>
          <p:xfrm>
            <a:off x="224" y="1348"/>
            <a:ext cx="1007" cy="790"/>
          </p:xfrm>
          <a:graphic>
            <a:graphicData uri="http://schemas.openxmlformats.org/presentationml/2006/ole">
              <p:oleObj spid="_x0000_s1027" name="Clip" r:id="rId5" imgW="4017960" imgH="3157200" progId="MS_ClipArt_Gallery.2">
                <p:embed/>
              </p:oleObj>
            </a:graphicData>
          </a:graphic>
        </p:graphicFrame>
        <p:sp>
          <p:nvSpPr>
            <p:cNvPr id="896018" name="Rectangle 18"/>
            <p:cNvSpPr>
              <a:spLocks noChangeArrowheads="1"/>
            </p:cNvSpPr>
            <p:nvPr/>
          </p:nvSpPr>
          <p:spPr bwMode="auto">
            <a:xfrm>
              <a:off x="-5" y="2188"/>
              <a:ext cx="118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buClr>
                  <a:srgbClr val="000000"/>
                </a:buClr>
                <a:defRPr/>
              </a:pPr>
              <a:r>
                <a:rPr lang="en-US" sz="3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No</a:t>
              </a:r>
              <a:r>
                <a:rPr lang="en-US" sz="3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dirty="0">
                  <a:latin typeface="Times New Roman" pitchFamily="18" charset="0"/>
                  <a:cs typeface="Times New Roman" pitchFamily="18" charset="0"/>
                </a:rPr>
                <a:t>Testing</a:t>
              </a:r>
            </a:p>
          </p:txBody>
        </p:sp>
      </p:grpSp>
      <p:graphicFrame>
        <p:nvGraphicFramePr>
          <p:cNvPr id="896019" name="Object 19"/>
          <p:cNvGraphicFramePr>
            <a:graphicFrameLocks noChangeAspect="1"/>
          </p:cNvGraphicFramePr>
          <p:nvPr>
            <p:ph idx="4294967295"/>
          </p:nvPr>
        </p:nvGraphicFramePr>
        <p:xfrm>
          <a:off x="381000" y="3028950"/>
          <a:ext cx="1489075" cy="1630363"/>
        </p:xfrm>
        <a:graphic>
          <a:graphicData uri="http://schemas.openxmlformats.org/presentationml/2006/ole">
            <p:oleObj spid="_x0000_s1026" name="Clip" r:id="rId6" imgW="1576440" imgH="1942200" progId="MS_ClipArt_Gallery.2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6" grpId="0" autoUpdateAnimBg="0"/>
      <p:bldP spid="89601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“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Computer Engineering Course Details Website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” is the website used to find the details of computer engineering course. And task is to apply various test cases on the website using Selenium IDE and QTP tool.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941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Selenium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Library,</a:t>
            </a:r>
          </a:p>
          <a:p>
            <a:pPr algn="just"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Mozilla Firefox</a:t>
            </a:r>
          </a:p>
          <a:p>
            <a:pPr algn="just"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Eclipse IDE</a:t>
            </a:r>
          </a:p>
          <a:p>
            <a:pPr algn="just"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QTP IDE</a:t>
            </a:r>
          </a:p>
          <a:p>
            <a:pPr algn="just"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Gecko Driver.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4GB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RAM</a:t>
            </a:r>
          </a:p>
          <a:p>
            <a:pPr algn="just"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500GB Hard Disk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IN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708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Selenium is a Functional Automation tool for Web applications.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Selenium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an open source tool (No cost Involved in it).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Selenium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supports the languages like HTML, Java, PHP, Perl, Python, Ruby and C#.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supports the browsers like IE, Mozilla Firefox, Safari, Google Chrome and Opera.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supports the operating systems like Windows, Linux and Mac.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Selenium</a:t>
            </a:r>
            <a:endParaRPr lang="en-IN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709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Selenium is mainly built on 3 components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Selenium IDE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Selenium RC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Selenium Grid</a:t>
            </a:r>
          </a:p>
          <a:p>
            <a:pPr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can perform various types of testing with selenium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Regression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writing Reusable Scripts in the form of Functions or Methods.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Retesting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looping concepts.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Validation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application by using conditional statements.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testing.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Selenium</a:t>
            </a:r>
            <a:endParaRPr lang="en-IN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709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Components Of Selenium</a:t>
            </a:r>
            <a:endParaRPr lang="en-IN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8" name="Picture 4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68463"/>
            <a:ext cx="6858000" cy="45037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817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Testing using Selenium</a:t>
            </a:r>
            <a:endParaRPr lang="en-IN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162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57007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172</TotalTime>
  <Words>518</Words>
  <Application>Microsoft Office PowerPoint</Application>
  <PresentationFormat>On-screen Show (4:3)</PresentationFormat>
  <Paragraphs>98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Concourse</vt:lpstr>
      <vt:lpstr>Microsoft Clip Gallery</vt:lpstr>
      <vt:lpstr>Slide 1</vt:lpstr>
      <vt:lpstr>Software Testing</vt:lpstr>
      <vt:lpstr>Why Testing tools? </vt:lpstr>
      <vt:lpstr>Problem Statement</vt:lpstr>
      <vt:lpstr>System Requirements</vt:lpstr>
      <vt:lpstr>Selenium</vt:lpstr>
      <vt:lpstr>Selenium</vt:lpstr>
      <vt:lpstr>Components Of Selenium</vt:lpstr>
      <vt:lpstr>Testing using Selenium</vt:lpstr>
      <vt:lpstr>Selenium Output</vt:lpstr>
      <vt:lpstr>Slide 11</vt:lpstr>
      <vt:lpstr>Slide 12</vt:lpstr>
      <vt:lpstr>QTP</vt:lpstr>
      <vt:lpstr>Slide 14</vt:lpstr>
      <vt:lpstr>Testing using QTP</vt:lpstr>
      <vt:lpstr>QTP Output</vt:lpstr>
      <vt:lpstr>QTP Output</vt:lpstr>
      <vt:lpstr>Slide 18</vt:lpstr>
      <vt:lpstr>Slide 19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80</cp:revision>
  <dcterms:created xsi:type="dcterms:W3CDTF">2018-10-20T04:11:59Z</dcterms:created>
  <dcterms:modified xsi:type="dcterms:W3CDTF">2018-10-20T15:27:21Z</dcterms:modified>
</cp:coreProperties>
</file>