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74" r:id="rId4"/>
    <p:sldId id="262" r:id="rId5"/>
    <p:sldId id="257" r:id="rId6"/>
    <p:sldId id="259" r:id="rId7"/>
    <p:sldId id="260" r:id="rId8"/>
    <p:sldId id="261" r:id="rId9"/>
    <p:sldId id="270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B4B1E-77DC-46A3-A127-123636C1B49F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43773-DF8F-445B-9CE8-7ABA2B055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7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C6CF-E750-44AE-B6C5-233B305C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DED16-2A86-4B24-92E5-0D54AFFA5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2B03-E3F7-41CE-8DFF-A64313E0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C52-DE25-478A-BE9E-4BF3656896B9}" type="datetime1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79F5-9B10-4184-8B62-434C6888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0C22-6591-4DE5-80B6-D2B49AF9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5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AECC-4515-4F5A-BE72-6FCCD2D0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E0298-DE64-406D-A240-1ADAF01B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2DDFF-AA8C-4B58-A345-A8EE293D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3598-15AB-4727-ABFC-4F738CACD212}" type="datetime1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4DD7-BD10-4C3B-84D1-C62F31D1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459F-ECC5-464D-94A6-D1C1E95D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97744-6A54-4C7F-AD79-CE6EFBB6A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803E-F89E-41D4-88ED-B1361398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F8DF-1AFB-4E25-BA1F-A2DD1757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CA50-CBCC-46D6-BA12-82048BE0A1D7}" type="datetime1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12A3-5896-418C-BC11-09EE7704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F5B2-78FA-49B4-8BEB-E3A96000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E4C7-1723-4654-AA7B-B682BD3B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926A-79E9-4509-9864-6DEA0A04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DF3F-3000-47FD-AEA5-33E9B769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2F5E-8E61-42CD-9EC9-84227689AA25}" type="datetime1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C0E11-6F48-4767-8085-3773F41F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E399-5E43-4801-9282-B66B2DD4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36C0-F840-4D17-890E-A0FB1B41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378ED-CA6D-412A-A20D-18513FCD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65D0-AA94-48CF-9A28-BB35AC7C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EA2C-D5BC-46F2-BFDD-2C98FA7B4E4D}" type="datetime1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34D0-7AFE-4DA7-AA22-627289CE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EEED-4B50-47D6-ACA5-64392E7A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7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09F0-B7EF-4DDC-9300-FEC6D32E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285F-D596-47DA-A967-A55E6ECC0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402E-8D18-43A9-8AEA-0666DA07B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C1C8C-97F4-4ECF-976E-CD1797E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0D2F-4FE7-4CAE-AD73-6A1C8F74FD1F}" type="datetime1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F0324-39D2-4680-8211-83D05D9B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E431-11FC-49E1-894B-5C48C08D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7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B320-0994-4C3E-9894-508B7D22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BD22B-420D-451D-AFFE-C4C2C22B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6D146-739F-4190-A285-922F7E278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401D0-28BE-42A2-B35A-29D57A10B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48579-2B7E-4C65-807C-3B05157F4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89B1-4863-4988-8716-9E47D670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D327-57A3-403F-A608-468AC5E60B3E}" type="datetime1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9C404-7DFA-4B58-867C-B6BEA2C9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0649F-FAE1-41D6-9298-629070DD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C445-8AD7-43F7-B9EC-4600E3E4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482EB-23FB-4B25-A061-395EA3E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AD-B83D-4049-B58B-08689C0F2E6D}" type="datetime1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DF0A4-2475-4690-9429-6D1CC416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24216-1933-4475-934F-23681D6B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8C418-53CB-4347-9A59-BE416954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387-DCB0-4B8B-9B73-4FEA5558DFA3}" type="datetime1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F16ED-3B2E-402A-A7BA-DA6067FF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68291-1F98-404D-B2C5-CB777546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0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6638-2988-4315-A9B4-92C1620B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601F-C1AD-4638-9812-8FC9CC7E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4B850-BB4C-4D13-AEFB-39922932E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F9DE-C313-48B4-9DC8-0B6C759B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7BF2-3E21-4E2E-B731-49C15E7B2A2C}" type="datetime1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506A-1F19-454C-B9C9-60A2FB80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AAFD2-C6E8-4B73-908C-E62E3628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EF74-12BE-44FE-B04F-D69BC433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83261-55C6-4ABE-9B1B-9003405A1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202D0-CE46-484E-B264-353F9191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C799F-FF3F-4138-AD95-9F802F9B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D7D1-63D7-4DAF-8A3C-A29425F3FD03}" type="datetime1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075AF-193E-4DD5-83F8-E557FFBB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83EB-6F6D-4B01-95DE-3654E41E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61A74-BAE6-4C16-B9F7-632DD00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0DFE-B3E0-4200-AE4E-D1FF6437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E013-34EA-4189-A819-AD0206F1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00C4-ADEB-4212-93DE-8AB1A86F1C53}" type="datetime1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CAB9-E94A-4792-9DD7-DF156242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Niranjan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B1DD-FD76-485F-B5D8-87A239CED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F975-18F9-40D5-A046-A9D693077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7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anjankumar-c/OverFit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anjankumar-c/OverFit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32D6-27A5-4365-8288-971BC7AA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9001"/>
            <a:ext cx="9144000" cy="1077481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3200" dirty="0"/>
              <a:t>Analysis of Model Overfitting due to increase in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F78C-2D67-40FD-8F0D-96DBF1FA3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350" y="3690815"/>
            <a:ext cx="3317288" cy="509481"/>
          </a:xfrm>
        </p:spPr>
        <p:txBody>
          <a:bodyPr/>
          <a:lstStyle/>
          <a:p>
            <a:r>
              <a:rPr lang="en-IN" dirty="0"/>
              <a:t>NiranjanKumar – D18023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5D6BB-4F81-4C91-BC27-1941D888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</p:spTree>
    <p:extLst>
      <p:ext uri="{BB962C8B-B14F-4D97-AF65-F5344CB8AC3E}">
        <p14:creationId xmlns:p14="http://schemas.microsoft.com/office/powerpoint/2010/main" val="293425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73DEE7-1510-43D3-8BA0-56EB47EE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8DC1CC-02A6-46AA-8324-7927A1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73" y="254641"/>
            <a:ext cx="10515600" cy="5048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200" dirty="0"/>
              <a:t>Variation of Test RMSE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DCA7F-BB52-4406-8C90-41F68BF50458}"/>
              </a:ext>
            </a:extLst>
          </p:cNvPr>
          <p:cNvSpPr txBox="1"/>
          <p:nvPr/>
        </p:nvSpPr>
        <p:spPr>
          <a:xfrm>
            <a:off x="720572" y="985421"/>
            <a:ext cx="85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Variation of Test RMSE for 4 different samples of fixed sample size of 20 observations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9AC21-EFB2-43C8-B8A3-0A7A10A2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" y="1542491"/>
            <a:ext cx="5187598" cy="4485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842E8-90EC-4E29-B502-85B70ADA3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90" y="1542491"/>
            <a:ext cx="5507194" cy="4485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0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46E0AC-99ED-499A-A87E-D88D529E1C00}"/>
              </a:ext>
            </a:extLst>
          </p:cNvPr>
          <p:cNvSpPr txBox="1"/>
          <p:nvPr/>
        </p:nvSpPr>
        <p:spPr>
          <a:xfrm>
            <a:off x="1677880" y="5459766"/>
            <a:ext cx="2947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68318125</a:t>
            </a:r>
          </a:p>
          <a:p>
            <a:r>
              <a:rPr lang="en-IN" dirty="0"/>
              <a:t>Testing RSS:  19957229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0E54C-1AE8-4C52-986B-BF73E6C721FF}"/>
              </a:ext>
            </a:extLst>
          </p:cNvPr>
          <p:cNvSpPr txBox="1"/>
          <p:nvPr/>
        </p:nvSpPr>
        <p:spPr>
          <a:xfrm>
            <a:off x="8004697" y="5459766"/>
            <a:ext cx="2947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52167493</a:t>
            </a:r>
          </a:p>
          <a:p>
            <a:r>
              <a:rPr lang="en-IN" dirty="0"/>
              <a:t>Testing RSS:  15265155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7AF97-5C7A-4D40-94D1-14F38D63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8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BB7D5-6C47-4012-9647-F437B264C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30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4AEACB-AE21-40D9-BA05-852E7ABD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</p:spTree>
    <p:extLst>
      <p:ext uri="{BB962C8B-B14F-4D97-AF65-F5344CB8AC3E}">
        <p14:creationId xmlns:p14="http://schemas.microsoft.com/office/powerpoint/2010/main" val="370417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46E0AC-99ED-499A-A87E-D88D529E1C00}"/>
              </a:ext>
            </a:extLst>
          </p:cNvPr>
          <p:cNvSpPr txBox="1"/>
          <p:nvPr/>
        </p:nvSpPr>
        <p:spPr>
          <a:xfrm>
            <a:off x="1677880" y="5459767"/>
            <a:ext cx="2947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50384814</a:t>
            </a:r>
          </a:p>
          <a:p>
            <a:r>
              <a:rPr lang="en-IN" dirty="0"/>
              <a:t>Testing RSS:  15443110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0E54C-1AE8-4C52-986B-BF73E6C721FF}"/>
              </a:ext>
            </a:extLst>
          </p:cNvPr>
          <p:cNvSpPr txBox="1"/>
          <p:nvPr/>
        </p:nvSpPr>
        <p:spPr>
          <a:xfrm>
            <a:off x="8004697" y="5459766"/>
            <a:ext cx="2947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 49044863</a:t>
            </a:r>
          </a:p>
          <a:p>
            <a:r>
              <a:rPr lang="en-IN" dirty="0"/>
              <a:t>Testing RSS:  16150030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A00F2-99A4-4DAF-89E6-B3D8CA211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1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A1FCE2-11D1-4C35-94F5-8E3E090D7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29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5949E6-C4AA-4E1E-A116-EA763A2D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</p:spTree>
    <p:extLst>
      <p:ext uri="{BB962C8B-B14F-4D97-AF65-F5344CB8AC3E}">
        <p14:creationId xmlns:p14="http://schemas.microsoft.com/office/powerpoint/2010/main" val="166821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46E0AC-99ED-499A-A87E-D88D529E1C00}"/>
              </a:ext>
            </a:extLst>
          </p:cNvPr>
          <p:cNvSpPr txBox="1"/>
          <p:nvPr/>
        </p:nvSpPr>
        <p:spPr>
          <a:xfrm>
            <a:off x="1677880" y="5459767"/>
            <a:ext cx="2947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47441227</a:t>
            </a:r>
          </a:p>
          <a:p>
            <a:r>
              <a:rPr lang="en-IN" dirty="0"/>
              <a:t>Testing RSS: 17716907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0E54C-1AE8-4C52-986B-BF73E6C721FF}"/>
              </a:ext>
            </a:extLst>
          </p:cNvPr>
          <p:cNvSpPr txBox="1"/>
          <p:nvPr/>
        </p:nvSpPr>
        <p:spPr>
          <a:xfrm>
            <a:off x="8004697" y="5459766"/>
            <a:ext cx="2947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34921705</a:t>
            </a:r>
          </a:p>
          <a:p>
            <a:r>
              <a:rPr lang="en-IN" dirty="0"/>
              <a:t>Testing RSS:  22598199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08403-684F-42BE-99FA-87DEF35DA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3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F8282-A006-43C0-BFBC-B62C7384D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27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F5A9F8-AFC4-4AF4-AA44-1BD24F33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</p:spTree>
    <p:extLst>
      <p:ext uri="{BB962C8B-B14F-4D97-AF65-F5344CB8AC3E}">
        <p14:creationId xmlns:p14="http://schemas.microsoft.com/office/powerpoint/2010/main" val="179967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21E82-5643-4D3E-9918-04C1E495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8" y="619217"/>
            <a:ext cx="4572000" cy="4920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CA46E-FABC-4B3A-AE9A-C42DC1F58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15" y="619218"/>
            <a:ext cx="5782482" cy="49204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4C0E38-F223-4BC5-8CFA-610A16C3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</p:spTree>
    <p:extLst>
      <p:ext uri="{BB962C8B-B14F-4D97-AF65-F5344CB8AC3E}">
        <p14:creationId xmlns:p14="http://schemas.microsoft.com/office/powerpoint/2010/main" val="269755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68201B-66A8-422A-B3C7-4DD2A201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23" y="1545242"/>
            <a:ext cx="5418160" cy="4477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C273D-6AF7-40E4-A042-8739E777D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4" y="1545242"/>
            <a:ext cx="5329385" cy="4477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25E41E-6EE0-4C4B-BB54-6E9721C2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C7B6B-BC6D-49A9-ACF0-B7D90287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73" y="263519"/>
            <a:ext cx="10515600" cy="5048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200" dirty="0"/>
              <a:t>Variation of Test RMSE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80DD7-4961-47E9-A417-B688043A0961}"/>
              </a:ext>
            </a:extLst>
          </p:cNvPr>
          <p:cNvSpPr txBox="1"/>
          <p:nvPr/>
        </p:nvSpPr>
        <p:spPr>
          <a:xfrm>
            <a:off x="720572" y="994299"/>
            <a:ext cx="85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Variation of Test RMSE for 4 different samples of fixed sample size of 100 observations </a:t>
            </a:r>
          </a:p>
        </p:txBody>
      </p:sp>
    </p:spTree>
    <p:extLst>
      <p:ext uri="{BB962C8B-B14F-4D97-AF65-F5344CB8AC3E}">
        <p14:creationId xmlns:p14="http://schemas.microsoft.com/office/powerpoint/2010/main" val="301808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8E5376-6CBC-4706-9D21-819D97802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07" y="1587574"/>
            <a:ext cx="5249742" cy="4410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C7EAC-5682-4213-84DB-961096FC2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3" y="1587574"/>
            <a:ext cx="5249742" cy="4410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976BC-8614-4F12-B75B-5BD4D3F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F2A0ED-1D2C-4D71-B336-A098A91A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73" y="263519"/>
            <a:ext cx="10515600" cy="5048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200" dirty="0"/>
              <a:t>Variation of Test RMSE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4E0B6-17E0-4BAF-85BF-801019D99CC2}"/>
              </a:ext>
            </a:extLst>
          </p:cNvPr>
          <p:cNvSpPr txBox="1"/>
          <p:nvPr/>
        </p:nvSpPr>
        <p:spPr>
          <a:xfrm>
            <a:off x="720572" y="994299"/>
            <a:ext cx="85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Variation of Test RMSE for 4 different samples of fixed sample size of 100 observations </a:t>
            </a:r>
          </a:p>
        </p:txBody>
      </p:sp>
    </p:spTree>
    <p:extLst>
      <p:ext uri="{BB962C8B-B14F-4D97-AF65-F5344CB8AC3E}">
        <p14:creationId xmlns:p14="http://schemas.microsoft.com/office/powerpoint/2010/main" val="31311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69B0-C921-433D-A206-F9DA8E88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573" y="1106534"/>
            <a:ext cx="10515600" cy="142360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Code for above analysis at -</a:t>
            </a:r>
            <a:endParaRPr lang="en-IN" dirty="0">
              <a:hlinkClick r:id="rId2"/>
            </a:endParaRP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https://github.com/Niranjankumar-c/OverFitting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70E02-F3D9-422E-9462-CC977F74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803873-B9BE-4ABE-83C0-62CBD62A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73" y="263519"/>
            <a:ext cx="10515600" cy="5048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200" dirty="0"/>
              <a:t>GitHub Code</a:t>
            </a:r>
          </a:p>
        </p:txBody>
      </p:sp>
    </p:spTree>
    <p:extLst>
      <p:ext uri="{BB962C8B-B14F-4D97-AF65-F5344CB8AC3E}">
        <p14:creationId xmlns:p14="http://schemas.microsoft.com/office/powerpoint/2010/main" val="129379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F0CC-DB61-41F2-8D68-722CF1EC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74"/>
            <a:ext cx="10515600" cy="1947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 this project we will see the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Analysis of Test Error (RMSE) for increase in Sample Size.</a:t>
            </a:r>
          </a:p>
          <a:p>
            <a:r>
              <a:rPr lang="en-US" sz="2000" dirty="0"/>
              <a:t>Analysis of Model overfitting due to increase in model complexity.</a:t>
            </a: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3FBDF9-C39A-4DB6-ADED-0025FB37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66468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B051-373E-45CF-BC33-13AF70F2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3DBA5A-7221-4287-942E-63C1CB9B2D18}"/>
              </a:ext>
            </a:extLst>
          </p:cNvPr>
          <p:cNvSpPr txBox="1">
            <a:spLocks/>
          </p:cNvSpPr>
          <p:nvPr/>
        </p:nvSpPr>
        <p:spPr>
          <a:xfrm>
            <a:off x="907004" y="3787589"/>
            <a:ext cx="5493796" cy="908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Code for the analysis at -</a:t>
            </a:r>
            <a:endParaRPr lang="en-IN" sz="2000" dirty="0"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hlinkClick r:id="rId2"/>
              </a:rPr>
              <a:t>https://github.com/Niranjankumar-c/OverFitting</a:t>
            </a: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771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E2C-13DE-449E-B626-28556BD0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66468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83DF-F800-437E-9E9B-9B1BE44D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8"/>
            <a:ext cx="10515600" cy="4625265"/>
          </a:xfrm>
        </p:spPr>
        <p:txBody>
          <a:bodyPr>
            <a:normAutofit/>
          </a:bodyPr>
          <a:lstStyle/>
          <a:p>
            <a:r>
              <a:rPr lang="en-IN" sz="1800" dirty="0"/>
              <a:t>Data contains 1850 observations from a ads campaign for an e-commerce store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u="sng" dirty="0"/>
              <a:t>Data Dictionary:</a:t>
            </a:r>
          </a:p>
          <a:p>
            <a:r>
              <a:rPr lang="en-IN" sz="1800" dirty="0" err="1"/>
              <a:t>ad_group</a:t>
            </a:r>
            <a:r>
              <a:rPr lang="en-IN" sz="1800" dirty="0"/>
              <a:t> : Ad Set ID and targeting settings.</a:t>
            </a:r>
          </a:p>
          <a:p>
            <a:r>
              <a:rPr lang="en-IN" sz="1800" dirty="0"/>
              <a:t>reach: Number of people who’ve seen the ad set. </a:t>
            </a:r>
          </a:p>
          <a:p>
            <a:r>
              <a:rPr lang="en-IN" sz="1800" dirty="0"/>
              <a:t>clicks: Number of clicks for the ad set.</a:t>
            </a:r>
          </a:p>
          <a:p>
            <a:r>
              <a:rPr lang="en-IN" sz="1800" dirty="0" err="1"/>
              <a:t>cpc</a:t>
            </a:r>
            <a:r>
              <a:rPr lang="en-IN" sz="1800" dirty="0"/>
              <a:t>: Average cost per click.</a:t>
            </a:r>
          </a:p>
          <a:p>
            <a:r>
              <a:rPr lang="en-IN" sz="1800" dirty="0"/>
              <a:t>purchases: Number of purchases from the store that were attributed to the ad set.</a:t>
            </a:r>
          </a:p>
          <a:p>
            <a:r>
              <a:rPr lang="en-IN" sz="1800" dirty="0" err="1"/>
              <a:t>total_purchase</a:t>
            </a:r>
            <a:r>
              <a:rPr lang="en-IN" sz="1800" dirty="0"/>
              <a:t>_</a:t>
            </a:r>
            <a:r>
              <a:rPr lang="en-US" sz="1800" dirty="0"/>
              <a:t>value: Total revenue from purchases attributed to the ad set.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Data Reference: Machine Learning Textbook (under publication)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A9C36-E5DD-48DB-9082-1D5A03B8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</p:spTree>
    <p:extLst>
      <p:ext uri="{BB962C8B-B14F-4D97-AF65-F5344CB8AC3E}">
        <p14:creationId xmlns:p14="http://schemas.microsoft.com/office/powerpoint/2010/main" val="243461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A9B234-3E13-4274-A388-44577D3F0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6" y="1927661"/>
            <a:ext cx="4373635" cy="4241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B9631-4406-407B-B4AC-FB8FE83F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78" y="1927661"/>
            <a:ext cx="4580877" cy="42412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AA7AE9-898E-4277-A881-8DEB18ED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D5ACF-9A47-42BB-8724-595DC5B64DE2}"/>
              </a:ext>
            </a:extLst>
          </p:cNvPr>
          <p:cNvSpPr txBox="1"/>
          <p:nvPr/>
        </p:nvSpPr>
        <p:spPr>
          <a:xfrm>
            <a:off x="1201445" y="1024270"/>
            <a:ext cx="83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Analysing the Test Error(RMSE) for increasing sample size of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Same Experiment has been repeated for different model complexities.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9707A1-3F1F-4BA4-B1C0-8CA7C599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055"/>
            <a:ext cx="10515600" cy="66468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/>
              <a:t>RMSE vs Sample Size</a:t>
            </a:r>
          </a:p>
        </p:txBody>
      </p:sp>
    </p:spTree>
    <p:extLst>
      <p:ext uri="{BB962C8B-B14F-4D97-AF65-F5344CB8AC3E}">
        <p14:creationId xmlns:p14="http://schemas.microsoft.com/office/powerpoint/2010/main" val="397671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9F5B35-4B51-4687-8EBE-F7A13813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3" y="1109630"/>
            <a:ext cx="4419598" cy="4419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6E0AC-99ED-499A-A87E-D88D529E1C00}"/>
              </a:ext>
            </a:extLst>
          </p:cNvPr>
          <p:cNvSpPr txBox="1"/>
          <p:nvPr/>
        </p:nvSpPr>
        <p:spPr>
          <a:xfrm>
            <a:off x="1677879" y="5710019"/>
            <a:ext cx="2509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3644090</a:t>
            </a:r>
          </a:p>
          <a:p>
            <a:r>
              <a:rPr lang="en-IN" dirty="0"/>
              <a:t>Testing RSS: 253876651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83CFD-FF57-4BA1-91DA-3CF299D12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29" y="1109630"/>
            <a:ext cx="4419598" cy="4419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E0E54C-1AE8-4C52-986B-BF73E6C721FF}"/>
              </a:ext>
            </a:extLst>
          </p:cNvPr>
          <p:cNvSpPr txBox="1"/>
          <p:nvPr/>
        </p:nvSpPr>
        <p:spPr>
          <a:xfrm>
            <a:off x="8004699" y="5691780"/>
            <a:ext cx="2509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2789473</a:t>
            </a:r>
          </a:p>
          <a:p>
            <a:r>
              <a:rPr lang="en-IN" dirty="0"/>
              <a:t>Testing RSS: 1318721361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BC1326-32FC-4FE1-A9C0-AD8FDFF1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C5AD4E-DF3C-4285-8C53-BC3F7B2C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73" y="243869"/>
            <a:ext cx="10515600" cy="5984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/>
              <a:t>Model overfitting with increase in complexity</a:t>
            </a:r>
          </a:p>
        </p:txBody>
      </p:sp>
    </p:spTree>
    <p:extLst>
      <p:ext uri="{BB962C8B-B14F-4D97-AF65-F5344CB8AC3E}">
        <p14:creationId xmlns:p14="http://schemas.microsoft.com/office/powerpoint/2010/main" val="132939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46E0AC-99ED-499A-A87E-D88D529E1C00}"/>
              </a:ext>
            </a:extLst>
          </p:cNvPr>
          <p:cNvSpPr txBox="1"/>
          <p:nvPr/>
        </p:nvSpPr>
        <p:spPr>
          <a:xfrm>
            <a:off x="1677879" y="5459767"/>
            <a:ext cx="2752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2059065</a:t>
            </a:r>
          </a:p>
          <a:p>
            <a:r>
              <a:rPr lang="en-IN" dirty="0"/>
              <a:t>Testing RSS: 3.188403e+18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0E54C-1AE8-4C52-986B-BF73E6C721FF}"/>
              </a:ext>
            </a:extLst>
          </p:cNvPr>
          <p:cNvSpPr txBox="1"/>
          <p:nvPr/>
        </p:nvSpPr>
        <p:spPr>
          <a:xfrm>
            <a:off x="8004698" y="5459766"/>
            <a:ext cx="27520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2058145</a:t>
            </a:r>
          </a:p>
          <a:p>
            <a:r>
              <a:rPr lang="en-IN" dirty="0"/>
              <a:t>Testing RSS: 3.816785e+16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3B4F8-1E15-46A6-88EA-479564D92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5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671DB-25C7-40EF-828E-A486AB31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5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25C28-7E0F-417F-825F-B6531D8F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</p:spTree>
    <p:extLst>
      <p:ext uri="{BB962C8B-B14F-4D97-AF65-F5344CB8AC3E}">
        <p14:creationId xmlns:p14="http://schemas.microsoft.com/office/powerpoint/2010/main" val="403925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46E0AC-99ED-499A-A87E-D88D529E1C00}"/>
              </a:ext>
            </a:extLst>
          </p:cNvPr>
          <p:cNvSpPr txBox="1"/>
          <p:nvPr/>
        </p:nvSpPr>
        <p:spPr>
          <a:xfrm>
            <a:off x="1677880" y="5459767"/>
            <a:ext cx="2947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1896392</a:t>
            </a:r>
          </a:p>
          <a:p>
            <a:r>
              <a:rPr lang="en-IN" dirty="0"/>
              <a:t>Testing RSS: 2.851532e+23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0E54C-1AE8-4C52-986B-BF73E6C721FF}"/>
              </a:ext>
            </a:extLst>
          </p:cNvPr>
          <p:cNvSpPr txBox="1"/>
          <p:nvPr/>
        </p:nvSpPr>
        <p:spPr>
          <a:xfrm>
            <a:off x="8004697" y="5459766"/>
            <a:ext cx="2947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Training RSS: 1582107</a:t>
            </a:r>
          </a:p>
          <a:p>
            <a:r>
              <a:rPr lang="en-IN" dirty="0"/>
              <a:t>Testing RSS: 1.960431e+26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CB1F9-4916-470B-9977-D249AE03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8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BA3EFD-9340-43C8-8926-4F8FAE00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52" y="6014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175A0-4A0D-4111-8BA2-BD22C392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</p:spTree>
    <p:extLst>
      <p:ext uri="{BB962C8B-B14F-4D97-AF65-F5344CB8AC3E}">
        <p14:creationId xmlns:p14="http://schemas.microsoft.com/office/powerpoint/2010/main" val="4908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9D1FC4-C90A-431B-B333-40108944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9" y="850039"/>
            <a:ext cx="4920450" cy="4920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CE7032-5454-4026-BE92-3570849B2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47" y="850040"/>
            <a:ext cx="6053742" cy="4920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81210C-B8A5-4369-930B-F0B7203B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</p:spTree>
    <p:extLst>
      <p:ext uri="{BB962C8B-B14F-4D97-AF65-F5344CB8AC3E}">
        <p14:creationId xmlns:p14="http://schemas.microsoft.com/office/powerpoint/2010/main" val="171785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626E7C-65F5-46B7-A287-CD904DC0D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2" y="1600955"/>
            <a:ext cx="5118959" cy="4655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0E0765-D1CA-4AE1-BEC0-C9F1313A2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71" y="1600955"/>
            <a:ext cx="5375867" cy="4655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D042A1-DA3C-421F-AFA1-EE09C712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Niranjan Kumar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9351CB-F2B2-4ABE-B949-4AFEC22A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73" y="263519"/>
            <a:ext cx="10515600" cy="5048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200" dirty="0"/>
              <a:t>Variation of Test RMSE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49C80-DCFD-47FE-B3B1-509EC011B86A}"/>
              </a:ext>
            </a:extLst>
          </p:cNvPr>
          <p:cNvSpPr txBox="1"/>
          <p:nvPr/>
        </p:nvSpPr>
        <p:spPr>
          <a:xfrm>
            <a:off x="720572" y="994299"/>
            <a:ext cx="85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Variation of Test RMSE for 4 different samples of fixed sample size of 20 observations </a:t>
            </a:r>
          </a:p>
        </p:txBody>
      </p:sp>
    </p:spTree>
    <p:extLst>
      <p:ext uri="{BB962C8B-B14F-4D97-AF65-F5344CB8AC3E}">
        <p14:creationId xmlns:p14="http://schemas.microsoft.com/office/powerpoint/2010/main" val="313184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Analysis of Model Overfitting due to increase in complexity</vt:lpstr>
      <vt:lpstr>Introduction</vt:lpstr>
      <vt:lpstr>Data Description</vt:lpstr>
      <vt:lpstr>RMSE vs Sample Size</vt:lpstr>
      <vt:lpstr>Model overfitting with increase in complexity</vt:lpstr>
      <vt:lpstr>PowerPoint Presentation</vt:lpstr>
      <vt:lpstr>PowerPoint Presentation</vt:lpstr>
      <vt:lpstr>PowerPoint Presentation</vt:lpstr>
      <vt:lpstr>Variation of Test RMSE </vt:lpstr>
      <vt:lpstr>Variation of Test RMSE </vt:lpstr>
      <vt:lpstr>PowerPoint Presentation</vt:lpstr>
      <vt:lpstr>PowerPoint Presentation</vt:lpstr>
      <vt:lpstr>PowerPoint Presentation</vt:lpstr>
      <vt:lpstr>PowerPoint Presentation</vt:lpstr>
      <vt:lpstr>Variation of Test RMSE </vt:lpstr>
      <vt:lpstr>Variation of Test RMSE </vt:lpstr>
      <vt:lpstr>GitHub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Kumar</dc:creator>
  <cp:lastModifiedBy>Niranjan Kumar</cp:lastModifiedBy>
  <cp:revision>115</cp:revision>
  <dcterms:created xsi:type="dcterms:W3CDTF">2018-12-02T05:26:17Z</dcterms:created>
  <dcterms:modified xsi:type="dcterms:W3CDTF">2018-12-04T18:02:08Z</dcterms:modified>
</cp:coreProperties>
</file>