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16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19" Type="http://schemas.openxmlformats.org/officeDocument/2006/relationships/tableStyles" Target="tableStyles.xml"/>  <Relationship Id="rId18" Type="http://schemas.openxmlformats.org/officeDocument/2006/relationships/theme" Target="theme/theme1.xml"/>  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1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1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</file>

<file path=ppt/slides/_rels/slide1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</file>

<file path=ppt/slides/_rels/slide1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7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8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9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30509"/>
            <a:ext cx="12185650" cy="67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1519" y="0"/>
            <a:ext cx="1200261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48349" y="0"/>
            <a:ext cx="11888951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6586" y="0"/>
            <a:ext cx="1201247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3426"/>
            <a:ext cx="12185650" cy="684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4694"/>
            <a:ext cx="12185650" cy="684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437" y="0"/>
            <a:ext cx="1217277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01833" y="0"/>
            <a:ext cx="10381983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8470" y="0"/>
            <a:ext cx="12068709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243" y="0"/>
            <a:ext cx="12155163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11339"/>
            <a:ext cx="12185650" cy="683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3591" y="0"/>
            <a:ext cx="1211846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5072" y="0"/>
            <a:ext cx="12055505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988" y="0"/>
            <a:ext cx="12181673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