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73" r:id="rId3"/>
    <p:sldId id="277" r:id="rId4"/>
    <p:sldId id="275" r:id="rId5"/>
    <p:sldId id="278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1" autoAdjust="0"/>
  </p:normalViewPr>
  <p:slideViewPr>
    <p:cSldViewPr snapToGrid="0">
      <p:cViewPr varScale="1">
        <p:scale>
          <a:sx n="89" d="100"/>
          <a:sy n="89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1F7CEE-E9C0-4304-860A-55B4F088389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B6361B8-B685-459F-8F73-2A5C5BA2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4583629-3810-4E6B-8099-8B89F32FB92C}" type="slidenum">
              <a:rPr lang="de-DE" altLang="en-US" smtClean="0">
                <a:latin typeface="Arial" panose="020B0604020202020204" pitchFamily="34" charset="0"/>
              </a:rPr>
              <a:pPr/>
              <a:t>1</a:t>
            </a:fld>
            <a:endParaRPr lang="de-DE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2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3FD41-7DF3-4F6A-AED9-D05DA5BE13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3FD41-7DF3-4F6A-AED9-D05DA5BE13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2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3FD41-7DF3-4F6A-AED9-D05DA5BE1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9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3FD41-7DF3-4F6A-AED9-D05DA5BE13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BE40-085F-4702-A967-D14D342CDC83}" type="datetime1">
              <a:rPr lang="en-US" smtClean="0"/>
              <a:t>9/23/2019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4584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0785-6DD5-4DCD-88C3-BD374FF6ABE4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9E96-CA07-491F-8328-274D6329D451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1824-8424-4B2B-B098-86A8AF320143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C32A-CA31-4216-A7CC-AD0045057780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697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99C-DA9C-48DD-8FDE-CAC2A368F9C0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FF79-EA3C-40D2-AC88-D7BECC655392}" type="datetime1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68F-33E5-4872-AAEC-9F3F76653674}" type="datetime1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BF3-0C67-444E-A4E6-73ED4D1278F7}" type="datetime1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2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F1E-B824-4A96-92B7-E1139D2AD365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33C7-AC2D-4334-B37A-ED06B65ABD3E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7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89F3E82-F63B-47FA-8827-06143EA42BC1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600" dirty="0">
                <a:solidFill>
                  <a:srgbClr val="002060"/>
                </a:solidFill>
              </a:rPr>
              <a:t>Class 2 – Python Crash Course</a:t>
            </a:r>
          </a:p>
        </p:txBody>
      </p:sp>
      <p:sp>
        <p:nvSpPr>
          <p:cNvPr id="6146" name="Content Placeholder 4"/>
          <p:cNvSpPr>
            <a:spLocks noGrp="1"/>
          </p:cNvSpPr>
          <p:nvPr>
            <p:ph idx="1"/>
          </p:nvPr>
        </p:nvSpPr>
        <p:spPr>
          <a:xfrm>
            <a:off x="2227264" y="1808163"/>
            <a:ext cx="7629525" cy="26654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Pedram Jahangiry </a:t>
            </a:r>
          </a:p>
          <a:p>
            <a:pPr marL="0" indent="0" algn="ctr">
              <a:buNone/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Fall 2019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F0AC6F9-7CB1-443A-BE66-76B090DB4C02}" type="slidenum">
              <a:rPr lang="en-US" altLang="en-US" smtClean="0">
                <a:solidFill>
                  <a:srgbClr val="20358D"/>
                </a:solidFill>
                <a:cs typeface="Tahoma" panose="020B0604030504040204" pitchFamily="34" charset="0"/>
              </a:rPr>
              <a:pPr/>
              <a:t>1</a:t>
            </a:fld>
            <a:endParaRPr lang="en-US" altLang="en-US">
              <a:solidFill>
                <a:srgbClr val="20358D"/>
              </a:solidFill>
              <a:cs typeface="Tahoma" panose="020B0604030504040204" pitchFamily="34" charset="0"/>
            </a:endParaRPr>
          </a:p>
        </p:txBody>
      </p:sp>
      <p:pic>
        <p:nvPicPr>
          <p:cNvPr id="6149" name="Picture 4" descr="Image result for huntsman school of busi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2924176"/>
            <a:ext cx="190817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892425" y="1233488"/>
            <a:ext cx="629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2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32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Install Python with Anaconda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Anaconda</a:t>
            </a:r>
            <a:r>
              <a:rPr lang="en-US" sz="2400" dirty="0"/>
              <a:t>: </a:t>
            </a:r>
          </a:p>
          <a:p>
            <a:r>
              <a:rPr lang="en-US" sz="2400" dirty="0"/>
              <a:t>A distribution of python</a:t>
            </a:r>
          </a:p>
          <a:p>
            <a:r>
              <a:rPr lang="en-US" sz="2400" dirty="0"/>
              <a:t>Includes Python and many other libraries</a:t>
            </a:r>
          </a:p>
          <a:p>
            <a:r>
              <a:rPr lang="en-US" sz="2400" dirty="0"/>
              <a:t>All-in-one install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Jupyter:</a:t>
            </a:r>
          </a:p>
          <a:p>
            <a:r>
              <a:rPr lang="en-US" sz="2400" dirty="0"/>
              <a:t>A development environment for writing code and markdown and display images</a:t>
            </a:r>
          </a:p>
          <a:p>
            <a:r>
              <a:rPr lang="en-US" sz="2400" dirty="0"/>
              <a:t>Most popular IDE</a:t>
            </a:r>
          </a:p>
          <a:p>
            <a:r>
              <a:rPr lang="en-US" sz="2400" dirty="0"/>
              <a:t>Best learning/teaching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CBD00-B954-46BA-AA5E-BF8E9CE1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32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Install Python with Anaconda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874"/>
            <a:ext cx="4820322" cy="4701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https://www.anaconda.com/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Download the </a:t>
            </a:r>
            <a:r>
              <a:rPr lang="en-US" sz="2400" u="sng" dirty="0"/>
              <a:t>Graphical Installer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checking both boxes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Search for Anaconda Navigator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CDAC-60F1-4D64-AC6F-C1399F63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554AA1-E0F6-4CD9-97B1-E80978CCD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166" y="1581571"/>
            <a:ext cx="5092289" cy="395841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4EBBC-35F8-4BB0-93EC-F9EEB9328E76}"/>
              </a:ext>
            </a:extLst>
          </p:cNvPr>
          <p:cNvCxnSpPr>
            <a:cxnSpLocks/>
          </p:cNvCxnSpPr>
          <p:nvPr/>
        </p:nvCxnSpPr>
        <p:spPr>
          <a:xfrm flipV="1">
            <a:off x="5325035" y="3065929"/>
            <a:ext cx="914400" cy="49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752F3D-C238-4CC9-98AC-59F0DC7CF6E8}"/>
              </a:ext>
            </a:extLst>
          </p:cNvPr>
          <p:cNvCxnSpPr>
            <a:cxnSpLocks/>
          </p:cNvCxnSpPr>
          <p:nvPr/>
        </p:nvCxnSpPr>
        <p:spPr>
          <a:xfrm>
            <a:off x="5325035" y="3560780"/>
            <a:ext cx="1054250" cy="26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6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32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Data Science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Numpy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A Linear Algebra library for python. </a:t>
            </a:r>
          </a:p>
          <a:p>
            <a:pPr lvl="1"/>
            <a:r>
              <a:rPr lang="en-US" sz="2000" dirty="0"/>
              <a:t>Very fast (binding to C libraries) </a:t>
            </a:r>
          </a:p>
          <a:p>
            <a:pPr lvl="1"/>
            <a:r>
              <a:rPr lang="en-US" sz="2000" dirty="0"/>
              <a:t>Building block of almost all of the libraries in the PyData ecosystem (Pandas, Scipy, Scikit-learn and etc).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Pandas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A library built on top of Numpy. </a:t>
            </a:r>
          </a:p>
          <a:p>
            <a:pPr lvl="1"/>
            <a:r>
              <a:rPr lang="en-US" sz="2000" dirty="0"/>
              <a:t>Allows for fast analysis and data cleaning</a:t>
            </a:r>
          </a:p>
          <a:p>
            <a:pPr lvl="1"/>
            <a:r>
              <a:rPr lang="en-US" sz="2000" dirty="0"/>
              <a:t>Has built-in visualization features</a:t>
            </a:r>
          </a:p>
          <a:p>
            <a:endParaRPr lang="en-US" sz="2400" dirty="0"/>
          </a:p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To install any library:</a:t>
            </a:r>
          </a:p>
          <a:p>
            <a:pPr lvl="1"/>
            <a:r>
              <a:rPr lang="en-US" sz="2000" dirty="0"/>
              <a:t>conda install numpy</a:t>
            </a:r>
          </a:p>
          <a:p>
            <a:pPr lvl="1"/>
            <a:r>
              <a:rPr lang="en-US" sz="2000" dirty="0"/>
              <a:t>pip install numpy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11680-C166-4DA1-94DB-24E1D99B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32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Data Science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matplotlib</a:t>
            </a:r>
            <a:r>
              <a:rPr lang="en-US" sz="2400" dirty="0">
                <a:hlinkClick r:id="rId3"/>
              </a:rPr>
              <a:t>: </a:t>
            </a:r>
            <a:endParaRPr lang="en-US" sz="2400" dirty="0"/>
          </a:p>
          <a:p>
            <a:pPr lvl="1"/>
            <a:r>
              <a:rPr lang="en-US" sz="2000" dirty="0"/>
              <a:t>Most popular plotting library for python. </a:t>
            </a:r>
          </a:p>
          <a:p>
            <a:pPr lvl="1"/>
            <a:r>
              <a:rPr lang="en-US" sz="2000" dirty="0"/>
              <a:t>Very similar to MATLAB's plotting. 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seaborn</a:t>
            </a:r>
            <a:r>
              <a:rPr lang="en-US" sz="2400" dirty="0">
                <a:hlinkClick r:id="rId4"/>
              </a:rPr>
              <a:t>: </a:t>
            </a:r>
            <a:endParaRPr lang="en-US" sz="2400" dirty="0"/>
          </a:p>
          <a:p>
            <a:pPr lvl="1"/>
            <a:r>
              <a:rPr lang="en-US" sz="2000" dirty="0"/>
              <a:t>A statistical plotting library</a:t>
            </a:r>
          </a:p>
          <a:p>
            <a:pPr lvl="1"/>
            <a:r>
              <a:rPr lang="en-US" sz="2000" dirty="0"/>
              <a:t>Built on top of matplotlib</a:t>
            </a:r>
          </a:p>
          <a:p>
            <a:endParaRPr lang="en-US" sz="2400" dirty="0"/>
          </a:p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To install any library:</a:t>
            </a:r>
          </a:p>
          <a:p>
            <a:pPr lvl="1"/>
            <a:r>
              <a:rPr lang="en-US" sz="2000" dirty="0"/>
              <a:t>conda install numpy</a:t>
            </a:r>
          </a:p>
          <a:p>
            <a:pPr lvl="1"/>
            <a:r>
              <a:rPr lang="en-US" sz="2000" dirty="0"/>
              <a:t>pip install numpy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9E775-AFB5-4E3B-B74A-94E8208C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41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2549</TotalTime>
  <Words>197</Words>
  <Application>Microsoft Office PowerPoint</Application>
  <PresentationFormat>Widescreen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Schoolbook</vt:lpstr>
      <vt:lpstr>Tahoma</vt:lpstr>
      <vt:lpstr>Wingdings 2</vt:lpstr>
      <vt:lpstr>View</vt:lpstr>
      <vt:lpstr>Class 2 – Python Crash Course</vt:lpstr>
      <vt:lpstr>Install Python with Anaconda </vt:lpstr>
      <vt:lpstr>Install Python with Anaconda </vt:lpstr>
      <vt:lpstr>Data Science Libraries</vt:lpstr>
      <vt:lpstr>Data Science Libraries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2- Python Crash course</dc:title>
  <dc:creator>Pedram Jahangiry</dc:creator>
  <cp:lastModifiedBy>Pedram Jahangiry</cp:lastModifiedBy>
  <cp:revision>136</cp:revision>
  <cp:lastPrinted>2018-08-27T16:07:58Z</cp:lastPrinted>
  <dcterms:created xsi:type="dcterms:W3CDTF">2018-08-22T17:46:51Z</dcterms:created>
  <dcterms:modified xsi:type="dcterms:W3CDTF">2019-09-23T20:49:17Z</dcterms:modified>
</cp:coreProperties>
</file>