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47" r:id="rId3"/>
    <p:sldId id="328" r:id="rId4"/>
    <p:sldId id="345" r:id="rId5"/>
    <p:sldId id="329" r:id="rId6"/>
    <p:sldId id="344" r:id="rId7"/>
    <p:sldId id="342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1" autoAdjust="0"/>
  </p:normalViewPr>
  <p:slideViewPr>
    <p:cSldViewPr snapToGrid="0">
      <p:cViewPr varScale="1">
        <p:scale>
          <a:sx n="89" d="100"/>
          <a:sy n="8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CF26-549D-4B85-90A0-7C4C0CE2486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48F5F-12B0-4F22-8317-382D8177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E01F7CEE-E9C0-4304-860A-55B4F088389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BB6361B8-B685-459F-8F73-2A5C5BA2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56955" indent="-291136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64546" indent="-23290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30366" indent="-23290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96184" indent="-23290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4583629-3810-4E6B-8099-8B89F32FB92C}" type="slidenum">
              <a:rPr lang="de-DE" altLang="en-US" smtClean="0">
                <a:latin typeface="Arial" panose="020B0604020202020204" pitchFamily="34" charset="0"/>
              </a:rPr>
              <a:pPr/>
              <a:t>1</a:t>
            </a:fld>
            <a:endParaRPr lang="de-D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Why, by minimizing the norm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we find the highest margin between the two classes? Geometrically, the equations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−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1 and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−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−1 define two parallel hyperplanes, as you see in Figure above. The distance between these hyperplanes is given by 2/||w||  (remember the perpendicular distance from a line is equal to |f(x)| / || w ||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maximizing the margin = minimizing the || w || or any monotone function of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like SVM but on the vertical axis we have y. </a:t>
            </a:r>
          </a:p>
          <a:p>
            <a:r>
              <a:rPr lang="en-US" dirty="0"/>
              <a:t>Note that C is our cost function. Bigger C end up having narrower margin (less bias and more variance) or overfitting.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have polynomial regression (with interpretations as well) we usually don’t use SVM as regressors. </a:t>
            </a:r>
          </a:p>
          <a:p>
            <a:r>
              <a:rPr lang="en-US" dirty="0"/>
              <a:t>The dots are discolored here in the legend.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361B8-B685-459F-8F73-2A5C5BA29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F1BE40-085F-4702-A967-D14D342CDC83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1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0785-6DD5-4DCD-88C3-BD374FF6ABE4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9E96-CA07-491F-8328-274D6329D451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1824-8424-4B2B-B098-86A8AF320143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C32A-CA31-4216-A7CC-AD0045057780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2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99C-DA9C-48DD-8FDE-CAC2A368F9C0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FF79-EA3C-40D2-AC88-D7BECC655392}" type="datetime1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68F-33E5-4872-AAEC-9F3F76653674}" type="datetime1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DBF3-0C67-444E-A4E6-73ED4D1278F7}" type="datetime1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F1E-B824-4A96-92B7-E1139D2AD365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33C7-AC2D-4334-B37A-ED06B65ABD3E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89F3E82-F63B-47FA-8827-06143EA42BC1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36B7F87-8F90-48EA-B403-6E98BF6B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-vector_mach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scikit-learn.org/stable/modules/svm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edsayad.com/support_vector_machine_reg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svm_regression.html#sphx-glr-auto-examples-svm-plot-svm-regression-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#sv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37" y="430306"/>
            <a:ext cx="9692640" cy="1261015"/>
          </a:xfrm>
        </p:spPr>
        <p:txBody>
          <a:bodyPr/>
          <a:lstStyle/>
          <a:p>
            <a:pPr algn="ctr">
              <a:defRPr/>
            </a:pPr>
            <a:r>
              <a:rPr lang="en-US" sz="2600" dirty="0">
                <a:solidFill>
                  <a:srgbClr val="002060"/>
                </a:solidFill>
              </a:rPr>
              <a:t>Class 9 – Support Vector Machines (</a:t>
            </a:r>
            <a:r>
              <a:rPr lang="en-US" sz="2600" dirty="0">
                <a:solidFill>
                  <a:srgbClr val="002060"/>
                </a:solidFill>
                <a:hlinkClick r:id="rId3"/>
              </a:rPr>
              <a:t>SVM</a:t>
            </a:r>
            <a:r>
              <a:rPr lang="en-US" sz="2600" dirty="0">
                <a:solidFill>
                  <a:srgbClr val="002060"/>
                </a:solidFill>
              </a:rPr>
              <a:t>)</a:t>
            </a:r>
            <a:br>
              <a:rPr lang="en-US" sz="2600" dirty="0">
                <a:solidFill>
                  <a:srgbClr val="002060"/>
                </a:solidFill>
              </a:rPr>
            </a:b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  <a:hlinkClick r:id="rId4"/>
              </a:rPr>
              <a:t>Regression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6146" name="Content Placeholder 4"/>
          <p:cNvSpPr>
            <a:spLocks noGrp="1"/>
          </p:cNvSpPr>
          <p:nvPr>
            <p:ph idx="1"/>
          </p:nvPr>
        </p:nvSpPr>
        <p:spPr>
          <a:xfrm>
            <a:off x="1237556" y="2096294"/>
            <a:ext cx="7629525" cy="26654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Pedram Jahangiry 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Fall 2019</a:t>
            </a:r>
          </a:p>
          <a:p>
            <a:pPr marL="0" indent="0" algn="ctr">
              <a:buNone/>
            </a:pPr>
            <a:endParaRPr lang="en-US" altLang="en-US" dirty="0">
              <a:solidFill>
                <a:srgbClr val="0070C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F0AC6F9-7CB1-443A-BE66-76B090DB4C02}" type="slidenum">
              <a:rPr lang="en-US" altLang="en-US" smtClean="0">
                <a:solidFill>
                  <a:schemeClr val="bg2">
                    <a:lumMod val="75000"/>
                  </a:schemeClr>
                </a:solidFill>
                <a:cs typeface="Tahoma" panose="020B0604030504040204" pitchFamily="34" charset="0"/>
              </a:rPr>
              <a:pPr/>
              <a:t>1</a:t>
            </a:fld>
            <a:endParaRPr lang="en-US" altLang="en-US" dirty="0">
              <a:solidFill>
                <a:schemeClr val="bg2">
                  <a:lumMod val="7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149" name="Picture 4" descr="Image result for huntsman school of busin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30" y="3053268"/>
            <a:ext cx="19081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988965" y="1796135"/>
            <a:ext cx="629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2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A1F6E9-8E4C-48A0-BB8A-BE1280C7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72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Support Vector Classification (SVC)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621A67-183E-4902-9614-324767BA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014" y="1556441"/>
            <a:ext cx="5155075" cy="44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5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A1F6E9-8E4C-48A0-BB8A-BE1280C7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72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Support Vector Regression (</a:t>
            </a:r>
            <a:r>
              <a:rPr lang="en-US" sz="3000" dirty="0">
                <a:solidFill>
                  <a:schemeClr val="tx2"/>
                </a:solidFill>
                <a:latin typeface="+mn-lt"/>
                <a:hlinkClick r:id="rId3"/>
              </a:rPr>
              <a:t>SVR</a:t>
            </a:r>
            <a:r>
              <a:rPr lang="en-US" sz="3000" dirty="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10C28-3E76-47B6-ABDF-F863342C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553" y="2096675"/>
            <a:ext cx="4981575" cy="29813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96C9F-3B96-446A-B33F-CFFC70526F25}"/>
              </a:ext>
            </a:extLst>
          </p:cNvPr>
          <p:cNvGrpSpPr/>
          <p:nvPr/>
        </p:nvGrpSpPr>
        <p:grpSpPr>
          <a:xfrm>
            <a:off x="511604" y="2228793"/>
            <a:ext cx="5230569" cy="2706333"/>
            <a:chOff x="511604" y="2228793"/>
            <a:chExt cx="5230569" cy="2706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DEB75F-3D06-423A-ABF7-0BB5AD5ED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604" y="2239551"/>
              <a:ext cx="4886325" cy="26955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84A52-3AEF-42FF-8170-164A0879B1BF}"/>
                </a:ext>
              </a:extLst>
            </p:cNvPr>
            <p:cNvSpPr txBox="1"/>
            <p:nvPr/>
          </p:nvSpPr>
          <p:spPr>
            <a:xfrm>
              <a:off x="3726649" y="2228793"/>
              <a:ext cx="20155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Minimize: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8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1CAD-D113-4A89-9AD8-CA291D31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A23DEAB6-C377-4C60-9420-04A15A654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63" y="530606"/>
            <a:ext cx="8186568" cy="59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05DC1-BC96-4661-8916-3352855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754C71-526C-4E84-93A6-F33FA434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72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SVR in Python 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7638AC-B6F8-4B20-A447-B785D5E1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33" y="1409252"/>
            <a:ext cx="9122485" cy="5083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SVR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documentation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here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Blackbox version of SVR in python: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A0CCD-AF66-4468-9850-D4F2868BE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394" y="2553531"/>
            <a:ext cx="2851190" cy="1750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B3AFB-F54F-4476-B577-8329FC3AF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744" y="4999606"/>
            <a:ext cx="7650461" cy="11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05DC1-BC96-4661-8916-3352855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6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759328-8E9F-4F54-A844-0367F87B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6" y="926196"/>
            <a:ext cx="9988332" cy="5246004"/>
          </a:xfrm>
        </p:spPr>
      </p:pic>
    </p:spTree>
    <p:extLst>
      <p:ext uri="{BB962C8B-B14F-4D97-AF65-F5344CB8AC3E}">
        <p14:creationId xmlns:p14="http://schemas.microsoft.com/office/powerpoint/2010/main" val="38984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05DC1-BC96-4661-8916-3352855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6B7F87-8F90-48EA-B403-6E98BF6BC1E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60A49-9667-464B-A732-9E37B775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6" y="569164"/>
            <a:ext cx="11016584" cy="57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024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4031</TotalTime>
  <Words>220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Tahoma</vt:lpstr>
      <vt:lpstr>Wingdings 2</vt:lpstr>
      <vt:lpstr>View</vt:lpstr>
      <vt:lpstr>Class 9 – Support Vector Machines (SVM)  Regression</vt:lpstr>
      <vt:lpstr>Support Vector Classification (SVC)</vt:lpstr>
      <vt:lpstr>Support Vector Regression (SVR)</vt:lpstr>
      <vt:lpstr>PowerPoint Presentation</vt:lpstr>
      <vt:lpstr>SVR in Python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4- Poly reg and CV</dc:title>
  <dc:creator>Pedram Jahangiry</dc:creator>
  <cp:lastModifiedBy>Pedram Jahangiry</cp:lastModifiedBy>
  <cp:revision>238</cp:revision>
  <cp:lastPrinted>2019-10-22T23:03:57Z</cp:lastPrinted>
  <dcterms:created xsi:type="dcterms:W3CDTF">2019-09-15T18:09:02Z</dcterms:created>
  <dcterms:modified xsi:type="dcterms:W3CDTF">2019-10-28T00:24:57Z</dcterms:modified>
</cp:coreProperties>
</file>