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BBD27-75E6-5552-D3A6-F9D5572C6726}" v="195" dt="2024-03-29T23:38:51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waravaka, Niranjan Reddy" userId="S::neswa1@unh.newhaven.edu::94ccb521-df0d-4010-9390-f87209b4f578" providerId="AD" clId="Web-{2AFBBD27-75E6-5552-D3A6-F9D5572C6726}"/>
    <pc:docChg chg="addSld modSld addMainMaster delMainMaster">
      <pc:chgData name="Eswaravaka, Niranjan Reddy" userId="S::neswa1@unh.newhaven.edu::94ccb521-df0d-4010-9390-f87209b4f578" providerId="AD" clId="Web-{2AFBBD27-75E6-5552-D3A6-F9D5572C6726}" dt="2024-03-29T23:38:39.537" v="192" actId="20577"/>
      <pc:docMkLst>
        <pc:docMk/>
      </pc:docMkLst>
      <pc:sldChg chg="modSp mod modClrScheme chgLayout">
        <pc:chgData name="Eswaravaka, Niranjan Reddy" userId="S::neswa1@unh.newhaven.edu::94ccb521-df0d-4010-9390-f87209b4f578" providerId="AD" clId="Web-{2AFBBD27-75E6-5552-D3A6-F9D5572C6726}" dt="2024-03-29T22:55:54.888" v="80"/>
        <pc:sldMkLst>
          <pc:docMk/>
          <pc:sldMk cId="109857222" sldId="256"/>
        </pc:sldMkLst>
        <pc:spChg chg="mod ord">
          <ac:chgData name="Eswaravaka, Niranjan Reddy" userId="S::neswa1@unh.newhaven.edu::94ccb521-df0d-4010-9390-f87209b4f578" providerId="AD" clId="Web-{2AFBBD27-75E6-5552-D3A6-F9D5572C6726}" dt="2024-03-29T22:55:54.888" v="8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swaravaka, Niranjan Reddy" userId="S::neswa1@unh.newhaven.edu::94ccb521-df0d-4010-9390-f87209b4f578" providerId="AD" clId="Web-{2AFBBD27-75E6-5552-D3A6-F9D5572C6726}" dt="2024-03-29T22:55:54.888" v="8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Eswaravaka, Niranjan Reddy" userId="S::neswa1@unh.newhaven.edu::94ccb521-df0d-4010-9390-f87209b4f578" providerId="AD" clId="Web-{2AFBBD27-75E6-5552-D3A6-F9D5572C6726}" dt="2024-03-29T22:58:50.628" v="93" actId="20577"/>
        <pc:sldMkLst>
          <pc:docMk/>
          <pc:sldMk cId="1875559143" sldId="257"/>
        </pc:sldMkLst>
        <pc:spChg chg="mod">
          <ac:chgData name="Eswaravaka, Niranjan Reddy" userId="S::neswa1@unh.newhaven.edu::94ccb521-df0d-4010-9390-f87209b4f578" providerId="AD" clId="Web-{2AFBBD27-75E6-5552-D3A6-F9D5572C6726}" dt="2024-03-29T22:57:17.548" v="86" actId="20577"/>
          <ac:spMkLst>
            <pc:docMk/>
            <pc:sldMk cId="1875559143" sldId="257"/>
            <ac:spMk id="2" creationId="{53C1E1BF-BA73-F084-4DA5-45273EB7A46C}"/>
          </ac:spMkLst>
        </pc:spChg>
        <pc:spChg chg="mod">
          <ac:chgData name="Eswaravaka, Niranjan Reddy" userId="S::neswa1@unh.newhaven.edu::94ccb521-df0d-4010-9390-f87209b4f578" providerId="AD" clId="Web-{2AFBBD27-75E6-5552-D3A6-F9D5572C6726}" dt="2024-03-29T22:58:50.628" v="93" actId="20577"/>
          <ac:spMkLst>
            <pc:docMk/>
            <pc:sldMk cId="1875559143" sldId="257"/>
            <ac:spMk id="3" creationId="{E8CB8516-0527-924A-A285-077234662EBF}"/>
          </ac:spMkLst>
        </pc:spChg>
      </pc:sldChg>
      <pc:sldChg chg="modSp new">
        <pc:chgData name="Eswaravaka, Niranjan Reddy" userId="S::neswa1@unh.newhaven.edu::94ccb521-df0d-4010-9390-f87209b4f578" providerId="AD" clId="Web-{2AFBBD27-75E6-5552-D3A6-F9D5572C6726}" dt="2024-03-29T23:04:21.433" v="107" actId="20577"/>
        <pc:sldMkLst>
          <pc:docMk/>
          <pc:sldMk cId="845949992" sldId="258"/>
        </pc:sldMkLst>
        <pc:spChg chg="mod">
          <ac:chgData name="Eswaravaka, Niranjan Reddy" userId="S::neswa1@unh.newhaven.edu::94ccb521-df0d-4010-9390-f87209b4f578" providerId="AD" clId="Web-{2AFBBD27-75E6-5552-D3A6-F9D5572C6726}" dt="2024-03-29T23:00:10.239" v="98" actId="20577"/>
          <ac:spMkLst>
            <pc:docMk/>
            <pc:sldMk cId="845949992" sldId="258"/>
            <ac:spMk id="2" creationId="{B9DC3225-B02F-34B8-6386-9E2AA7B9CAED}"/>
          </ac:spMkLst>
        </pc:spChg>
        <pc:spChg chg="mod">
          <ac:chgData name="Eswaravaka, Niranjan Reddy" userId="S::neswa1@unh.newhaven.edu::94ccb521-df0d-4010-9390-f87209b4f578" providerId="AD" clId="Web-{2AFBBD27-75E6-5552-D3A6-F9D5572C6726}" dt="2024-03-29T23:04:21.433" v="107" actId="20577"/>
          <ac:spMkLst>
            <pc:docMk/>
            <pc:sldMk cId="845949992" sldId="258"/>
            <ac:spMk id="3" creationId="{B4939C1E-7650-B6A1-9B78-3DE5F66EC2C9}"/>
          </ac:spMkLst>
        </pc:spChg>
      </pc:sldChg>
      <pc:sldChg chg="modSp new">
        <pc:chgData name="Eswaravaka, Niranjan Reddy" userId="S::neswa1@unh.newhaven.edu::94ccb521-df0d-4010-9390-f87209b4f578" providerId="AD" clId="Web-{2AFBBD27-75E6-5552-D3A6-F9D5572C6726}" dt="2024-03-29T23:38:39.537" v="192" actId="20577"/>
        <pc:sldMkLst>
          <pc:docMk/>
          <pc:sldMk cId="3819126786" sldId="259"/>
        </pc:sldMkLst>
        <pc:spChg chg="mod">
          <ac:chgData name="Eswaravaka, Niranjan Reddy" userId="S::neswa1@unh.newhaven.edu::94ccb521-df0d-4010-9390-f87209b4f578" providerId="AD" clId="Web-{2AFBBD27-75E6-5552-D3A6-F9D5572C6726}" dt="2024-03-29T23:05:44.294" v="111" actId="20577"/>
          <ac:spMkLst>
            <pc:docMk/>
            <pc:sldMk cId="3819126786" sldId="259"/>
            <ac:spMk id="2" creationId="{CB9A5C59-DDAB-902A-435C-D72329F1B195}"/>
          </ac:spMkLst>
        </pc:spChg>
        <pc:spChg chg="mod">
          <ac:chgData name="Eswaravaka, Niranjan Reddy" userId="S::neswa1@unh.newhaven.edu::94ccb521-df0d-4010-9390-f87209b4f578" providerId="AD" clId="Web-{2AFBBD27-75E6-5552-D3A6-F9D5572C6726}" dt="2024-03-29T23:38:39.537" v="192" actId="20577"/>
          <ac:spMkLst>
            <pc:docMk/>
            <pc:sldMk cId="3819126786" sldId="259"/>
            <ac:spMk id="3" creationId="{8B6A1CE1-731B-A6EC-CE51-C767E71BD57B}"/>
          </ac:spMkLst>
        </pc:spChg>
      </pc:sldChg>
      <pc:sldChg chg="modSp new">
        <pc:chgData name="Eswaravaka, Niranjan Reddy" userId="S::neswa1@unh.newhaven.edu::94ccb521-df0d-4010-9390-f87209b4f578" providerId="AD" clId="Web-{2AFBBD27-75E6-5552-D3A6-F9D5572C6726}" dt="2024-03-29T23:28:33.536" v="154" actId="20577"/>
        <pc:sldMkLst>
          <pc:docMk/>
          <pc:sldMk cId="2165864107" sldId="260"/>
        </pc:sldMkLst>
        <pc:spChg chg="mod">
          <ac:chgData name="Eswaravaka, Niranjan Reddy" userId="S::neswa1@unh.newhaven.edu::94ccb521-df0d-4010-9390-f87209b4f578" providerId="AD" clId="Web-{2AFBBD27-75E6-5552-D3A6-F9D5572C6726}" dt="2024-03-29T23:23:25.560" v="129" actId="20577"/>
          <ac:spMkLst>
            <pc:docMk/>
            <pc:sldMk cId="2165864107" sldId="260"/>
            <ac:spMk id="2" creationId="{B88669E0-62D3-D285-6812-74722F36671C}"/>
          </ac:spMkLst>
        </pc:spChg>
        <pc:spChg chg="mod">
          <ac:chgData name="Eswaravaka, Niranjan Reddy" userId="S::neswa1@unh.newhaven.edu::94ccb521-df0d-4010-9390-f87209b4f578" providerId="AD" clId="Web-{2AFBBD27-75E6-5552-D3A6-F9D5572C6726}" dt="2024-03-29T23:28:33.536" v="154" actId="20577"/>
          <ac:spMkLst>
            <pc:docMk/>
            <pc:sldMk cId="2165864107" sldId="260"/>
            <ac:spMk id="3" creationId="{0EF0BEE3-01E5-D4A3-7F84-055D67128729}"/>
          </ac:spMkLst>
        </pc:spChg>
      </pc:sldChg>
      <pc:sldChg chg="modSp new">
        <pc:chgData name="Eswaravaka, Niranjan Reddy" userId="S::neswa1@unh.newhaven.edu::94ccb521-df0d-4010-9390-f87209b4f578" providerId="AD" clId="Web-{2AFBBD27-75E6-5552-D3A6-F9D5572C6726}" dt="2024-03-29T23:37:16.144" v="187" actId="20577"/>
        <pc:sldMkLst>
          <pc:docMk/>
          <pc:sldMk cId="1834666678" sldId="261"/>
        </pc:sldMkLst>
        <pc:spChg chg="mod">
          <ac:chgData name="Eswaravaka, Niranjan Reddy" userId="S::neswa1@unh.newhaven.edu::94ccb521-df0d-4010-9390-f87209b4f578" providerId="AD" clId="Web-{2AFBBD27-75E6-5552-D3A6-F9D5572C6726}" dt="2024-03-29T23:29:18.896" v="158" actId="20577"/>
          <ac:spMkLst>
            <pc:docMk/>
            <pc:sldMk cId="1834666678" sldId="261"/>
            <ac:spMk id="2" creationId="{AE3E9B43-42E6-4F52-DCE0-A1F234736149}"/>
          </ac:spMkLst>
        </pc:spChg>
        <pc:spChg chg="mod">
          <ac:chgData name="Eswaravaka, Niranjan Reddy" userId="S::neswa1@unh.newhaven.edu::94ccb521-df0d-4010-9390-f87209b4f578" providerId="AD" clId="Web-{2AFBBD27-75E6-5552-D3A6-F9D5572C6726}" dt="2024-03-29T23:37:16.144" v="187" actId="20577"/>
          <ac:spMkLst>
            <pc:docMk/>
            <pc:sldMk cId="1834666678" sldId="261"/>
            <ac:spMk id="3" creationId="{1D650864-866F-A2E0-081E-45F2948835E7}"/>
          </ac:spMkLst>
        </pc:spChg>
      </pc:sldChg>
      <pc:sldMasterChg chg="del delSldLayout">
        <pc:chgData name="Eswaravaka, Niranjan Reddy" userId="S::neswa1@unh.newhaven.edu::94ccb521-df0d-4010-9390-f87209b4f578" providerId="AD" clId="Web-{2AFBBD27-75E6-5552-D3A6-F9D5572C6726}" dt="2024-03-29T22:55:54.888" v="80"/>
        <pc:sldMasterMkLst>
          <pc:docMk/>
          <pc:sldMasterMk cId="2460954070" sldId="2147483660"/>
        </pc:sldMasterMkLst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Eswaravaka, Niranjan Reddy" userId="S::neswa1@unh.newhaven.edu::94ccb521-df0d-4010-9390-f87209b4f578" providerId="AD" clId="Web-{2AFBBD27-75E6-5552-D3A6-F9D5572C6726}" dt="2024-03-29T22:55:54.888" v="80"/>
        <pc:sldMasterMkLst>
          <pc:docMk/>
          <pc:sldMasterMk cId="1523590949" sldId="2147483672"/>
        </pc:sldMasterMkLst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588950848" sldId="2147483673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956964184" sldId="2147483674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3893694839" sldId="2147483675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483375688" sldId="2147483676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2651500" sldId="2147483677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941986356" sldId="2147483678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874001120" sldId="2147483679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232225279" sldId="2147483680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577503952" sldId="2147483681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660452713" sldId="2147483682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3269901884" sldId="2147483683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003516939" sldId="2147483684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2992107522" sldId="2147483685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688798747" sldId="2147483686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3935152656" sldId="2147483687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3607964105" sldId="2147483688"/>
          </pc:sldLayoutMkLst>
        </pc:sldLayoutChg>
        <pc:sldLayoutChg chg="add mod replId">
          <pc:chgData name="Eswaravaka, Niranjan Reddy" userId="S::neswa1@unh.newhaven.edu::94ccb521-df0d-4010-9390-f87209b4f578" providerId="AD" clId="Web-{2AFBBD27-75E6-5552-D3A6-F9D5572C6726}" dt="2024-03-29T22:55:54.888" v="80"/>
          <pc:sldLayoutMkLst>
            <pc:docMk/>
            <pc:sldMasterMk cId="1523590949" sldId="2147483672"/>
            <pc:sldLayoutMk cId="1787865506" sldId="2147483689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9A18-7F00-4222-A3A1-C8D449AB48F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AA460E-08B4-4625-9FF8-5E7BADBBC1A6}">
      <dgm:prSet/>
      <dgm:spPr/>
      <dgm:t>
        <a:bodyPr/>
        <a:lstStyle/>
        <a:p>
          <a:r>
            <a:rPr lang="en-US"/>
            <a:t>Create and deploy a number of autonomous Tic-Tac-Toe agents.</a:t>
          </a:r>
        </a:p>
      </dgm:t>
    </dgm:pt>
    <dgm:pt modelId="{3AD428B6-490B-467D-9821-DBDFA57A5C78}" type="parTrans" cxnId="{B09345ED-F900-4660-824E-E72D7FDA0346}">
      <dgm:prSet/>
      <dgm:spPr/>
      <dgm:t>
        <a:bodyPr/>
        <a:lstStyle/>
        <a:p>
          <a:endParaRPr lang="en-US"/>
        </a:p>
      </dgm:t>
    </dgm:pt>
    <dgm:pt modelId="{407432BF-C9A4-4815-BB94-3766276F430A}" type="sibTrans" cxnId="{B09345ED-F900-4660-824E-E72D7FDA0346}">
      <dgm:prSet/>
      <dgm:spPr/>
      <dgm:t>
        <a:bodyPr/>
        <a:lstStyle/>
        <a:p>
          <a:endParaRPr lang="en-US"/>
        </a:p>
      </dgm:t>
    </dgm:pt>
    <dgm:pt modelId="{3BF1B677-AD88-4C39-94A6-0A1937D7327A}">
      <dgm:prSet/>
      <dgm:spPr/>
      <dgm:t>
        <a:bodyPr/>
        <a:lstStyle/>
        <a:p>
          <a:r>
            <a:rPr lang="en-US"/>
            <a:t>To encourage competition among these agents, provide a tournament architecture.</a:t>
          </a:r>
        </a:p>
      </dgm:t>
    </dgm:pt>
    <dgm:pt modelId="{83FA3331-375B-4134-87F6-3BAAF5A945D8}" type="parTrans" cxnId="{D58B2DC6-DBEE-46AF-9DF8-30BE6B86B6E6}">
      <dgm:prSet/>
      <dgm:spPr/>
      <dgm:t>
        <a:bodyPr/>
        <a:lstStyle/>
        <a:p>
          <a:endParaRPr lang="en-US"/>
        </a:p>
      </dgm:t>
    </dgm:pt>
    <dgm:pt modelId="{4EE11C3B-3DC1-46A3-9C75-B6681B78D4DC}" type="sibTrans" cxnId="{D58B2DC6-DBEE-46AF-9DF8-30BE6B86B6E6}">
      <dgm:prSet/>
      <dgm:spPr/>
      <dgm:t>
        <a:bodyPr/>
        <a:lstStyle/>
        <a:p>
          <a:endParaRPr lang="en-US"/>
        </a:p>
      </dgm:t>
    </dgm:pt>
    <dgm:pt modelId="{A7F0C990-CD1F-499B-8379-834560B06062}">
      <dgm:prSet/>
      <dgm:spPr/>
      <dgm:t>
        <a:bodyPr/>
        <a:lstStyle/>
        <a:p>
          <a:r>
            <a:rPr lang="en-US"/>
            <a:t>Utilizing strategic analysis and tournament results as a basis, assess each agent's performance.</a:t>
          </a:r>
        </a:p>
      </dgm:t>
    </dgm:pt>
    <dgm:pt modelId="{68163308-38AD-4C32-8BC8-963205996575}" type="parTrans" cxnId="{0B87A302-8B6F-48E7-A6AF-D9F8B51D77C3}">
      <dgm:prSet/>
      <dgm:spPr/>
      <dgm:t>
        <a:bodyPr/>
        <a:lstStyle/>
        <a:p>
          <a:endParaRPr lang="en-US"/>
        </a:p>
      </dgm:t>
    </dgm:pt>
    <dgm:pt modelId="{FB30C1F3-4DF1-4DDD-AB30-445789276759}" type="sibTrans" cxnId="{0B87A302-8B6F-48E7-A6AF-D9F8B51D77C3}">
      <dgm:prSet/>
      <dgm:spPr/>
      <dgm:t>
        <a:bodyPr/>
        <a:lstStyle/>
        <a:p>
          <a:endParaRPr lang="en-US"/>
        </a:p>
      </dgm:t>
    </dgm:pt>
    <dgm:pt modelId="{1D481E10-F190-4211-8F61-1546C2E10086}" type="pres">
      <dgm:prSet presAssocID="{F40D9A18-7F00-4222-A3A1-C8D449AB48F8}" presName="outerComposite" presStyleCnt="0">
        <dgm:presLayoutVars>
          <dgm:chMax val="5"/>
          <dgm:dir/>
          <dgm:resizeHandles val="exact"/>
        </dgm:presLayoutVars>
      </dgm:prSet>
      <dgm:spPr/>
    </dgm:pt>
    <dgm:pt modelId="{318DFFD5-B63A-4FCC-806F-453F266BDF43}" type="pres">
      <dgm:prSet presAssocID="{F40D9A18-7F00-4222-A3A1-C8D449AB48F8}" presName="dummyMaxCanvas" presStyleCnt="0">
        <dgm:presLayoutVars/>
      </dgm:prSet>
      <dgm:spPr/>
    </dgm:pt>
    <dgm:pt modelId="{F59DAD35-5EEA-491E-89C2-31450582055E}" type="pres">
      <dgm:prSet presAssocID="{F40D9A18-7F00-4222-A3A1-C8D449AB48F8}" presName="ThreeNodes_1" presStyleLbl="node1" presStyleIdx="0" presStyleCnt="3">
        <dgm:presLayoutVars>
          <dgm:bulletEnabled val="1"/>
        </dgm:presLayoutVars>
      </dgm:prSet>
      <dgm:spPr/>
    </dgm:pt>
    <dgm:pt modelId="{296D8808-64CD-457C-A1BC-45FA6EEA4E86}" type="pres">
      <dgm:prSet presAssocID="{F40D9A18-7F00-4222-A3A1-C8D449AB48F8}" presName="ThreeNodes_2" presStyleLbl="node1" presStyleIdx="1" presStyleCnt="3">
        <dgm:presLayoutVars>
          <dgm:bulletEnabled val="1"/>
        </dgm:presLayoutVars>
      </dgm:prSet>
      <dgm:spPr/>
    </dgm:pt>
    <dgm:pt modelId="{8AB9F8E2-4256-4C8A-B2D8-39E0BB0BFA0D}" type="pres">
      <dgm:prSet presAssocID="{F40D9A18-7F00-4222-A3A1-C8D449AB48F8}" presName="ThreeNodes_3" presStyleLbl="node1" presStyleIdx="2" presStyleCnt="3">
        <dgm:presLayoutVars>
          <dgm:bulletEnabled val="1"/>
        </dgm:presLayoutVars>
      </dgm:prSet>
      <dgm:spPr/>
    </dgm:pt>
    <dgm:pt modelId="{F6C89FA7-216E-4BA7-9175-E1306AED7268}" type="pres">
      <dgm:prSet presAssocID="{F40D9A18-7F00-4222-A3A1-C8D449AB48F8}" presName="ThreeConn_1-2" presStyleLbl="fgAccFollowNode1" presStyleIdx="0" presStyleCnt="2">
        <dgm:presLayoutVars>
          <dgm:bulletEnabled val="1"/>
        </dgm:presLayoutVars>
      </dgm:prSet>
      <dgm:spPr/>
    </dgm:pt>
    <dgm:pt modelId="{F5ADFC58-69F3-4D21-AE88-5191E284F1C3}" type="pres">
      <dgm:prSet presAssocID="{F40D9A18-7F00-4222-A3A1-C8D449AB48F8}" presName="ThreeConn_2-3" presStyleLbl="fgAccFollowNode1" presStyleIdx="1" presStyleCnt="2">
        <dgm:presLayoutVars>
          <dgm:bulletEnabled val="1"/>
        </dgm:presLayoutVars>
      </dgm:prSet>
      <dgm:spPr/>
    </dgm:pt>
    <dgm:pt modelId="{331E9BAD-5A1F-4C48-8230-A4AFCF201D70}" type="pres">
      <dgm:prSet presAssocID="{F40D9A18-7F00-4222-A3A1-C8D449AB48F8}" presName="ThreeNodes_1_text" presStyleLbl="node1" presStyleIdx="2" presStyleCnt="3">
        <dgm:presLayoutVars>
          <dgm:bulletEnabled val="1"/>
        </dgm:presLayoutVars>
      </dgm:prSet>
      <dgm:spPr/>
    </dgm:pt>
    <dgm:pt modelId="{EB26D0CC-F937-423F-A7A2-BF3E6C804943}" type="pres">
      <dgm:prSet presAssocID="{F40D9A18-7F00-4222-A3A1-C8D449AB48F8}" presName="ThreeNodes_2_text" presStyleLbl="node1" presStyleIdx="2" presStyleCnt="3">
        <dgm:presLayoutVars>
          <dgm:bulletEnabled val="1"/>
        </dgm:presLayoutVars>
      </dgm:prSet>
      <dgm:spPr/>
    </dgm:pt>
    <dgm:pt modelId="{F7432DF5-F3FB-408D-B573-21A9162BBD20}" type="pres">
      <dgm:prSet presAssocID="{F40D9A18-7F00-4222-A3A1-C8D449AB48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B87A302-8B6F-48E7-A6AF-D9F8B51D77C3}" srcId="{F40D9A18-7F00-4222-A3A1-C8D449AB48F8}" destId="{A7F0C990-CD1F-499B-8379-834560B06062}" srcOrd="2" destOrd="0" parTransId="{68163308-38AD-4C32-8BC8-963205996575}" sibTransId="{FB30C1F3-4DF1-4DDD-AB30-445789276759}"/>
    <dgm:cxn modelId="{A347AA0F-C05D-4A01-AE8B-D13761421E9A}" type="presOf" srcId="{3BF1B677-AD88-4C39-94A6-0A1937D7327A}" destId="{296D8808-64CD-457C-A1BC-45FA6EEA4E86}" srcOrd="0" destOrd="0" presId="urn:microsoft.com/office/officeart/2005/8/layout/vProcess5"/>
    <dgm:cxn modelId="{D01B9553-1570-4108-B504-A9EA35F5E161}" type="presOf" srcId="{4EE11C3B-3DC1-46A3-9C75-B6681B78D4DC}" destId="{F5ADFC58-69F3-4D21-AE88-5191E284F1C3}" srcOrd="0" destOrd="0" presId="urn:microsoft.com/office/officeart/2005/8/layout/vProcess5"/>
    <dgm:cxn modelId="{59615A8C-A33E-465C-BA71-ECC880ED190C}" type="presOf" srcId="{3BAA460E-08B4-4625-9FF8-5E7BADBBC1A6}" destId="{F59DAD35-5EEA-491E-89C2-31450582055E}" srcOrd="0" destOrd="0" presId="urn:microsoft.com/office/officeart/2005/8/layout/vProcess5"/>
    <dgm:cxn modelId="{67120B90-341D-4667-9400-5277C2134960}" type="presOf" srcId="{F40D9A18-7F00-4222-A3A1-C8D449AB48F8}" destId="{1D481E10-F190-4211-8F61-1546C2E10086}" srcOrd="0" destOrd="0" presId="urn:microsoft.com/office/officeart/2005/8/layout/vProcess5"/>
    <dgm:cxn modelId="{987718A3-A2E4-4883-9400-E5FA2147E1D9}" type="presOf" srcId="{3BF1B677-AD88-4C39-94A6-0A1937D7327A}" destId="{EB26D0CC-F937-423F-A7A2-BF3E6C804943}" srcOrd="1" destOrd="0" presId="urn:microsoft.com/office/officeart/2005/8/layout/vProcess5"/>
    <dgm:cxn modelId="{B9CAEAA9-2EE5-41E3-B1BC-2959A058524F}" type="presOf" srcId="{407432BF-C9A4-4815-BB94-3766276F430A}" destId="{F6C89FA7-216E-4BA7-9175-E1306AED7268}" srcOrd="0" destOrd="0" presId="urn:microsoft.com/office/officeart/2005/8/layout/vProcess5"/>
    <dgm:cxn modelId="{1F454FBC-D94B-4838-A101-BC6D15CC8B03}" type="presOf" srcId="{A7F0C990-CD1F-499B-8379-834560B06062}" destId="{F7432DF5-F3FB-408D-B573-21A9162BBD20}" srcOrd="1" destOrd="0" presId="urn:microsoft.com/office/officeart/2005/8/layout/vProcess5"/>
    <dgm:cxn modelId="{63AE45BF-77A5-462A-A63C-4B807157FF0C}" type="presOf" srcId="{A7F0C990-CD1F-499B-8379-834560B06062}" destId="{8AB9F8E2-4256-4C8A-B2D8-39E0BB0BFA0D}" srcOrd="0" destOrd="0" presId="urn:microsoft.com/office/officeart/2005/8/layout/vProcess5"/>
    <dgm:cxn modelId="{D58B2DC6-DBEE-46AF-9DF8-30BE6B86B6E6}" srcId="{F40D9A18-7F00-4222-A3A1-C8D449AB48F8}" destId="{3BF1B677-AD88-4C39-94A6-0A1937D7327A}" srcOrd="1" destOrd="0" parTransId="{83FA3331-375B-4134-87F6-3BAAF5A945D8}" sibTransId="{4EE11C3B-3DC1-46A3-9C75-B6681B78D4DC}"/>
    <dgm:cxn modelId="{C693DADF-89BE-4A68-A363-CDF71755B535}" type="presOf" srcId="{3BAA460E-08B4-4625-9FF8-5E7BADBBC1A6}" destId="{331E9BAD-5A1F-4C48-8230-A4AFCF201D70}" srcOrd="1" destOrd="0" presId="urn:microsoft.com/office/officeart/2005/8/layout/vProcess5"/>
    <dgm:cxn modelId="{B09345ED-F900-4660-824E-E72D7FDA0346}" srcId="{F40D9A18-7F00-4222-A3A1-C8D449AB48F8}" destId="{3BAA460E-08B4-4625-9FF8-5E7BADBBC1A6}" srcOrd="0" destOrd="0" parTransId="{3AD428B6-490B-467D-9821-DBDFA57A5C78}" sibTransId="{407432BF-C9A4-4815-BB94-3766276F430A}"/>
    <dgm:cxn modelId="{38F59ACC-5F0C-48B5-BC41-652C0EE1FDFE}" type="presParOf" srcId="{1D481E10-F190-4211-8F61-1546C2E10086}" destId="{318DFFD5-B63A-4FCC-806F-453F266BDF43}" srcOrd="0" destOrd="0" presId="urn:microsoft.com/office/officeart/2005/8/layout/vProcess5"/>
    <dgm:cxn modelId="{9A279AFA-E888-4338-9A06-DD743117176E}" type="presParOf" srcId="{1D481E10-F190-4211-8F61-1546C2E10086}" destId="{F59DAD35-5EEA-491E-89C2-31450582055E}" srcOrd="1" destOrd="0" presId="urn:microsoft.com/office/officeart/2005/8/layout/vProcess5"/>
    <dgm:cxn modelId="{B0FD9077-6E36-4293-95F0-F3BC2FA55EA3}" type="presParOf" srcId="{1D481E10-F190-4211-8F61-1546C2E10086}" destId="{296D8808-64CD-457C-A1BC-45FA6EEA4E86}" srcOrd="2" destOrd="0" presId="urn:microsoft.com/office/officeart/2005/8/layout/vProcess5"/>
    <dgm:cxn modelId="{4A371F06-04A8-4ABB-91CC-CB04F2CD19A9}" type="presParOf" srcId="{1D481E10-F190-4211-8F61-1546C2E10086}" destId="{8AB9F8E2-4256-4C8A-B2D8-39E0BB0BFA0D}" srcOrd="3" destOrd="0" presId="urn:microsoft.com/office/officeart/2005/8/layout/vProcess5"/>
    <dgm:cxn modelId="{E8F421FE-B44C-4650-BD30-09EDF1604CE7}" type="presParOf" srcId="{1D481E10-F190-4211-8F61-1546C2E10086}" destId="{F6C89FA7-216E-4BA7-9175-E1306AED7268}" srcOrd="4" destOrd="0" presId="urn:microsoft.com/office/officeart/2005/8/layout/vProcess5"/>
    <dgm:cxn modelId="{96D14424-3471-4354-B537-523C099701C7}" type="presParOf" srcId="{1D481E10-F190-4211-8F61-1546C2E10086}" destId="{F5ADFC58-69F3-4D21-AE88-5191E284F1C3}" srcOrd="5" destOrd="0" presId="urn:microsoft.com/office/officeart/2005/8/layout/vProcess5"/>
    <dgm:cxn modelId="{242909C0-9F36-440D-AD67-2DFBF0BE8EC9}" type="presParOf" srcId="{1D481E10-F190-4211-8F61-1546C2E10086}" destId="{331E9BAD-5A1F-4C48-8230-A4AFCF201D70}" srcOrd="6" destOrd="0" presId="urn:microsoft.com/office/officeart/2005/8/layout/vProcess5"/>
    <dgm:cxn modelId="{DBADD942-FB6D-421C-81E5-F60C443F9B27}" type="presParOf" srcId="{1D481E10-F190-4211-8F61-1546C2E10086}" destId="{EB26D0CC-F937-423F-A7A2-BF3E6C804943}" srcOrd="7" destOrd="0" presId="urn:microsoft.com/office/officeart/2005/8/layout/vProcess5"/>
    <dgm:cxn modelId="{27E9DA58-9550-4410-80C4-EC532EA2D056}" type="presParOf" srcId="{1D481E10-F190-4211-8F61-1546C2E10086}" destId="{F7432DF5-F3FB-408D-B573-21A9162BBD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52BCA-6386-4200-9598-A0DAD46D86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B753B5-0966-4B77-8A85-FF09829A9AA3}">
      <dgm:prSet/>
      <dgm:spPr/>
      <dgm:t>
        <a:bodyPr/>
        <a:lstStyle/>
        <a:p>
          <a:r>
            <a:rPr lang="en-US"/>
            <a:t>Agent building and tournament management using the Python programming language.</a:t>
          </a:r>
        </a:p>
      </dgm:t>
    </dgm:pt>
    <dgm:pt modelId="{8DAD9FE7-7F01-4175-92FE-F66E44CBF380}" type="parTrans" cxnId="{286CF119-92A0-4EAB-8D6D-9BA05F5515BB}">
      <dgm:prSet/>
      <dgm:spPr/>
      <dgm:t>
        <a:bodyPr/>
        <a:lstStyle/>
        <a:p>
          <a:endParaRPr lang="en-US"/>
        </a:p>
      </dgm:t>
    </dgm:pt>
    <dgm:pt modelId="{C5DDFC32-7EB1-4E86-AABA-2D3F73834BE9}" type="sibTrans" cxnId="{286CF119-92A0-4EAB-8D6D-9BA05F5515BB}">
      <dgm:prSet/>
      <dgm:spPr/>
      <dgm:t>
        <a:bodyPr/>
        <a:lstStyle/>
        <a:p>
          <a:endParaRPr lang="en-US"/>
        </a:p>
      </dgm:t>
    </dgm:pt>
    <dgm:pt modelId="{B6DAD21F-EFD5-4245-B83D-9ECC0EC5425A}">
      <dgm:prSet/>
      <dgm:spPr/>
      <dgm:t>
        <a:bodyPr/>
        <a:lstStyle/>
        <a:p>
          <a:r>
            <a:rPr lang="en-US"/>
            <a:t>Putting different AI methods—like reinforcement learning, Alpha-Beta pruning, and the Minimax algorithm—to use in agent decision-making.</a:t>
          </a:r>
        </a:p>
      </dgm:t>
    </dgm:pt>
    <dgm:pt modelId="{31A53C69-C35A-4882-9D95-EA9DCDE00D39}" type="parTrans" cxnId="{10506097-DFC2-4D8B-9AEA-CB8D180254B3}">
      <dgm:prSet/>
      <dgm:spPr/>
      <dgm:t>
        <a:bodyPr/>
        <a:lstStyle/>
        <a:p>
          <a:endParaRPr lang="en-US"/>
        </a:p>
      </dgm:t>
    </dgm:pt>
    <dgm:pt modelId="{1502A40B-A8A9-4C71-AD19-3217C8883855}" type="sibTrans" cxnId="{10506097-DFC2-4D8B-9AEA-CB8D180254B3}">
      <dgm:prSet/>
      <dgm:spPr/>
      <dgm:t>
        <a:bodyPr/>
        <a:lstStyle/>
        <a:p>
          <a:endParaRPr lang="en-US"/>
        </a:p>
      </dgm:t>
    </dgm:pt>
    <dgm:pt modelId="{F6DD4E2B-D249-45A7-8898-75F6FC2E9F57}">
      <dgm:prSet/>
      <dgm:spPr/>
      <dgm:t>
        <a:bodyPr/>
        <a:lstStyle/>
        <a:p>
          <a:r>
            <a:rPr lang="en-US"/>
            <a:t>Using libraries like Numpy for effective array operations and Pygame for graphical user interface.</a:t>
          </a:r>
        </a:p>
      </dgm:t>
    </dgm:pt>
    <dgm:pt modelId="{BEB716F8-ED25-4A41-BEFC-F37D3772635C}" type="parTrans" cxnId="{605CBB20-79CA-4E44-B238-C9810A1C8C56}">
      <dgm:prSet/>
      <dgm:spPr/>
      <dgm:t>
        <a:bodyPr/>
        <a:lstStyle/>
        <a:p>
          <a:endParaRPr lang="en-US"/>
        </a:p>
      </dgm:t>
    </dgm:pt>
    <dgm:pt modelId="{99E4E938-1EB0-44BF-9167-7C98BD036748}" type="sibTrans" cxnId="{605CBB20-79CA-4E44-B238-C9810A1C8C56}">
      <dgm:prSet/>
      <dgm:spPr/>
      <dgm:t>
        <a:bodyPr/>
        <a:lstStyle/>
        <a:p>
          <a:endParaRPr lang="en-US"/>
        </a:p>
      </dgm:t>
    </dgm:pt>
    <dgm:pt modelId="{DEDBBC2A-E5FF-40E4-BD4D-D5BD7F43F064}">
      <dgm:prSet/>
      <dgm:spPr/>
      <dgm:t>
        <a:bodyPr/>
        <a:lstStyle/>
        <a:p>
          <a:r>
            <a:rPr lang="en-US"/>
            <a:t>Modular approaches are used to facilitate the easy integration of various agent tactics and assessment measures.</a:t>
          </a:r>
        </a:p>
      </dgm:t>
    </dgm:pt>
    <dgm:pt modelId="{EB01DCC0-1E81-44A8-B39C-342077B169EF}" type="parTrans" cxnId="{C77E2244-D743-40DC-B02B-CCEA5CA36E8B}">
      <dgm:prSet/>
      <dgm:spPr/>
      <dgm:t>
        <a:bodyPr/>
        <a:lstStyle/>
        <a:p>
          <a:endParaRPr lang="en-US"/>
        </a:p>
      </dgm:t>
    </dgm:pt>
    <dgm:pt modelId="{8274BD80-79FB-4859-8773-6DAEE9CA75D5}" type="sibTrans" cxnId="{C77E2244-D743-40DC-B02B-CCEA5CA36E8B}">
      <dgm:prSet/>
      <dgm:spPr/>
      <dgm:t>
        <a:bodyPr/>
        <a:lstStyle/>
        <a:p>
          <a:endParaRPr lang="en-US"/>
        </a:p>
      </dgm:t>
    </dgm:pt>
    <dgm:pt modelId="{67B58F89-96CA-45F7-824F-D42A67846D90}" type="pres">
      <dgm:prSet presAssocID="{57D52BCA-6386-4200-9598-A0DAD46D86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A91BD-39D3-4402-A7C5-7791C5221D9B}" type="pres">
      <dgm:prSet presAssocID="{8AB753B5-0966-4B77-8A85-FF09829A9AA3}" presName="hierRoot1" presStyleCnt="0">
        <dgm:presLayoutVars>
          <dgm:hierBranch val="init"/>
        </dgm:presLayoutVars>
      </dgm:prSet>
      <dgm:spPr/>
    </dgm:pt>
    <dgm:pt modelId="{9CFC2905-C8D3-4ECB-8CFF-4B5FE97F6038}" type="pres">
      <dgm:prSet presAssocID="{8AB753B5-0966-4B77-8A85-FF09829A9AA3}" presName="rootComposite1" presStyleCnt="0"/>
      <dgm:spPr/>
    </dgm:pt>
    <dgm:pt modelId="{D634A4D5-6826-4F11-9EBA-C91FAB7D619F}" type="pres">
      <dgm:prSet presAssocID="{8AB753B5-0966-4B77-8A85-FF09829A9AA3}" presName="rootText1" presStyleLbl="node0" presStyleIdx="0" presStyleCnt="4">
        <dgm:presLayoutVars>
          <dgm:chPref val="3"/>
        </dgm:presLayoutVars>
      </dgm:prSet>
      <dgm:spPr/>
    </dgm:pt>
    <dgm:pt modelId="{8E4F0D31-93ED-4C17-80CF-24AA10AC7495}" type="pres">
      <dgm:prSet presAssocID="{8AB753B5-0966-4B77-8A85-FF09829A9AA3}" presName="rootConnector1" presStyleLbl="node1" presStyleIdx="0" presStyleCnt="0"/>
      <dgm:spPr/>
    </dgm:pt>
    <dgm:pt modelId="{38A0B042-D816-4DD7-8C3C-A3D9A599C0D0}" type="pres">
      <dgm:prSet presAssocID="{8AB753B5-0966-4B77-8A85-FF09829A9AA3}" presName="hierChild2" presStyleCnt="0"/>
      <dgm:spPr/>
    </dgm:pt>
    <dgm:pt modelId="{5E67A145-C41A-469C-80AE-DD23C7F6C50B}" type="pres">
      <dgm:prSet presAssocID="{8AB753B5-0966-4B77-8A85-FF09829A9AA3}" presName="hierChild3" presStyleCnt="0"/>
      <dgm:spPr/>
    </dgm:pt>
    <dgm:pt modelId="{E6971DFD-8402-49B2-AAC6-78EE87F0C2E6}" type="pres">
      <dgm:prSet presAssocID="{B6DAD21F-EFD5-4245-B83D-9ECC0EC5425A}" presName="hierRoot1" presStyleCnt="0">
        <dgm:presLayoutVars>
          <dgm:hierBranch val="init"/>
        </dgm:presLayoutVars>
      </dgm:prSet>
      <dgm:spPr/>
    </dgm:pt>
    <dgm:pt modelId="{56A78C7C-E415-47A9-980B-BB17EA8B58B2}" type="pres">
      <dgm:prSet presAssocID="{B6DAD21F-EFD5-4245-B83D-9ECC0EC5425A}" presName="rootComposite1" presStyleCnt="0"/>
      <dgm:spPr/>
    </dgm:pt>
    <dgm:pt modelId="{3F201638-8BC1-4D69-9335-2144774F9566}" type="pres">
      <dgm:prSet presAssocID="{B6DAD21F-EFD5-4245-B83D-9ECC0EC5425A}" presName="rootText1" presStyleLbl="node0" presStyleIdx="1" presStyleCnt="4">
        <dgm:presLayoutVars>
          <dgm:chPref val="3"/>
        </dgm:presLayoutVars>
      </dgm:prSet>
      <dgm:spPr/>
    </dgm:pt>
    <dgm:pt modelId="{2B4AA964-E7AD-47E5-8BB4-221111DFBFC1}" type="pres">
      <dgm:prSet presAssocID="{B6DAD21F-EFD5-4245-B83D-9ECC0EC5425A}" presName="rootConnector1" presStyleLbl="node1" presStyleIdx="0" presStyleCnt="0"/>
      <dgm:spPr/>
    </dgm:pt>
    <dgm:pt modelId="{A651AE29-2592-49A3-90F7-6AA70F748EDF}" type="pres">
      <dgm:prSet presAssocID="{B6DAD21F-EFD5-4245-B83D-9ECC0EC5425A}" presName="hierChild2" presStyleCnt="0"/>
      <dgm:spPr/>
    </dgm:pt>
    <dgm:pt modelId="{E79E4595-CC5E-4D8E-865B-F48A5F69286F}" type="pres">
      <dgm:prSet presAssocID="{B6DAD21F-EFD5-4245-B83D-9ECC0EC5425A}" presName="hierChild3" presStyleCnt="0"/>
      <dgm:spPr/>
    </dgm:pt>
    <dgm:pt modelId="{5F20CDE5-E8A1-40DA-BE02-2439BF528ABC}" type="pres">
      <dgm:prSet presAssocID="{F6DD4E2B-D249-45A7-8898-75F6FC2E9F57}" presName="hierRoot1" presStyleCnt="0">
        <dgm:presLayoutVars>
          <dgm:hierBranch val="init"/>
        </dgm:presLayoutVars>
      </dgm:prSet>
      <dgm:spPr/>
    </dgm:pt>
    <dgm:pt modelId="{45842F9B-243E-473D-BB1B-1B9191A28EC1}" type="pres">
      <dgm:prSet presAssocID="{F6DD4E2B-D249-45A7-8898-75F6FC2E9F57}" presName="rootComposite1" presStyleCnt="0"/>
      <dgm:spPr/>
    </dgm:pt>
    <dgm:pt modelId="{209A7BA2-7EBC-4341-9314-A67D6EADF8C2}" type="pres">
      <dgm:prSet presAssocID="{F6DD4E2B-D249-45A7-8898-75F6FC2E9F57}" presName="rootText1" presStyleLbl="node0" presStyleIdx="2" presStyleCnt="4">
        <dgm:presLayoutVars>
          <dgm:chPref val="3"/>
        </dgm:presLayoutVars>
      </dgm:prSet>
      <dgm:spPr/>
    </dgm:pt>
    <dgm:pt modelId="{B3B106F1-7E8D-438E-86E9-C8AB90AD8564}" type="pres">
      <dgm:prSet presAssocID="{F6DD4E2B-D249-45A7-8898-75F6FC2E9F57}" presName="rootConnector1" presStyleLbl="node1" presStyleIdx="0" presStyleCnt="0"/>
      <dgm:spPr/>
    </dgm:pt>
    <dgm:pt modelId="{5055AB1C-E845-4903-ADE6-8DF866F4BFF1}" type="pres">
      <dgm:prSet presAssocID="{F6DD4E2B-D249-45A7-8898-75F6FC2E9F57}" presName="hierChild2" presStyleCnt="0"/>
      <dgm:spPr/>
    </dgm:pt>
    <dgm:pt modelId="{9F487F32-3733-45DE-90AA-E7BC82806777}" type="pres">
      <dgm:prSet presAssocID="{F6DD4E2B-D249-45A7-8898-75F6FC2E9F57}" presName="hierChild3" presStyleCnt="0"/>
      <dgm:spPr/>
    </dgm:pt>
    <dgm:pt modelId="{D2F61729-E4C3-4C3D-A3A2-30A4C9EE64F3}" type="pres">
      <dgm:prSet presAssocID="{DEDBBC2A-E5FF-40E4-BD4D-D5BD7F43F064}" presName="hierRoot1" presStyleCnt="0">
        <dgm:presLayoutVars>
          <dgm:hierBranch val="init"/>
        </dgm:presLayoutVars>
      </dgm:prSet>
      <dgm:spPr/>
    </dgm:pt>
    <dgm:pt modelId="{85ABC259-E31B-4104-9EB9-777379C204B6}" type="pres">
      <dgm:prSet presAssocID="{DEDBBC2A-E5FF-40E4-BD4D-D5BD7F43F064}" presName="rootComposite1" presStyleCnt="0"/>
      <dgm:spPr/>
    </dgm:pt>
    <dgm:pt modelId="{881CCF1D-88A9-4508-AE31-DE8851A20E59}" type="pres">
      <dgm:prSet presAssocID="{DEDBBC2A-E5FF-40E4-BD4D-D5BD7F43F064}" presName="rootText1" presStyleLbl="node0" presStyleIdx="3" presStyleCnt="4">
        <dgm:presLayoutVars>
          <dgm:chPref val="3"/>
        </dgm:presLayoutVars>
      </dgm:prSet>
      <dgm:spPr/>
    </dgm:pt>
    <dgm:pt modelId="{E16C49DD-64D6-4309-8E5C-901D714773A4}" type="pres">
      <dgm:prSet presAssocID="{DEDBBC2A-E5FF-40E4-BD4D-D5BD7F43F064}" presName="rootConnector1" presStyleLbl="node1" presStyleIdx="0" presStyleCnt="0"/>
      <dgm:spPr/>
    </dgm:pt>
    <dgm:pt modelId="{7024C96E-CC68-42C6-839A-0AD3E1A9F08F}" type="pres">
      <dgm:prSet presAssocID="{DEDBBC2A-E5FF-40E4-BD4D-D5BD7F43F064}" presName="hierChild2" presStyleCnt="0"/>
      <dgm:spPr/>
    </dgm:pt>
    <dgm:pt modelId="{738F25B0-C6E8-4509-AEC4-AF791BAFC0B8}" type="pres">
      <dgm:prSet presAssocID="{DEDBBC2A-E5FF-40E4-BD4D-D5BD7F43F064}" presName="hierChild3" presStyleCnt="0"/>
      <dgm:spPr/>
    </dgm:pt>
  </dgm:ptLst>
  <dgm:cxnLst>
    <dgm:cxn modelId="{B1D2DE07-58CD-42F6-83E7-7C65D480D25C}" type="presOf" srcId="{B6DAD21F-EFD5-4245-B83D-9ECC0EC5425A}" destId="{2B4AA964-E7AD-47E5-8BB4-221111DFBFC1}" srcOrd="1" destOrd="0" presId="urn:microsoft.com/office/officeart/2009/3/layout/HorizontalOrganizationChart"/>
    <dgm:cxn modelId="{286CF119-92A0-4EAB-8D6D-9BA05F5515BB}" srcId="{57D52BCA-6386-4200-9598-A0DAD46D86BE}" destId="{8AB753B5-0966-4B77-8A85-FF09829A9AA3}" srcOrd="0" destOrd="0" parTransId="{8DAD9FE7-7F01-4175-92FE-F66E44CBF380}" sibTransId="{C5DDFC32-7EB1-4E86-AABA-2D3F73834BE9}"/>
    <dgm:cxn modelId="{605CBB20-79CA-4E44-B238-C9810A1C8C56}" srcId="{57D52BCA-6386-4200-9598-A0DAD46D86BE}" destId="{F6DD4E2B-D249-45A7-8898-75F6FC2E9F57}" srcOrd="2" destOrd="0" parTransId="{BEB716F8-ED25-4A41-BEFC-F37D3772635C}" sibTransId="{99E4E938-1EB0-44BF-9167-7C98BD036748}"/>
    <dgm:cxn modelId="{D1D3B137-B2C8-4180-8F23-7A8419233638}" type="presOf" srcId="{B6DAD21F-EFD5-4245-B83D-9ECC0EC5425A}" destId="{3F201638-8BC1-4D69-9335-2144774F9566}" srcOrd="0" destOrd="0" presId="urn:microsoft.com/office/officeart/2009/3/layout/HorizontalOrganizationChart"/>
    <dgm:cxn modelId="{C0F5CC39-B2A1-4C01-85B2-ACA68DC20AE4}" type="presOf" srcId="{F6DD4E2B-D249-45A7-8898-75F6FC2E9F57}" destId="{209A7BA2-7EBC-4341-9314-A67D6EADF8C2}" srcOrd="0" destOrd="0" presId="urn:microsoft.com/office/officeart/2009/3/layout/HorizontalOrganizationChart"/>
    <dgm:cxn modelId="{C992A240-E656-45AB-A7F0-2292CBF27752}" type="presOf" srcId="{DEDBBC2A-E5FF-40E4-BD4D-D5BD7F43F064}" destId="{881CCF1D-88A9-4508-AE31-DE8851A20E59}" srcOrd="0" destOrd="0" presId="urn:microsoft.com/office/officeart/2009/3/layout/HorizontalOrganizationChart"/>
    <dgm:cxn modelId="{C77E2244-D743-40DC-B02B-CCEA5CA36E8B}" srcId="{57D52BCA-6386-4200-9598-A0DAD46D86BE}" destId="{DEDBBC2A-E5FF-40E4-BD4D-D5BD7F43F064}" srcOrd="3" destOrd="0" parTransId="{EB01DCC0-1E81-44A8-B39C-342077B169EF}" sibTransId="{8274BD80-79FB-4859-8773-6DAEE9CA75D5}"/>
    <dgm:cxn modelId="{A360AB78-4B86-4FBD-8809-433E3878457A}" type="presOf" srcId="{8AB753B5-0966-4B77-8A85-FF09829A9AA3}" destId="{D634A4D5-6826-4F11-9EBA-C91FAB7D619F}" srcOrd="0" destOrd="0" presId="urn:microsoft.com/office/officeart/2009/3/layout/HorizontalOrganizationChart"/>
    <dgm:cxn modelId="{40199986-45DC-4862-B6A6-D522EFCF6915}" type="presOf" srcId="{8AB753B5-0966-4B77-8A85-FF09829A9AA3}" destId="{8E4F0D31-93ED-4C17-80CF-24AA10AC7495}" srcOrd="1" destOrd="0" presId="urn:microsoft.com/office/officeart/2009/3/layout/HorizontalOrganizationChart"/>
    <dgm:cxn modelId="{10506097-DFC2-4D8B-9AEA-CB8D180254B3}" srcId="{57D52BCA-6386-4200-9598-A0DAD46D86BE}" destId="{B6DAD21F-EFD5-4245-B83D-9ECC0EC5425A}" srcOrd="1" destOrd="0" parTransId="{31A53C69-C35A-4882-9D95-EA9DCDE00D39}" sibTransId="{1502A40B-A8A9-4C71-AD19-3217C8883855}"/>
    <dgm:cxn modelId="{9A8D86A5-7535-4802-ACA7-7E99D94569F8}" type="presOf" srcId="{57D52BCA-6386-4200-9598-A0DAD46D86BE}" destId="{67B58F89-96CA-45F7-824F-D42A67846D90}" srcOrd="0" destOrd="0" presId="urn:microsoft.com/office/officeart/2009/3/layout/HorizontalOrganizationChart"/>
    <dgm:cxn modelId="{D5712FB7-AF85-4C22-8DF5-FF50CEC1BF25}" type="presOf" srcId="{DEDBBC2A-E5FF-40E4-BD4D-D5BD7F43F064}" destId="{E16C49DD-64D6-4309-8E5C-901D714773A4}" srcOrd="1" destOrd="0" presId="urn:microsoft.com/office/officeart/2009/3/layout/HorizontalOrganizationChart"/>
    <dgm:cxn modelId="{E7E9A1D7-1E65-4446-90CB-6E003BA2CDE2}" type="presOf" srcId="{F6DD4E2B-D249-45A7-8898-75F6FC2E9F57}" destId="{B3B106F1-7E8D-438E-86E9-C8AB90AD8564}" srcOrd="1" destOrd="0" presId="urn:microsoft.com/office/officeart/2009/3/layout/HorizontalOrganizationChart"/>
    <dgm:cxn modelId="{EC749A64-F4A2-42BB-B08D-5D37861404FB}" type="presParOf" srcId="{67B58F89-96CA-45F7-824F-D42A67846D90}" destId="{B55A91BD-39D3-4402-A7C5-7791C5221D9B}" srcOrd="0" destOrd="0" presId="urn:microsoft.com/office/officeart/2009/3/layout/HorizontalOrganizationChart"/>
    <dgm:cxn modelId="{85E83B8E-1DF9-4CF9-BAD5-338CCB7912F0}" type="presParOf" srcId="{B55A91BD-39D3-4402-A7C5-7791C5221D9B}" destId="{9CFC2905-C8D3-4ECB-8CFF-4B5FE97F6038}" srcOrd="0" destOrd="0" presId="urn:microsoft.com/office/officeart/2009/3/layout/HorizontalOrganizationChart"/>
    <dgm:cxn modelId="{095B7549-C030-42AA-9D3E-5601A4C8B864}" type="presParOf" srcId="{9CFC2905-C8D3-4ECB-8CFF-4B5FE97F6038}" destId="{D634A4D5-6826-4F11-9EBA-C91FAB7D619F}" srcOrd="0" destOrd="0" presId="urn:microsoft.com/office/officeart/2009/3/layout/HorizontalOrganizationChart"/>
    <dgm:cxn modelId="{36C41F89-1B59-4539-95A9-06174C089E91}" type="presParOf" srcId="{9CFC2905-C8D3-4ECB-8CFF-4B5FE97F6038}" destId="{8E4F0D31-93ED-4C17-80CF-24AA10AC7495}" srcOrd="1" destOrd="0" presId="urn:microsoft.com/office/officeart/2009/3/layout/HorizontalOrganizationChart"/>
    <dgm:cxn modelId="{AE7FE586-D211-43A0-8788-75DBDEED164B}" type="presParOf" srcId="{B55A91BD-39D3-4402-A7C5-7791C5221D9B}" destId="{38A0B042-D816-4DD7-8C3C-A3D9A599C0D0}" srcOrd="1" destOrd="0" presId="urn:microsoft.com/office/officeart/2009/3/layout/HorizontalOrganizationChart"/>
    <dgm:cxn modelId="{27C4215E-AB39-4A95-8B76-7CD583C4FAFF}" type="presParOf" srcId="{B55A91BD-39D3-4402-A7C5-7791C5221D9B}" destId="{5E67A145-C41A-469C-80AE-DD23C7F6C50B}" srcOrd="2" destOrd="0" presId="urn:microsoft.com/office/officeart/2009/3/layout/HorizontalOrganizationChart"/>
    <dgm:cxn modelId="{7EA8E966-1DC9-474A-8EBB-50A25C22E2AD}" type="presParOf" srcId="{67B58F89-96CA-45F7-824F-D42A67846D90}" destId="{E6971DFD-8402-49B2-AAC6-78EE87F0C2E6}" srcOrd="1" destOrd="0" presId="urn:microsoft.com/office/officeart/2009/3/layout/HorizontalOrganizationChart"/>
    <dgm:cxn modelId="{B4FD69AE-FEC9-48A6-B97E-4777C952ADBB}" type="presParOf" srcId="{E6971DFD-8402-49B2-AAC6-78EE87F0C2E6}" destId="{56A78C7C-E415-47A9-980B-BB17EA8B58B2}" srcOrd="0" destOrd="0" presId="urn:microsoft.com/office/officeart/2009/3/layout/HorizontalOrganizationChart"/>
    <dgm:cxn modelId="{71D1D325-17B1-4B2D-8B89-6C468269140E}" type="presParOf" srcId="{56A78C7C-E415-47A9-980B-BB17EA8B58B2}" destId="{3F201638-8BC1-4D69-9335-2144774F9566}" srcOrd="0" destOrd="0" presId="urn:microsoft.com/office/officeart/2009/3/layout/HorizontalOrganizationChart"/>
    <dgm:cxn modelId="{D440D430-77A1-4C94-938F-B518EF117A8B}" type="presParOf" srcId="{56A78C7C-E415-47A9-980B-BB17EA8B58B2}" destId="{2B4AA964-E7AD-47E5-8BB4-221111DFBFC1}" srcOrd="1" destOrd="0" presId="urn:microsoft.com/office/officeart/2009/3/layout/HorizontalOrganizationChart"/>
    <dgm:cxn modelId="{515E7374-B34E-40F4-AEE2-BA6F4AEA223A}" type="presParOf" srcId="{E6971DFD-8402-49B2-AAC6-78EE87F0C2E6}" destId="{A651AE29-2592-49A3-90F7-6AA70F748EDF}" srcOrd="1" destOrd="0" presId="urn:microsoft.com/office/officeart/2009/3/layout/HorizontalOrganizationChart"/>
    <dgm:cxn modelId="{8C6019C6-C495-4EC3-B8D7-0CD817098A75}" type="presParOf" srcId="{E6971DFD-8402-49B2-AAC6-78EE87F0C2E6}" destId="{E79E4595-CC5E-4D8E-865B-F48A5F69286F}" srcOrd="2" destOrd="0" presId="urn:microsoft.com/office/officeart/2009/3/layout/HorizontalOrganizationChart"/>
    <dgm:cxn modelId="{5BD5661F-CC4D-4003-B772-477377A0A11F}" type="presParOf" srcId="{67B58F89-96CA-45F7-824F-D42A67846D90}" destId="{5F20CDE5-E8A1-40DA-BE02-2439BF528ABC}" srcOrd="2" destOrd="0" presId="urn:microsoft.com/office/officeart/2009/3/layout/HorizontalOrganizationChart"/>
    <dgm:cxn modelId="{4A664275-D9F8-4FC6-B6BE-DE3CE4F3A9D7}" type="presParOf" srcId="{5F20CDE5-E8A1-40DA-BE02-2439BF528ABC}" destId="{45842F9B-243E-473D-BB1B-1B9191A28EC1}" srcOrd="0" destOrd="0" presId="urn:microsoft.com/office/officeart/2009/3/layout/HorizontalOrganizationChart"/>
    <dgm:cxn modelId="{F1D4E7B8-675A-48F4-8104-4FBFDA210E24}" type="presParOf" srcId="{45842F9B-243E-473D-BB1B-1B9191A28EC1}" destId="{209A7BA2-7EBC-4341-9314-A67D6EADF8C2}" srcOrd="0" destOrd="0" presId="urn:microsoft.com/office/officeart/2009/3/layout/HorizontalOrganizationChart"/>
    <dgm:cxn modelId="{5898AF11-331C-4F65-9486-568FDF39B373}" type="presParOf" srcId="{45842F9B-243E-473D-BB1B-1B9191A28EC1}" destId="{B3B106F1-7E8D-438E-86E9-C8AB90AD8564}" srcOrd="1" destOrd="0" presId="urn:microsoft.com/office/officeart/2009/3/layout/HorizontalOrganizationChart"/>
    <dgm:cxn modelId="{1C96BA72-E629-452C-BDA6-C91493A4E5F1}" type="presParOf" srcId="{5F20CDE5-E8A1-40DA-BE02-2439BF528ABC}" destId="{5055AB1C-E845-4903-ADE6-8DF866F4BFF1}" srcOrd="1" destOrd="0" presId="urn:microsoft.com/office/officeart/2009/3/layout/HorizontalOrganizationChart"/>
    <dgm:cxn modelId="{DEF75016-B20A-4E97-BF5F-F509E399CB5A}" type="presParOf" srcId="{5F20CDE5-E8A1-40DA-BE02-2439BF528ABC}" destId="{9F487F32-3733-45DE-90AA-E7BC82806777}" srcOrd="2" destOrd="0" presId="urn:microsoft.com/office/officeart/2009/3/layout/HorizontalOrganizationChart"/>
    <dgm:cxn modelId="{742EC52D-447A-4830-9C16-CD0BC60022A4}" type="presParOf" srcId="{67B58F89-96CA-45F7-824F-D42A67846D90}" destId="{D2F61729-E4C3-4C3D-A3A2-30A4C9EE64F3}" srcOrd="3" destOrd="0" presId="urn:microsoft.com/office/officeart/2009/3/layout/HorizontalOrganizationChart"/>
    <dgm:cxn modelId="{9B5F28EF-3668-4A8B-85DB-8FC82B9B01E8}" type="presParOf" srcId="{D2F61729-E4C3-4C3D-A3A2-30A4C9EE64F3}" destId="{85ABC259-E31B-4104-9EB9-777379C204B6}" srcOrd="0" destOrd="0" presId="urn:microsoft.com/office/officeart/2009/3/layout/HorizontalOrganizationChart"/>
    <dgm:cxn modelId="{C65824AD-9869-4DE5-8AF6-FFBC4B0ADF24}" type="presParOf" srcId="{85ABC259-E31B-4104-9EB9-777379C204B6}" destId="{881CCF1D-88A9-4508-AE31-DE8851A20E59}" srcOrd="0" destOrd="0" presId="urn:microsoft.com/office/officeart/2009/3/layout/HorizontalOrganizationChart"/>
    <dgm:cxn modelId="{CE1BBF5E-C81B-41CB-B9C5-79282552066F}" type="presParOf" srcId="{85ABC259-E31B-4104-9EB9-777379C204B6}" destId="{E16C49DD-64D6-4309-8E5C-901D714773A4}" srcOrd="1" destOrd="0" presId="urn:microsoft.com/office/officeart/2009/3/layout/HorizontalOrganizationChart"/>
    <dgm:cxn modelId="{BF3DB933-93BA-42D5-9036-6555B2DAD1A5}" type="presParOf" srcId="{D2F61729-E4C3-4C3D-A3A2-30A4C9EE64F3}" destId="{7024C96E-CC68-42C6-839A-0AD3E1A9F08F}" srcOrd="1" destOrd="0" presId="urn:microsoft.com/office/officeart/2009/3/layout/HorizontalOrganizationChart"/>
    <dgm:cxn modelId="{32B32204-CE41-466B-A189-E3476943CF4A}" type="presParOf" srcId="{D2F61729-E4C3-4C3D-A3A2-30A4C9EE64F3}" destId="{738F25B0-C6E8-4509-AEC4-AF791BAFC0B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185D-BF8D-4E7D-80B7-BFCA17F371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2EF008-3C60-4232-AF2B-9FB0500CB1C0}">
      <dgm:prSet/>
      <dgm:spPr/>
      <dgm:t>
        <a:bodyPr/>
        <a:lstStyle/>
        <a:p>
          <a:pPr>
            <a:defRPr cap="all"/>
          </a:pPr>
          <a:r>
            <a:rPr lang="en-US"/>
            <a:t>Completely working Tic-Tac-Toe agents using different tactics (Minimax, Alpha-Beta pruning, Reinforcement learning, etc.).</a:t>
          </a:r>
        </a:p>
      </dgm:t>
    </dgm:pt>
    <dgm:pt modelId="{27C67D27-2DE0-4778-ABEF-2A29B6EA637C}" type="parTrans" cxnId="{25AD4733-29D3-45D9-B7B3-8E38053EDFA1}">
      <dgm:prSet/>
      <dgm:spPr/>
      <dgm:t>
        <a:bodyPr/>
        <a:lstStyle/>
        <a:p>
          <a:endParaRPr lang="en-US"/>
        </a:p>
      </dgm:t>
    </dgm:pt>
    <dgm:pt modelId="{3DBDAB37-39C2-4258-AB40-EA41277B3065}" type="sibTrans" cxnId="{25AD4733-29D3-45D9-B7B3-8E38053EDFA1}">
      <dgm:prSet/>
      <dgm:spPr/>
      <dgm:t>
        <a:bodyPr/>
        <a:lstStyle/>
        <a:p>
          <a:endParaRPr lang="en-US"/>
        </a:p>
      </dgm:t>
    </dgm:pt>
    <dgm:pt modelId="{E0AAD28B-3047-4C4C-8667-78A1F4FCF2C2}">
      <dgm:prSet/>
      <dgm:spPr/>
      <dgm:t>
        <a:bodyPr/>
        <a:lstStyle/>
        <a:p>
          <a:pPr>
            <a:defRPr cap="all"/>
          </a:pPr>
          <a:r>
            <a:rPr lang="en-US"/>
            <a:t>Code for the tournament framework, which includes result generation, game simulation, and agent interaction.</a:t>
          </a:r>
        </a:p>
      </dgm:t>
    </dgm:pt>
    <dgm:pt modelId="{F32E463E-AC14-4A9A-8548-C2430C7970CE}" type="parTrans" cxnId="{6A541216-FE83-4B52-85E6-A2F862F29E5A}">
      <dgm:prSet/>
      <dgm:spPr/>
      <dgm:t>
        <a:bodyPr/>
        <a:lstStyle/>
        <a:p>
          <a:endParaRPr lang="en-US"/>
        </a:p>
      </dgm:t>
    </dgm:pt>
    <dgm:pt modelId="{4CDA14F0-11F0-4CED-944A-1ABDF85766C8}" type="sibTrans" cxnId="{6A541216-FE83-4B52-85E6-A2F862F29E5A}">
      <dgm:prSet/>
      <dgm:spPr/>
      <dgm:t>
        <a:bodyPr/>
        <a:lstStyle/>
        <a:p>
          <a:endParaRPr lang="en-US"/>
        </a:p>
      </dgm:t>
    </dgm:pt>
    <dgm:pt modelId="{D0A4C730-9702-42E4-9A24-4D6848AEC559}">
      <dgm:prSet/>
      <dgm:spPr/>
      <dgm:t>
        <a:bodyPr/>
        <a:lstStyle/>
        <a:p>
          <a:pPr>
            <a:defRPr cap="all"/>
          </a:pPr>
          <a:r>
            <a:rPr lang="en-US"/>
            <a:t>Documentation that includes information on system architecture, rules for tournaments, and agent implementations.</a:t>
          </a:r>
        </a:p>
      </dgm:t>
    </dgm:pt>
    <dgm:pt modelId="{F03F1649-3FBC-46D1-B133-17D1D0C7EDE7}" type="parTrans" cxnId="{07E27F2D-8D50-4861-9F95-D4390A175A4A}">
      <dgm:prSet/>
      <dgm:spPr/>
      <dgm:t>
        <a:bodyPr/>
        <a:lstStyle/>
        <a:p>
          <a:endParaRPr lang="en-US"/>
        </a:p>
      </dgm:t>
    </dgm:pt>
    <dgm:pt modelId="{DAD98144-32BD-4486-B2E8-56786E746F6F}" type="sibTrans" cxnId="{07E27F2D-8D50-4861-9F95-D4390A175A4A}">
      <dgm:prSet/>
      <dgm:spPr/>
      <dgm:t>
        <a:bodyPr/>
        <a:lstStyle/>
        <a:p>
          <a:endParaRPr lang="en-US"/>
        </a:p>
      </dgm:t>
    </dgm:pt>
    <dgm:pt modelId="{87369826-D800-45B0-AF0F-B140B3EE3425}">
      <dgm:prSet/>
      <dgm:spPr/>
      <dgm:t>
        <a:bodyPr/>
        <a:lstStyle/>
        <a:p>
          <a:pPr>
            <a:defRPr cap="all"/>
          </a:pPr>
          <a:r>
            <a:rPr lang="en-US"/>
            <a:t>Presentation providing an overview of the goals, methodology, conclusions, and next steps for the project.</a:t>
          </a:r>
        </a:p>
      </dgm:t>
    </dgm:pt>
    <dgm:pt modelId="{B930B48B-1E1E-4193-BFA2-F172F3DD71F8}" type="parTrans" cxnId="{A5102E99-C3E3-4446-AE76-E827902F51B6}">
      <dgm:prSet/>
      <dgm:spPr/>
      <dgm:t>
        <a:bodyPr/>
        <a:lstStyle/>
        <a:p>
          <a:endParaRPr lang="en-US"/>
        </a:p>
      </dgm:t>
    </dgm:pt>
    <dgm:pt modelId="{6227EBC5-A502-4525-A1BE-F084B51388B4}" type="sibTrans" cxnId="{A5102E99-C3E3-4446-AE76-E827902F51B6}">
      <dgm:prSet/>
      <dgm:spPr/>
      <dgm:t>
        <a:bodyPr/>
        <a:lstStyle/>
        <a:p>
          <a:endParaRPr lang="en-US"/>
        </a:p>
      </dgm:t>
    </dgm:pt>
    <dgm:pt modelId="{6AEE0340-1576-4A42-8D43-04BA22E5EE74}" type="pres">
      <dgm:prSet presAssocID="{821F185D-BF8D-4E7D-80B7-BFCA17F37170}" presName="root" presStyleCnt="0">
        <dgm:presLayoutVars>
          <dgm:dir/>
          <dgm:resizeHandles val="exact"/>
        </dgm:presLayoutVars>
      </dgm:prSet>
      <dgm:spPr/>
    </dgm:pt>
    <dgm:pt modelId="{9AAE3799-65AB-4A5B-8C89-B475E45B84FB}" type="pres">
      <dgm:prSet presAssocID="{CD2EF008-3C60-4232-AF2B-9FB0500CB1C0}" presName="compNode" presStyleCnt="0"/>
      <dgm:spPr/>
    </dgm:pt>
    <dgm:pt modelId="{043E074C-DE85-4745-8C69-DB81289A9AE9}" type="pres">
      <dgm:prSet presAssocID="{CD2EF008-3C60-4232-AF2B-9FB0500CB1C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71C90FE-770C-424E-9336-9CA47F575D1F}" type="pres">
      <dgm:prSet presAssocID="{CD2EF008-3C60-4232-AF2B-9FB0500CB1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EA90C472-0FD1-461E-8930-6F86B4D5F830}" type="pres">
      <dgm:prSet presAssocID="{CD2EF008-3C60-4232-AF2B-9FB0500CB1C0}" presName="spaceRect" presStyleCnt="0"/>
      <dgm:spPr/>
    </dgm:pt>
    <dgm:pt modelId="{AC12628C-B1CE-4D9B-98D4-45E479B93872}" type="pres">
      <dgm:prSet presAssocID="{CD2EF008-3C60-4232-AF2B-9FB0500CB1C0}" presName="textRect" presStyleLbl="revTx" presStyleIdx="0" presStyleCnt="4">
        <dgm:presLayoutVars>
          <dgm:chMax val="1"/>
          <dgm:chPref val="1"/>
        </dgm:presLayoutVars>
      </dgm:prSet>
      <dgm:spPr/>
    </dgm:pt>
    <dgm:pt modelId="{50F7608F-2D35-407A-8D11-FCCA5F037006}" type="pres">
      <dgm:prSet presAssocID="{3DBDAB37-39C2-4258-AB40-EA41277B3065}" presName="sibTrans" presStyleCnt="0"/>
      <dgm:spPr/>
    </dgm:pt>
    <dgm:pt modelId="{90B69753-1AF1-4203-855B-A3157865F6BD}" type="pres">
      <dgm:prSet presAssocID="{E0AAD28B-3047-4C4C-8667-78A1F4FCF2C2}" presName="compNode" presStyleCnt="0"/>
      <dgm:spPr/>
    </dgm:pt>
    <dgm:pt modelId="{0B41A744-3786-41C2-AE02-AAC4C16B2CB1}" type="pres">
      <dgm:prSet presAssocID="{E0AAD28B-3047-4C4C-8667-78A1F4FCF2C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F751A9-5F16-4273-87D5-7D8DB70E299F}" type="pres">
      <dgm:prSet presAssocID="{E0AAD28B-3047-4C4C-8667-78A1F4FCF2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3B4E4BB-CF45-4450-BD08-B08E267844A2}" type="pres">
      <dgm:prSet presAssocID="{E0AAD28B-3047-4C4C-8667-78A1F4FCF2C2}" presName="spaceRect" presStyleCnt="0"/>
      <dgm:spPr/>
    </dgm:pt>
    <dgm:pt modelId="{832483B4-354B-4DA9-90FA-70FB6A4484FF}" type="pres">
      <dgm:prSet presAssocID="{E0AAD28B-3047-4C4C-8667-78A1F4FCF2C2}" presName="textRect" presStyleLbl="revTx" presStyleIdx="1" presStyleCnt="4">
        <dgm:presLayoutVars>
          <dgm:chMax val="1"/>
          <dgm:chPref val="1"/>
        </dgm:presLayoutVars>
      </dgm:prSet>
      <dgm:spPr/>
    </dgm:pt>
    <dgm:pt modelId="{0B057037-36E2-4762-AF46-D507A563DDF0}" type="pres">
      <dgm:prSet presAssocID="{4CDA14F0-11F0-4CED-944A-1ABDF85766C8}" presName="sibTrans" presStyleCnt="0"/>
      <dgm:spPr/>
    </dgm:pt>
    <dgm:pt modelId="{DAEB2FCD-6879-4B1D-8228-448D6A543CE6}" type="pres">
      <dgm:prSet presAssocID="{D0A4C730-9702-42E4-9A24-4D6848AEC559}" presName="compNode" presStyleCnt="0"/>
      <dgm:spPr/>
    </dgm:pt>
    <dgm:pt modelId="{0B68F5C6-C0AD-4793-8D41-60AEECA07357}" type="pres">
      <dgm:prSet presAssocID="{D0A4C730-9702-42E4-9A24-4D6848AEC55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A45D893-3535-4C02-9335-E377D56C7424}" type="pres">
      <dgm:prSet presAssocID="{D0A4C730-9702-42E4-9A24-4D6848AEC5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D41D56F-7C27-4216-BBC5-37F8ECF5498C}" type="pres">
      <dgm:prSet presAssocID="{D0A4C730-9702-42E4-9A24-4D6848AEC559}" presName="spaceRect" presStyleCnt="0"/>
      <dgm:spPr/>
    </dgm:pt>
    <dgm:pt modelId="{2E53AD53-09F7-483B-8246-B53930D305F4}" type="pres">
      <dgm:prSet presAssocID="{D0A4C730-9702-42E4-9A24-4D6848AEC559}" presName="textRect" presStyleLbl="revTx" presStyleIdx="2" presStyleCnt="4">
        <dgm:presLayoutVars>
          <dgm:chMax val="1"/>
          <dgm:chPref val="1"/>
        </dgm:presLayoutVars>
      </dgm:prSet>
      <dgm:spPr/>
    </dgm:pt>
    <dgm:pt modelId="{E5C54FCE-8737-4C42-8B78-BD4ADFFEDB9F}" type="pres">
      <dgm:prSet presAssocID="{DAD98144-32BD-4486-B2E8-56786E746F6F}" presName="sibTrans" presStyleCnt="0"/>
      <dgm:spPr/>
    </dgm:pt>
    <dgm:pt modelId="{B87BF283-A585-46B6-A37F-B40CEA3FF1B7}" type="pres">
      <dgm:prSet presAssocID="{87369826-D800-45B0-AF0F-B140B3EE3425}" presName="compNode" presStyleCnt="0"/>
      <dgm:spPr/>
    </dgm:pt>
    <dgm:pt modelId="{F73457C5-B4DE-4FCA-8D91-D845AFECF207}" type="pres">
      <dgm:prSet presAssocID="{87369826-D800-45B0-AF0F-B140B3EE342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FFBF7F-E809-447A-9D9B-D9C2E594505C}" type="pres">
      <dgm:prSet presAssocID="{87369826-D800-45B0-AF0F-B140B3EE34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DF11E8C-8063-4E9D-BC29-30FC8A6A5417}" type="pres">
      <dgm:prSet presAssocID="{87369826-D800-45B0-AF0F-B140B3EE3425}" presName="spaceRect" presStyleCnt="0"/>
      <dgm:spPr/>
    </dgm:pt>
    <dgm:pt modelId="{57A65F23-2772-4456-AF57-EB6352BE12FB}" type="pres">
      <dgm:prSet presAssocID="{87369826-D800-45B0-AF0F-B140B3EE34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541216-FE83-4B52-85E6-A2F862F29E5A}" srcId="{821F185D-BF8D-4E7D-80B7-BFCA17F37170}" destId="{E0AAD28B-3047-4C4C-8667-78A1F4FCF2C2}" srcOrd="1" destOrd="0" parTransId="{F32E463E-AC14-4A9A-8548-C2430C7970CE}" sibTransId="{4CDA14F0-11F0-4CED-944A-1ABDF85766C8}"/>
    <dgm:cxn modelId="{07E27F2D-8D50-4861-9F95-D4390A175A4A}" srcId="{821F185D-BF8D-4E7D-80B7-BFCA17F37170}" destId="{D0A4C730-9702-42E4-9A24-4D6848AEC559}" srcOrd="2" destOrd="0" parTransId="{F03F1649-3FBC-46D1-B133-17D1D0C7EDE7}" sibTransId="{DAD98144-32BD-4486-B2E8-56786E746F6F}"/>
    <dgm:cxn modelId="{25AD4733-29D3-45D9-B7B3-8E38053EDFA1}" srcId="{821F185D-BF8D-4E7D-80B7-BFCA17F37170}" destId="{CD2EF008-3C60-4232-AF2B-9FB0500CB1C0}" srcOrd="0" destOrd="0" parTransId="{27C67D27-2DE0-4778-ABEF-2A29B6EA637C}" sibTransId="{3DBDAB37-39C2-4258-AB40-EA41277B3065}"/>
    <dgm:cxn modelId="{D56DD982-5F07-42B5-9C55-9C138132F94F}" type="presOf" srcId="{E0AAD28B-3047-4C4C-8667-78A1F4FCF2C2}" destId="{832483B4-354B-4DA9-90FA-70FB6A4484FF}" srcOrd="0" destOrd="0" presId="urn:microsoft.com/office/officeart/2018/5/layout/IconLeafLabelList"/>
    <dgm:cxn modelId="{A5102E99-C3E3-4446-AE76-E827902F51B6}" srcId="{821F185D-BF8D-4E7D-80B7-BFCA17F37170}" destId="{87369826-D800-45B0-AF0F-B140B3EE3425}" srcOrd="3" destOrd="0" parTransId="{B930B48B-1E1E-4193-BFA2-F172F3DD71F8}" sibTransId="{6227EBC5-A502-4525-A1BE-F084B51388B4}"/>
    <dgm:cxn modelId="{45E223D1-8A4A-4D90-9F5F-50B28D8FDD9D}" type="presOf" srcId="{CD2EF008-3C60-4232-AF2B-9FB0500CB1C0}" destId="{AC12628C-B1CE-4D9B-98D4-45E479B93872}" srcOrd="0" destOrd="0" presId="urn:microsoft.com/office/officeart/2018/5/layout/IconLeafLabelList"/>
    <dgm:cxn modelId="{98D046D2-C2D7-43FC-93E2-3EDF3910BA48}" type="presOf" srcId="{87369826-D800-45B0-AF0F-B140B3EE3425}" destId="{57A65F23-2772-4456-AF57-EB6352BE12FB}" srcOrd="0" destOrd="0" presId="urn:microsoft.com/office/officeart/2018/5/layout/IconLeafLabelList"/>
    <dgm:cxn modelId="{0D5454D8-4F81-48C4-BDE3-C21707BEA034}" type="presOf" srcId="{821F185D-BF8D-4E7D-80B7-BFCA17F37170}" destId="{6AEE0340-1576-4A42-8D43-04BA22E5EE74}" srcOrd="0" destOrd="0" presId="urn:microsoft.com/office/officeart/2018/5/layout/IconLeafLabelList"/>
    <dgm:cxn modelId="{309E74F5-5992-4BAA-B1FE-8D12469712FB}" type="presOf" srcId="{D0A4C730-9702-42E4-9A24-4D6848AEC559}" destId="{2E53AD53-09F7-483B-8246-B53930D305F4}" srcOrd="0" destOrd="0" presId="urn:microsoft.com/office/officeart/2018/5/layout/IconLeafLabelList"/>
    <dgm:cxn modelId="{9F3567C6-E533-42A3-9FFB-1725FB0AB9DA}" type="presParOf" srcId="{6AEE0340-1576-4A42-8D43-04BA22E5EE74}" destId="{9AAE3799-65AB-4A5B-8C89-B475E45B84FB}" srcOrd="0" destOrd="0" presId="urn:microsoft.com/office/officeart/2018/5/layout/IconLeafLabelList"/>
    <dgm:cxn modelId="{52B8FDA0-767F-4A42-AB4A-4F56C98CC2B4}" type="presParOf" srcId="{9AAE3799-65AB-4A5B-8C89-B475E45B84FB}" destId="{043E074C-DE85-4745-8C69-DB81289A9AE9}" srcOrd="0" destOrd="0" presId="urn:microsoft.com/office/officeart/2018/5/layout/IconLeafLabelList"/>
    <dgm:cxn modelId="{2E3AD009-4856-4A51-AD05-DE2048BB1D9F}" type="presParOf" srcId="{9AAE3799-65AB-4A5B-8C89-B475E45B84FB}" destId="{571C90FE-770C-424E-9336-9CA47F575D1F}" srcOrd="1" destOrd="0" presId="urn:microsoft.com/office/officeart/2018/5/layout/IconLeafLabelList"/>
    <dgm:cxn modelId="{B1902F61-A0C6-4EFB-886E-35F985822002}" type="presParOf" srcId="{9AAE3799-65AB-4A5B-8C89-B475E45B84FB}" destId="{EA90C472-0FD1-461E-8930-6F86B4D5F830}" srcOrd="2" destOrd="0" presId="urn:microsoft.com/office/officeart/2018/5/layout/IconLeafLabelList"/>
    <dgm:cxn modelId="{E362F5D1-8D27-43A3-89B6-D9EC2F861FEB}" type="presParOf" srcId="{9AAE3799-65AB-4A5B-8C89-B475E45B84FB}" destId="{AC12628C-B1CE-4D9B-98D4-45E479B93872}" srcOrd="3" destOrd="0" presId="urn:microsoft.com/office/officeart/2018/5/layout/IconLeafLabelList"/>
    <dgm:cxn modelId="{9E4A1F5F-CCEA-49BD-A800-7F7754BF5164}" type="presParOf" srcId="{6AEE0340-1576-4A42-8D43-04BA22E5EE74}" destId="{50F7608F-2D35-407A-8D11-FCCA5F037006}" srcOrd="1" destOrd="0" presId="urn:microsoft.com/office/officeart/2018/5/layout/IconLeafLabelList"/>
    <dgm:cxn modelId="{E3C78147-1AA3-4C5A-BF25-683E1EBB5970}" type="presParOf" srcId="{6AEE0340-1576-4A42-8D43-04BA22E5EE74}" destId="{90B69753-1AF1-4203-855B-A3157865F6BD}" srcOrd="2" destOrd="0" presId="urn:microsoft.com/office/officeart/2018/5/layout/IconLeafLabelList"/>
    <dgm:cxn modelId="{AC839201-9E27-4A8D-88E0-68E4F26B793F}" type="presParOf" srcId="{90B69753-1AF1-4203-855B-A3157865F6BD}" destId="{0B41A744-3786-41C2-AE02-AAC4C16B2CB1}" srcOrd="0" destOrd="0" presId="urn:microsoft.com/office/officeart/2018/5/layout/IconLeafLabelList"/>
    <dgm:cxn modelId="{DB060A97-841C-4EF1-90EB-C15B8CB921B5}" type="presParOf" srcId="{90B69753-1AF1-4203-855B-A3157865F6BD}" destId="{86F751A9-5F16-4273-87D5-7D8DB70E299F}" srcOrd="1" destOrd="0" presId="urn:microsoft.com/office/officeart/2018/5/layout/IconLeafLabelList"/>
    <dgm:cxn modelId="{6FFA536F-70E7-4839-B69E-43BE2906B36E}" type="presParOf" srcId="{90B69753-1AF1-4203-855B-A3157865F6BD}" destId="{C3B4E4BB-CF45-4450-BD08-B08E267844A2}" srcOrd="2" destOrd="0" presId="urn:microsoft.com/office/officeart/2018/5/layout/IconLeafLabelList"/>
    <dgm:cxn modelId="{0BCD4502-8B1E-443A-9CDB-E88AA9F29C58}" type="presParOf" srcId="{90B69753-1AF1-4203-855B-A3157865F6BD}" destId="{832483B4-354B-4DA9-90FA-70FB6A4484FF}" srcOrd="3" destOrd="0" presId="urn:microsoft.com/office/officeart/2018/5/layout/IconLeafLabelList"/>
    <dgm:cxn modelId="{0C013EE9-6FCE-4BFC-B55A-2DFA55504F12}" type="presParOf" srcId="{6AEE0340-1576-4A42-8D43-04BA22E5EE74}" destId="{0B057037-36E2-4762-AF46-D507A563DDF0}" srcOrd="3" destOrd="0" presId="urn:microsoft.com/office/officeart/2018/5/layout/IconLeafLabelList"/>
    <dgm:cxn modelId="{F04592B4-0446-4598-9E20-0FD30D9857E0}" type="presParOf" srcId="{6AEE0340-1576-4A42-8D43-04BA22E5EE74}" destId="{DAEB2FCD-6879-4B1D-8228-448D6A543CE6}" srcOrd="4" destOrd="0" presId="urn:microsoft.com/office/officeart/2018/5/layout/IconLeafLabelList"/>
    <dgm:cxn modelId="{48F3AE09-3846-47A5-9F92-FE9DB4A447B4}" type="presParOf" srcId="{DAEB2FCD-6879-4B1D-8228-448D6A543CE6}" destId="{0B68F5C6-C0AD-4793-8D41-60AEECA07357}" srcOrd="0" destOrd="0" presId="urn:microsoft.com/office/officeart/2018/5/layout/IconLeafLabelList"/>
    <dgm:cxn modelId="{A4D13F2F-96FA-4A3E-AC27-ABD3C72184FD}" type="presParOf" srcId="{DAEB2FCD-6879-4B1D-8228-448D6A543CE6}" destId="{9A45D893-3535-4C02-9335-E377D56C7424}" srcOrd="1" destOrd="0" presId="urn:microsoft.com/office/officeart/2018/5/layout/IconLeafLabelList"/>
    <dgm:cxn modelId="{F061666C-EC50-4E4E-98B4-C956E2375003}" type="presParOf" srcId="{DAEB2FCD-6879-4B1D-8228-448D6A543CE6}" destId="{4D41D56F-7C27-4216-BBC5-37F8ECF5498C}" srcOrd="2" destOrd="0" presId="urn:microsoft.com/office/officeart/2018/5/layout/IconLeafLabelList"/>
    <dgm:cxn modelId="{5BC63A6A-091C-41E9-AA45-5F3070BCA29E}" type="presParOf" srcId="{DAEB2FCD-6879-4B1D-8228-448D6A543CE6}" destId="{2E53AD53-09F7-483B-8246-B53930D305F4}" srcOrd="3" destOrd="0" presId="urn:microsoft.com/office/officeart/2018/5/layout/IconLeafLabelList"/>
    <dgm:cxn modelId="{18B90101-AE1E-482F-830B-49F65AC93040}" type="presParOf" srcId="{6AEE0340-1576-4A42-8D43-04BA22E5EE74}" destId="{E5C54FCE-8737-4C42-8B78-BD4ADFFEDB9F}" srcOrd="5" destOrd="0" presId="urn:microsoft.com/office/officeart/2018/5/layout/IconLeafLabelList"/>
    <dgm:cxn modelId="{D3260E38-F417-4428-BE61-557FA03F0E69}" type="presParOf" srcId="{6AEE0340-1576-4A42-8D43-04BA22E5EE74}" destId="{B87BF283-A585-46B6-A37F-B40CEA3FF1B7}" srcOrd="6" destOrd="0" presId="urn:microsoft.com/office/officeart/2018/5/layout/IconLeafLabelList"/>
    <dgm:cxn modelId="{EEFFDBE7-BECF-4561-A9BA-2F02B536EC8A}" type="presParOf" srcId="{B87BF283-A585-46B6-A37F-B40CEA3FF1B7}" destId="{F73457C5-B4DE-4FCA-8D91-D845AFECF207}" srcOrd="0" destOrd="0" presId="urn:microsoft.com/office/officeart/2018/5/layout/IconLeafLabelList"/>
    <dgm:cxn modelId="{E15B3E44-9E43-4310-BC98-B7F6342ECCD3}" type="presParOf" srcId="{B87BF283-A585-46B6-A37F-B40CEA3FF1B7}" destId="{F0FFBF7F-E809-447A-9D9B-D9C2E594505C}" srcOrd="1" destOrd="0" presId="urn:microsoft.com/office/officeart/2018/5/layout/IconLeafLabelList"/>
    <dgm:cxn modelId="{752C4C27-AB64-49B4-AEDF-DE4C6CEEC7BF}" type="presParOf" srcId="{B87BF283-A585-46B6-A37F-B40CEA3FF1B7}" destId="{ADF11E8C-8063-4E9D-BC29-30FC8A6A5417}" srcOrd="2" destOrd="0" presId="urn:microsoft.com/office/officeart/2018/5/layout/IconLeafLabelList"/>
    <dgm:cxn modelId="{89B9EBDC-D13E-4411-AFA5-6F8030F2E9DC}" type="presParOf" srcId="{B87BF283-A585-46B6-A37F-B40CEA3FF1B7}" destId="{57A65F23-2772-4456-AF57-EB6352BE12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AD35-5EEA-491E-89C2-31450582055E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and deploy a number of autonomous Tic-Tac-Toe agents.</a:t>
          </a:r>
        </a:p>
      </dsp:txBody>
      <dsp:txXfrm>
        <a:off x="44860" y="44860"/>
        <a:ext cx="3866205" cy="1441900"/>
      </dsp:txXfrm>
    </dsp:sp>
    <dsp:sp modelId="{296D8808-64CD-457C-A1BC-45FA6EEA4E86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encourage competition among these agents, provide a tournament architecture.</a:t>
          </a:r>
        </a:p>
      </dsp:txBody>
      <dsp:txXfrm>
        <a:off x="531825" y="1831750"/>
        <a:ext cx="3946705" cy="1441900"/>
      </dsp:txXfrm>
    </dsp:sp>
    <dsp:sp modelId="{8AB9F8E2-4256-4C8A-B2D8-39E0BB0BFA0D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Utilizing strategic analysis and tournament results as a basis, assess each agent's performance.</a:t>
          </a:r>
        </a:p>
      </dsp:txBody>
      <dsp:txXfrm>
        <a:off x="1018791" y="3618640"/>
        <a:ext cx="3946705" cy="1441900"/>
      </dsp:txXfrm>
    </dsp:sp>
    <dsp:sp modelId="{F6C89FA7-216E-4BA7-9175-E1306AED7268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F5ADFC58-69F3-4D21-AE88-5191E284F1C3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A4D5-6826-4F11-9EBA-C91FAB7D619F}">
      <dsp:nvSpPr>
        <dsp:cNvPr id="0" name=""/>
        <dsp:cNvSpPr/>
      </dsp:nvSpPr>
      <dsp:spPr>
        <a:xfrm>
          <a:off x="1687254" y="22"/>
          <a:ext cx="2862850" cy="873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Agent building and tournament management using the Python programming language.</a:t>
          </a:r>
        </a:p>
      </dsp:txBody>
      <dsp:txXfrm>
        <a:off x="1687254" y="22"/>
        <a:ext cx="2862850" cy="873169"/>
      </dsp:txXfrm>
    </dsp:sp>
    <dsp:sp modelId="{3F201638-8BC1-4D69-9335-2144774F9566}">
      <dsp:nvSpPr>
        <dsp:cNvPr id="0" name=""/>
        <dsp:cNvSpPr/>
      </dsp:nvSpPr>
      <dsp:spPr>
        <a:xfrm>
          <a:off x="1687254" y="1231048"/>
          <a:ext cx="2862850" cy="873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Putting different AI methods—like reinforcement learning, Alpha-Beta pruning, and the Minimax algorithm—to use in agent decision-making.</a:t>
          </a:r>
        </a:p>
      </dsp:txBody>
      <dsp:txXfrm>
        <a:off x="1687254" y="1231048"/>
        <a:ext cx="2862850" cy="873169"/>
      </dsp:txXfrm>
    </dsp:sp>
    <dsp:sp modelId="{209A7BA2-7EBC-4341-9314-A67D6EADF8C2}">
      <dsp:nvSpPr>
        <dsp:cNvPr id="0" name=""/>
        <dsp:cNvSpPr/>
      </dsp:nvSpPr>
      <dsp:spPr>
        <a:xfrm>
          <a:off x="1687254" y="2462073"/>
          <a:ext cx="2862850" cy="873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libraries like Numpy for effective array operations and Pygame for graphical user interface.</a:t>
          </a:r>
        </a:p>
      </dsp:txBody>
      <dsp:txXfrm>
        <a:off x="1687254" y="2462073"/>
        <a:ext cx="2862850" cy="873169"/>
      </dsp:txXfrm>
    </dsp:sp>
    <dsp:sp modelId="{881CCF1D-88A9-4508-AE31-DE8851A20E59}">
      <dsp:nvSpPr>
        <dsp:cNvPr id="0" name=""/>
        <dsp:cNvSpPr/>
      </dsp:nvSpPr>
      <dsp:spPr>
        <a:xfrm>
          <a:off x="1687254" y="3693099"/>
          <a:ext cx="2862850" cy="873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Modular approaches are used to facilitate the easy integration of various agent tactics and assessment measures.</a:t>
          </a:r>
        </a:p>
      </dsp:txBody>
      <dsp:txXfrm>
        <a:off x="1687254" y="3693099"/>
        <a:ext cx="2862850" cy="873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E074C-DE85-4745-8C69-DB81289A9AE9}">
      <dsp:nvSpPr>
        <dsp:cNvPr id="0" name=""/>
        <dsp:cNvSpPr/>
      </dsp:nvSpPr>
      <dsp:spPr>
        <a:xfrm>
          <a:off x="618859" y="575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90FE-770C-424E-9336-9CA47F575D1F}">
      <dsp:nvSpPr>
        <dsp:cNvPr id="0" name=""/>
        <dsp:cNvSpPr/>
      </dsp:nvSpPr>
      <dsp:spPr>
        <a:xfrm>
          <a:off x="849660" y="231376"/>
          <a:ext cx="621386" cy="621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2628C-B1CE-4D9B-98D4-45E479B93872}">
      <dsp:nvSpPr>
        <dsp:cNvPr id="0" name=""/>
        <dsp:cNvSpPr/>
      </dsp:nvSpPr>
      <dsp:spPr>
        <a:xfrm>
          <a:off x="272658" y="1420888"/>
          <a:ext cx="1775390" cy="90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Completely working Tic-Tac-Toe agents using different tactics (Minimax, Alpha-Beta pruning, Reinforcement learning, etc.).</a:t>
          </a:r>
        </a:p>
      </dsp:txBody>
      <dsp:txXfrm>
        <a:off x="272658" y="1420888"/>
        <a:ext cx="1775390" cy="909887"/>
      </dsp:txXfrm>
    </dsp:sp>
    <dsp:sp modelId="{0B41A744-3786-41C2-AE02-AAC4C16B2CB1}">
      <dsp:nvSpPr>
        <dsp:cNvPr id="0" name=""/>
        <dsp:cNvSpPr/>
      </dsp:nvSpPr>
      <dsp:spPr>
        <a:xfrm>
          <a:off x="2704943" y="575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751A9-5F16-4273-87D5-7D8DB70E299F}">
      <dsp:nvSpPr>
        <dsp:cNvPr id="0" name=""/>
        <dsp:cNvSpPr/>
      </dsp:nvSpPr>
      <dsp:spPr>
        <a:xfrm>
          <a:off x="2935744" y="231376"/>
          <a:ext cx="621386" cy="621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483B4-354B-4DA9-90FA-70FB6A4484FF}">
      <dsp:nvSpPr>
        <dsp:cNvPr id="0" name=""/>
        <dsp:cNvSpPr/>
      </dsp:nvSpPr>
      <dsp:spPr>
        <a:xfrm>
          <a:off x="2358742" y="1420888"/>
          <a:ext cx="1775390" cy="90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Code for the tournament framework, which includes result generation, game simulation, and agent interaction.</a:t>
          </a:r>
        </a:p>
      </dsp:txBody>
      <dsp:txXfrm>
        <a:off x="2358742" y="1420888"/>
        <a:ext cx="1775390" cy="909887"/>
      </dsp:txXfrm>
    </dsp:sp>
    <dsp:sp modelId="{0B68F5C6-C0AD-4793-8D41-60AEECA07357}">
      <dsp:nvSpPr>
        <dsp:cNvPr id="0" name=""/>
        <dsp:cNvSpPr/>
      </dsp:nvSpPr>
      <dsp:spPr>
        <a:xfrm>
          <a:off x="4791027" y="575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5D893-3535-4C02-9335-E377D56C7424}">
      <dsp:nvSpPr>
        <dsp:cNvPr id="0" name=""/>
        <dsp:cNvSpPr/>
      </dsp:nvSpPr>
      <dsp:spPr>
        <a:xfrm>
          <a:off x="5021828" y="231376"/>
          <a:ext cx="621386" cy="621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3AD53-09F7-483B-8246-B53930D305F4}">
      <dsp:nvSpPr>
        <dsp:cNvPr id="0" name=""/>
        <dsp:cNvSpPr/>
      </dsp:nvSpPr>
      <dsp:spPr>
        <a:xfrm>
          <a:off x="4444826" y="1420888"/>
          <a:ext cx="1775390" cy="90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Documentation that includes information on system architecture, rules for tournaments, and agent implementations.</a:t>
          </a:r>
        </a:p>
      </dsp:txBody>
      <dsp:txXfrm>
        <a:off x="4444826" y="1420888"/>
        <a:ext cx="1775390" cy="909887"/>
      </dsp:txXfrm>
    </dsp:sp>
    <dsp:sp modelId="{F73457C5-B4DE-4FCA-8D91-D845AFECF207}">
      <dsp:nvSpPr>
        <dsp:cNvPr id="0" name=""/>
        <dsp:cNvSpPr/>
      </dsp:nvSpPr>
      <dsp:spPr>
        <a:xfrm>
          <a:off x="2704943" y="2774623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FBF7F-E809-447A-9D9B-D9C2E594505C}">
      <dsp:nvSpPr>
        <dsp:cNvPr id="0" name=""/>
        <dsp:cNvSpPr/>
      </dsp:nvSpPr>
      <dsp:spPr>
        <a:xfrm>
          <a:off x="2935744" y="3005424"/>
          <a:ext cx="621386" cy="621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65F23-2772-4456-AF57-EB6352BE12FB}">
      <dsp:nvSpPr>
        <dsp:cNvPr id="0" name=""/>
        <dsp:cNvSpPr/>
      </dsp:nvSpPr>
      <dsp:spPr>
        <a:xfrm>
          <a:off x="2358742" y="4194936"/>
          <a:ext cx="1775390" cy="90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Presentation providing an overview of the goals, methodology, conclusions, and next steps for the project.</a:t>
          </a:r>
        </a:p>
      </dsp:txBody>
      <dsp:txXfrm>
        <a:off x="2358742" y="4194936"/>
        <a:ext cx="1775390" cy="90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5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5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0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5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4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6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9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5428432" cy="261619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TEAM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573" y="3996267"/>
            <a:ext cx="4530644" cy="11391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dirty="0">
                <a:latin typeface="Times New Roman"/>
                <a:cs typeface="Times New Roman"/>
              </a:rPr>
              <a:t>ANITHA KONA-00865596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dirty="0">
                <a:latin typeface="Times New Roman"/>
                <a:cs typeface="Times New Roman"/>
              </a:rPr>
              <a:t>NIRANJAN REDDY ESWARAVAKA-00862543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40BD95EF-455E-C146-87B6-1CC05C20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3" r="23683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365F32C-89A6-B644-B29C-C33C8400F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1E1BF-BA73-F084-4DA5-45273EB7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Times New Roman"/>
                <a:cs typeface="Times New Roman"/>
              </a:rPr>
              <a:t>PROJECT TOPIC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8516-0527-924A-A285-07723466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Implementation of Multiple Tic-Tac-Toe Agents in a Tournament Setting.</a:t>
            </a:r>
            <a:endParaRPr lang="en-US">
              <a:latin typeface="Times New Roman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C3225-B02F-34B8-6386-9E2AA7B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Statement of project objectives</a:t>
            </a:r>
            <a:endParaRPr lang="en-US">
              <a:solidFill>
                <a:srgbClr val="FFFFFF"/>
              </a:solidFill>
              <a:latin typeface="Times New Roman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B77C4-F82F-00DF-869C-43C4293C3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366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4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A5C59-DDAB-902A-435C-D72329F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Approach</a:t>
            </a:r>
            <a:endParaRPr lang="en-US" sz="3600">
              <a:solidFill>
                <a:srgbClr val="000000"/>
              </a:solidFill>
              <a:latin typeface="Times New Roman"/>
            </a:endParaRP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B5A2CA-4223-D845-79AB-640308BD1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864188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12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669E0-62D3-D285-6812-74722F36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Times New Roman"/>
                <a:cs typeface="Times New Roman"/>
              </a:rPr>
              <a:t>Deliverables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63633-9D5D-67E6-11A4-95245CA71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3120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8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with pins">
            <a:extLst>
              <a:ext uri="{FF2B5EF4-FFF2-40B4-BE49-F238E27FC236}">
                <a16:creationId xmlns:a16="http://schemas.microsoft.com/office/drawing/2014/main" id="{C9F37442-93BF-56D9-CB9A-338004209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36" r="2498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3E9B43-42E6-4F52-DCE0-A1F23473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Times New Roman"/>
                <a:ea typeface="+mj-lt"/>
                <a:cs typeface="+mj-lt"/>
              </a:rPr>
              <a:t>Evaluation methodology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0864-866F-A2E0-081E-45F29488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1900">
                <a:latin typeface="Times New Roman"/>
                <a:ea typeface="+mn-lt"/>
                <a:cs typeface="+mn-lt"/>
              </a:rPr>
              <a:t>Organizing a competition in which every agent takes on every other agent in a series of matches.</a:t>
            </a:r>
          </a:p>
          <a:p>
            <a:pPr>
              <a:buClr>
                <a:srgbClr val="1287C3"/>
              </a:buClr>
            </a:pPr>
            <a:r>
              <a:rPr lang="en-US" sz="1900">
                <a:latin typeface="Times New Roman"/>
                <a:ea typeface="+mn-lt"/>
                <a:cs typeface="+mn-lt"/>
              </a:rPr>
              <a:t>Agent performance is assessed using parameters including average game time, victory rate, and strategic diversity.</a:t>
            </a:r>
          </a:p>
          <a:p>
            <a:pPr>
              <a:buClr>
                <a:srgbClr val="1287C3"/>
              </a:buClr>
            </a:pPr>
            <a:r>
              <a:rPr lang="en-US" sz="1900">
                <a:latin typeface="Times New Roman"/>
                <a:ea typeface="+mn-lt"/>
                <a:cs typeface="+mn-lt"/>
              </a:rPr>
              <a:t>Looking through game logs to find winning tactics and areas for development.</a:t>
            </a:r>
          </a:p>
          <a:p>
            <a:pPr>
              <a:buClr>
                <a:srgbClr val="1287C3"/>
              </a:buClr>
            </a:pPr>
            <a:r>
              <a:rPr lang="en-US" sz="1900">
                <a:latin typeface="Times New Roman"/>
                <a:cs typeface="Times New Roman"/>
              </a:rPr>
              <a:t>Gathering feedback from experts to</a:t>
            </a:r>
            <a:r>
              <a:rPr lang="en-US" sz="1900">
                <a:latin typeface="Times New Roman"/>
                <a:ea typeface="+mn-lt"/>
                <a:cs typeface="+mn-lt"/>
              </a:rPr>
              <a:t> assess the overall quality of agent behavior.</a:t>
            </a:r>
            <a:endParaRPr lang="en-US" sz="19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666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263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TEAM MEMBERS</vt:lpstr>
      <vt:lpstr>PROJECT TOPIC</vt:lpstr>
      <vt:lpstr>Statement of project objectives </vt:lpstr>
      <vt:lpstr>Approach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Eswaravaka, Niranjan Reddy</cp:lastModifiedBy>
  <cp:revision>132</cp:revision>
  <dcterms:created xsi:type="dcterms:W3CDTF">2024-03-29T22:49:23Z</dcterms:created>
  <dcterms:modified xsi:type="dcterms:W3CDTF">2024-04-01T16:18:45Z</dcterms:modified>
</cp:coreProperties>
</file>