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53"/>
  </p:notesMasterIdLst>
  <p:handoutMasterIdLst>
    <p:handoutMasterId r:id="rId54"/>
  </p:handoutMasterIdLst>
  <p:sldIdLst>
    <p:sldId id="334" r:id="rId5"/>
    <p:sldId id="330" r:id="rId6"/>
    <p:sldId id="331" r:id="rId7"/>
    <p:sldId id="332" r:id="rId8"/>
    <p:sldId id="335" r:id="rId9"/>
    <p:sldId id="262" r:id="rId10"/>
    <p:sldId id="263" r:id="rId11"/>
    <p:sldId id="340" r:id="rId12"/>
    <p:sldId id="356" r:id="rId13"/>
    <p:sldId id="341" r:id="rId14"/>
    <p:sldId id="264" r:id="rId15"/>
    <p:sldId id="266" r:id="rId16"/>
    <p:sldId id="343" r:id="rId17"/>
    <p:sldId id="265" r:id="rId18"/>
    <p:sldId id="276" r:id="rId19"/>
    <p:sldId id="303" r:id="rId20"/>
    <p:sldId id="293" r:id="rId21"/>
    <p:sldId id="277" r:id="rId22"/>
    <p:sldId id="346" r:id="rId23"/>
    <p:sldId id="269" r:id="rId24"/>
    <p:sldId id="304" r:id="rId25"/>
    <p:sldId id="305" r:id="rId26"/>
    <p:sldId id="307" r:id="rId27"/>
    <p:sldId id="306" r:id="rId28"/>
    <p:sldId id="308" r:id="rId29"/>
    <p:sldId id="270" r:id="rId30"/>
    <p:sldId id="309" r:id="rId31"/>
    <p:sldId id="310" r:id="rId32"/>
    <p:sldId id="311" r:id="rId33"/>
    <p:sldId id="312" r:id="rId34"/>
    <p:sldId id="314" r:id="rId35"/>
    <p:sldId id="313" r:id="rId36"/>
    <p:sldId id="315" r:id="rId37"/>
    <p:sldId id="316" r:id="rId38"/>
    <p:sldId id="317" r:id="rId39"/>
    <p:sldId id="347" r:id="rId40"/>
    <p:sldId id="296" r:id="rId41"/>
    <p:sldId id="318" r:id="rId42"/>
    <p:sldId id="319" r:id="rId43"/>
    <p:sldId id="349" r:id="rId44"/>
    <p:sldId id="322" r:id="rId45"/>
    <p:sldId id="323" r:id="rId46"/>
    <p:sldId id="324" r:id="rId47"/>
    <p:sldId id="352" r:id="rId48"/>
    <p:sldId id="320" r:id="rId49"/>
    <p:sldId id="355" r:id="rId50"/>
    <p:sldId id="274" r:id="rId51"/>
    <p:sldId id="353" r:id="rId5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3333"/>
    <a:srgbClr val="0948CB"/>
    <a:srgbClr val="0B49CB"/>
    <a:srgbClr val="F2F4F8"/>
    <a:srgbClr val="1C7DDB"/>
    <a:srgbClr val="121619"/>
    <a:srgbClr val="F2F2F2"/>
    <a:srgbClr val="145579"/>
    <a:srgbClr val="3A6483"/>
    <a:srgbClr val="204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E6806-B266-4B11-93A1-9A884EA471AC}" v="1681" dt="2022-04-29T17:50:22.729"/>
    <p1510:client id="{048C9EB8-3540-3DFA-9212-535EE18E0E11}" v="77" dt="2021-07-12T20:33:42.116"/>
    <p1510:client id="{10340FDF-B15C-4CFF-B487-146F9B98A252}" v="28" dt="2021-08-10T21:47:37.589"/>
    <p1510:client id="{3BA0D230-C853-4667-83F9-D85E65BD4B24}" v="2" dt="2021-08-19T16:32:24.566"/>
    <p1510:client id="{3EB10824-B569-45F7-9A48-56BC370B9B21}" v="2251" dt="2022-05-02T17:18:38.121"/>
    <p1510:client id="{4CBED3CA-74C2-4F16-8FB7-061DD5E390B1}" v="408" dt="2022-04-29T20:34:32.577"/>
    <p1510:client id="{51419610-F908-4839-82A1-DD1198D579FA}" v="104" dt="2022-05-02T17:32:53.54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551847E-DF98-4935-A746-CEFFD21E1E52}" v="444" dt="2022-04-28T22:41:16.455"/>
    <p1510:client id="{998F4E3E-1A76-4A6B-98B6-08752F3768B3}" v="4" dt="2021-08-10T21:41:11.021"/>
    <p1510:client id="{9A6A5832-77F6-41C1-A9C5-7E9BC48D7F7A}" v="39" dt="2022-05-01T22:58:02.292"/>
    <p1510:client id="{9C967C43-4252-46C7-9BFA-B9509610E862}" v="1548" dt="2022-04-30T16:26:51.309"/>
    <p1510:client id="{9F30A1D2-6717-426C-A658-3A50309723ED}" v="4" dt="2021-08-10T21:42:35.526"/>
    <p1510:client id="{A32252FB-706C-416B-9E82-E59895743636}" v="245" dt="2022-04-30T13:47:50.539"/>
    <p1510:client id="{B3D000D9-E020-4A87-8EF5-CA01FD6B4DA4}" v="1779" dt="2022-04-28T20:40:52.019"/>
    <p1510:client id="{B63C8988-E1D3-4A52-8229-FA8C5EBD2ECD}" v="357" dt="2021-08-19T14:01:44.876"/>
    <p1510:client id="{C083896D-BE66-E85C-897C-A6AD0DF65F8C}" v="2226" dt="2021-07-13T17:34:38.142"/>
    <p1510:client id="{C1350AF3-E7CF-4391-894F-375401FB5343}" v="1750" dt="2022-05-01T14:12:07.759"/>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5.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10.png"/><Relationship Id="rId7" Type="http://schemas.openxmlformats.org/officeDocument/2006/relationships/image" Target="../media/image66.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10.png"/><Relationship Id="rId7" Type="http://schemas.openxmlformats.org/officeDocument/2006/relationships/image" Target="../media/image66.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0251D3-E8D7-49B9-976F-81666C437E9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5DD1ECC-B56A-4D1B-935F-17820F07FA23}">
      <dgm:prSet/>
      <dgm:spPr/>
      <dgm:t>
        <a:bodyPr/>
        <a:lstStyle/>
        <a:p>
          <a:pPr>
            <a:lnSpc>
              <a:spcPct val="100000"/>
            </a:lnSpc>
          </a:pPr>
          <a:r>
            <a:rPr lang="en-US">
              <a:latin typeface="Calibri"/>
              <a:cs typeface="Calibri"/>
            </a:rPr>
            <a:t>The main aim of this project was to determine if the first stage of the rocket launch will successfully land.</a:t>
          </a:r>
        </a:p>
      </dgm:t>
    </dgm:pt>
    <dgm:pt modelId="{664642BC-22FF-4A00-9A99-3B99C892EA29}" type="parTrans" cxnId="{810ADBBA-19A4-484C-BAC7-B611EAA2A9C1}">
      <dgm:prSet/>
      <dgm:spPr/>
      <dgm:t>
        <a:bodyPr/>
        <a:lstStyle/>
        <a:p>
          <a:endParaRPr lang="en-US"/>
        </a:p>
      </dgm:t>
    </dgm:pt>
    <dgm:pt modelId="{4D68EA8C-1C68-4C45-8DF1-04580D7B1488}" type="sibTrans" cxnId="{810ADBBA-19A4-484C-BAC7-B611EAA2A9C1}">
      <dgm:prSet/>
      <dgm:spPr/>
      <dgm:t>
        <a:bodyPr/>
        <a:lstStyle/>
        <a:p>
          <a:endParaRPr lang="en-US"/>
        </a:p>
      </dgm:t>
    </dgm:pt>
    <dgm:pt modelId="{25E5DB43-AAB7-4A51-A81C-740CC9F8105D}">
      <dgm:prSet/>
      <dgm:spPr/>
      <dgm:t>
        <a:bodyPr/>
        <a:lstStyle/>
        <a:p>
          <a:pPr>
            <a:lnSpc>
              <a:spcPct val="100000"/>
            </a:lnSpc>
          </a:pPr>
          <a:r>
            <a:rPr lang="en-US">
              <a:latin typeface="Calibri"/>
              <a:cs typeface="Calibri"/>
            </a:rPr>
            <a:t>Summary of methodologies</a:t>
          </a:r>
        </a:p>
      </dgm:t>
    </dgm:pt>
    <dgm:pt modelId="{F975813F-02BD-4181-B396-226712F497B6}" type="parTrans" cxnId="{5E7652B7-6671-4B85-A055-A050F0D316B5}">
      <dgm:prSet/>
      <dgm:spPr/>
      <dgm:t>
        <a:bodyPr/>
        <a:lstStyle/>
        <a:p>
          <a:endParaRPr lang="en-US"/>
        </a:p>
      </dgm:t>
    </dgm:pt>
    <dgm:pt modelId="{921F530C-CCEC-4C75-B807-782C6C02B595}" type="sibTrans" cxnId="{5E7652B7-6671-4B85-A055-A050F0D316B5}">
      <dgm:prSet/>
      <dgm:spPr/>
      <dgm:t>
        <a:bodyPr/>
        <a:lstStyle/>
        <a:p>
          <a:endParaRPr lang="en-US"/>
        </a:p>
      </dgm:t>
    </dgm:pt>
    <dgm:pt modelId="{141AAD4B-9672-48E4-AECD-C9C48598311D}">
      <dgm:prSet/>
      <dgm:spPr/>
      <dgm:t>
        <a:bodyPr/>
        <a:lstStyle/>
        <a:p>
          <a:pPr>
            <a:lnSpc>
              <a:spcPct val="100000"/>
            </a:lnSpc>
          </a:pPr>
          <a:r>
            <a:rPr lang="en-US">
              <a:latin typeface="Calibri"/>
              <a:cs typeface="Calibri"/>
            </a:rPr>
            <a:t>-The dataset used was SpaceX's previous Falcon 9 launches</a:t>
          </a:r>
        </a:p>
      </dgm:t>
    </dgm:pt>
    <dgm:pt modelId="{4E5EA91D-6F9D-4BCA-9CE0-8DF887165674}" type="parTrans" cxnId="{1B605A77-1DEE-4863-8ADD-A365A2478F60}">
      <dgm:prSet/>
      <dgm:spPr/>
      <dgm:t>
        <a:bodyPr/>
        <a:lstStyle/>
        <a:p>
          <a:endParaRPr lang="en-US"/>
        </a:p>
      </dgm:t>
    </dgm:pt>
    <dgm:pt modelId="{25481B62-06D2-4D2F-82F8-A56B6A1D56B9}" type="sibTrans" cxnId="{1B605A77-1DEE-4863-8ADD-A365A2478F60}">
      <dgm:prSet/>
      <dgm:spPr/>
      <dgm:t>
        <a:bodyPr/>
        <a:lstStyle/>
        <a:p>
          <a:endParaRPr lang="en-US"/>
        </a:p>
      </dgm:t>
    </dgm:pt>
    <dgm:pt modelId="{2201ED31-0946-407B-9555-CC0C71A7093E}">
      <dgm:prSet/>
      <dgm:spPr/>
      <dgm:t>
        <a:bodyPr/>
        <a:lstStyle/>
        <a:p>
          <a:pPr>
            <a:lnSpc>
              <a:spcPct val="100000"/>
            </a:lnSpc>
          </a:pPr>
          <a:r>
            <a:rPr lang="en-US">
              <a:latin typeface="Calibri"/>
              <a:cs typeface="Calibri"/>
            </a:rPr>
            <a:t>-Data collection and data wrangling</a:t>
          </a:r>
        </a:p>
      </dgm:t>
    </dgm:pt>
    <dgm:pt modelId="{BC788C32-DFEC-40B5-8B73-0A8FE229DDC4}" type="parTrans" cxnId="{9C7B81F0-F0DC-4240-BC43-BBDF0B0A6A35}">
      <dgm:prSet/>
      <dgm:spPr/>
      <dgm:t>
        <a:bodyPr/>
        <a:lstStyle/>
        <a:p>
          <a:endParaRPr lang="en-US"/>
        </a:p>
      </dgm:t>
    </dgm:pt>
    <dgm:pt modelId="{01FFDF49-2B7A-43EF-9958-6F0535E9EC89}" type="sibTrans" cxnId="{9C7B81F0-F0DC-4240-BC43-BBDF0B0A6A35}">
      <dgm:prSet/>
      <dgm:spPr/>
      <dgm:t>
        <a:bodyPr/>
        <a:lstStyle/>
        <a:p>
          <a:endParaRPr lang="en-US"/>
        </a:p>
      </dgm:t>
    </dgm:pt>
    <dgm:pt modelId="{156F7991-2197-4889-BCDE-66EB0C61C577}">
      <dgm:prSet/>
      <dgm:spPr/>
      <dgm:t>
        <a:bodyPr/>
        <a:lstStyle/>
        <a:p>
          <a:pPr>
            <a:lnSpc>
              <a:spcPct val="100000"/>
            </a:lnSpc>
          </a:pPr>
          <a:r>
            <a:rPr lang="en-US">
              <a:latin typeface="Calibri"/>
              <a:cs typeface="Calibri"/>
            </a:rPr>
            <a:t>-Interactive maps</a:t>
          </a:r>
        </a:p>
      </dgm:t>
    </dgm:pt>
    <dgm:pt modelId="{9C3FA727-1AD8-441E-A590-9AA9D096617A}" type="parTrans" cxnId="{679D35FC-FB96-436F-A475-FFBE05F98266}">
      <dgm:prSet/>
      <dgm:spPr/>
      <dgm:t>
        <a:bodyPr/>
        <a:lstStyle/>
        <a:p>
          <a:endParaRPr lang="en-US"/>
        </a:p>
      </dgm:t>
    </dgm:pt>
    <dgm:pt modelId="{0311097D-8A7A-4FE6-9300-BDA91EF4D780}" type="sibTrans" cxnId="{679D35FC-FB96-436F-A475-FFBE05F98266}">
      <dgm:prSet/>
      <dgm:spPr/>
      <dgm:t>
        <a:bodyPr/>
        <a:lstStyle/>
        <a:p>
          <a:endParaRPr lang="en-US"/>
        </a:p>
      </dgm:t>
    </dgm:pt>
    <dgm:pt modelId="{3B810CBB-AF82-4A2A-9B30-ECB226623DE7}">
      <dgm:prSet/>
      <dgm:spPr/>
      <dgm:t>
        <a:bodyPr/>
        <a:lstStyle/>
        <a:p>
          <a:pPr>
            <a:lnSpc>
              <a:spcPct val="100000"/>
            </a:lnSpc>
          </a:pPr>
          <a:r>
            <a:rPr lang="en-US">
              <a:latin typeface="Calibri"/>
              <a:cs typeface="Calibri"/>
            </a:rPr>
            <a:t>-Building models for predictive analysis</a:t>
          </a:r>
        </a:p>
      </dgm:t>
    </dgm:pt>
    <dgm:pt modelId="{5039FB14-E729-49B9-9ED5-4DDA304F3ACC}" type="parTrans" cxnId="{852EFEFB-2423-45AB-8D13-BEDFFA065B86}">
      <dgm:prSet/>
      <dgm:spPr/>
      <dgm:t>
        <a:bodyPr/>
        <a:lstStyle/>
        <a:p>
          <a:endParaRPr lang="en-US"/>
        </a:p>
      </dgm:t>
    </dgm:pt>
    <dgm:pt modelId="{73B783CF-EC3D-4D28-BC51-A42DA1104794}" type="sibTrans" cxnId="{852EFEFB-2423-45AB-8D13-BEDFFA065B86}">
      <dgm:prSet/>
      <dgm:spPr/>
      <dgm:t>
        <a:bodyPr/>
        <a:lstStyle/>
        <a:p>
          <a:endParaRPr lang="en-US"/>
        </a:p>
      </dgm:t>
    </dgm:pt>
    <dgm:pt modelId="{B3D55F52-A21E-41B2-9791-4A34C1A76940}">
      <dgm:prSet/>
      <dgm:spPr/>
      <dgm:t>
        <a:bodyPr/>
        <a:lstStyle/>
        <a:p>
          <a:pPr>
            <a:lnSpc>
              <a:spcPct val="100000"/>
            </a:lnSpc>
          </a:pPr>
          <a:r>
            <a:rPr lang="en-US">
              <a:latin typeface="Calibri"/>
              <a:cs typeface="Calibri"/>
            </a:rPr>
            <a:t>Summary of all results</a:t>
          </a:r>
        </a:p>
      </dgm:t>
    </dgm:pt>
    <dgm:pt modelId="{8E5BDC6A-9A02-429D-B6F7-BC552640D795}" type="parTrans" cxnId="{2273242D-182F-453D-915E-E72E31BB783E}">
      <dgm:prSet/>
      <dgm:spPr/>
      <dgm:t>
        <a:bodyPr/>
        <a:lstStyle/>
        <a:p>
          <a:endParaRPr lang="en-US"/>
        </a:p>
      </dgm:t>
    </dgm:pt>
    <dgm:pt modelId="{A41A5B1D-47D7-405E-8609-F151ECC1206E}" type="sibTrans" cxnId="{2273242D-182F-453D-915E-E72E31BB783E}">
      <dgm:prSet/>
      <dgm:spPr/>
      <dgm:t>
        <a:bodyPr/>
        <a:lstStyle/>
        <a:p>
          <a:endParaRPr lang="en-US"/>
        </a:p>
      </dgm:t>
    </dgm:pt>
    <dgm:pt modelId="{ACD816B6-DA01-4AF9-9389-892D08F21712}">
      <dgm:prSet/>
      <dgm:spPr/>
      <dgm:t>
        <a:bodyPr/>
        <a:lstStyle/>
        <a:p>
          <a:pPr>
            <a:lnSpc>
              <a:spcPct val="100000"/>
            </a:lnSpc>
          </a:pPr>
          <a:r>
            <a:rPr lang="en-US">
              <a:latin typeface="Calibri"/>
              <a:cs typeface="Calibri"/>
            </a:rPr>
            <a:t>-Interactive dashboard for visual analytics.</a:t>
          </a:r>
        </a:p>
      </dgm:t>
    </dgm:pt>
    <dgm:pt modelId="{71DF3FC3-D1CC-4E93-AAA4-967D7F7EE93E}" type="parTrans" cxnId="{704F04CB-E5D9-4E25-8CCC-A0131816EFB7}">
      <dgm:prSet/>
      <dgm:spPr/>
      <dgm:t>
        <a:bodyPr/>
        <a:lstStyle/>
        <a:p>
          <a:endParaRPr lang="en-US"/>
        </a:p>
      </dgm:t>
    </dgm:pt>
    <dgm:pt modelId="{5AFCA02F-F363-4510-AC22-07BA9F29C0D5}" type="sibTrans" cxnId="{704F04CB-E5D9-4E25-8CCC-A0131816EFB7}">
      <dgm:prSet/>
      <dgm:spPr/>
      <dgm:t>
        <a:bodyPr/>
        <a:lstStyle/>
        <a:p>
          <a:endParaRPr lang="en-US"/>
        </a:p>
      </dgm:t>
    </dgm:pt>
    <dgm:pt modelId="{E57B9120-0067-4117-A92E-CBB096B10B0F}">
      <dgm:prSet/>
      <dgm:spPr/>
      <dgm:t>
        <a:bodyPr/>
        <a:lstStyle/>
        <a:p>
          <a:pPr>
            <a:lnSpc>
              <a:spcPct val="100000"/>
            </a:lnSpc>
          </a:pPr>
          <a:r>
            <a:rPr lang="en-US">
              <a:latin typeface="Calibri"/>
              <a:cs typeface="Calibri"/>
            </a:rPr>
            <a:t>-Comparing accuracy to choose the best model performance.</a:t>
          </a:r>
        </a:p>
      </dgm:t>
    </dgm:pt>
    <dgm:pt modelId="{40D31FA7-9963-41CE-A4BF-ACE52F438393}" type="parTrans" cxnId="{676B8E3F-A426-443C-B958-A5DF284B18FC}">
      <dgm:prSet/>
      <dgm:spPr/>
      <dgm:t>
        <a:bodyPr/>
        <a:lstStyle/>
        <a:p>
          <a:endParaRPr lang="en-US"/>
        </a:p>
      </dgm:t>
    </dgm:pt>
    <dgm:pt modelId="{15701505-7BCB-46E5-85D0-1DD9217A0236}" type="sibTrans" cxnId="{676B8E3F-A426-443C-B958-A5DF284B18FC}">
      <dgm:prSet/>
      <dgm:spPr/>
      <dgm:t>
        <a:bodyPr/>
        <a:lstStyle/>
        <a:p>
          <a:endParaRPr lang="en-US"/>
        </a:p>
      </dgm:t>
    </dgm:pt>
    <dgm:pt modelId="{9E9B0A6C-C562-41F4-BC49-F2D9913C0B3E}" type="pres">
      <dgm:prSet presAssocID="{0D0251D3-E8D7-49B9-976F-81666C437E9C}" presName="root" presStyleCnt="0">
        <dgm:presLayoutVars>
          <dgm:dir/>
          <dgm:resizeHandles val="exact"/>
        </dgm:presLayoutVars>
      </dgm:prSet>
      <dgm:spPr/>
    </dgm:pt>
    <dgm:pt modelId="{BA6B0B14-4FC8-49EA-B648-5177AE4D8C16}" type="pres">
      <dgm:prSet presAssocID="{25DD1ECC-B56A-4D1B-935F-17820F07FA23}" presName="compNode" presStyleCnt="0"/>
      <dgm:spPr/>
    </dgm:pt>
    <dgm:pt modelId="{FD08F364-8A18-4018-9C53-32DC392590D3}" type="pres">
      <dgm:prSet presAssocID="{25DD1ECC-B56A-4D1B-935F-17820F07FA23}" presName="bgRect" presStyleLbl="bgShp" presStyleIdx="0" presStyleCnt="3"/>
      <dgm:spPr/>
    </dgm:pt>
    <dgm:pt modelId="{766EF1AE-C369-4F2A-BA23-F4F419F22F70}" type="pres">
      <dgm:prSet presAssocID="{25DD1ECC-B56A-4D1B-935F-17820F07FA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cket"/>
        </a:ext>
      </dgm:extLst>
    </dgm:pt>
    <dgm:pt modelId="{5FE805AF-994E-4D41-BD84-817EEA5BDC3D}" type="pres">
      <dgm:prSet presAssocID="{25DD1ECC-B56A-4D1B-935F-17820F07FA23}" presName="spaceRect" presStyleCnt="0"/>
      <dgm:spPr/>
    </dgm:pt>
    <dgm:pt modelId="{95134DB7-C82C-4478-8BB7-BBC2D477E34E}" type="pres">
      <dgm:prSet presAssocID="{25DD1ECC-B56A-4D1B-935F-17820F07FA23}" presName="parTx" presStyleLbl="revTx" presStyleIdx="0" presStyleCnt="5">
        <dgm:presLayoutVars>
          <dgm:chMax val="0"/>
          <dgm:chPref val="0"/>
        </dgm:presLayoutVars>
      </dgm:prSet>
      <dgm:spPr/>
    </dgm:pt>
    <dgm:pt modelId="{E9194EE3-F84B-4BE7-BFED-1586CFA318EE}" type="pres">
      <dgm:prSet presAssocID="{4D68EA8C-1C68-4C45-8DF1-04580D7B1488}" presName="sibTrans" presStyleCnt="0"/>
      <dgm:spPr/>
    </dgm:pt>
    <dgm:pt modelId="{4496C3E2-85F5-4EE8-8C65-76EFFC5276E0}" type="pres">
      <dgm:prSet presAssocID="{25E5DB43-AAB7-4A51-A81C-740CC9F8105D}" presName="compNode" presStyleCnt="0"/>
      <dgm:spPr/>
    </dgm:pt>
    <dgm:pt modelId="{D105FC93-B90C-483E-A198-7BE63025A5D0}" type="pres">
      <dgm:prSet presAssocID="{25E5DB43-AAB7-4A51-A81C-740CC9F8105D}" presName="bgRect" presStyleLbl="bgShp" presStyleIdx="1" presStyleCnt="3"/>
      <dgm:spPr/>
    </dgm:pt>
    <dgm:pt modelId="{3EC99C48-6B17-4F7D-8959-B655E86796CE}" type="pres">
      <dgm:prSet presAssocID="{25E5DB43-AAB7-4A51-A81C-740CC9F810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F3768193-93C6-421B-87E3-CBA1142EA4D9}" type="pres">
      <dgm:prSet presAssocID="{25E5DB43-AAB7-4A51-A81C-740CC9F8105D}" presName="spaceRect" presStyleCnt="0"/>
      <dgm:spPr/>
    </dgm:pt>
    <dgm:pt modelId="{A661070B-2743-407F-A4DD-8C747DBD44E7}" type="pres">
      <dgm:prSet presAssocID="{25E5DB43-AAB7-4A51-A81C-740CC9F8105D}" presName="parTx" presStyleLbl="revTx" presStyleIdx="1" presStyleCnt="5">
        <dgm:presLayoutVars>
          <dgm:chMax val="0"/>
          <dgm:chPref val="0"/>
        </dgm:presLayoutVars>
      </dgm:prSet>
      <dgm:spPr/>
    </dgm:pt>
    <dgm:pt modelId="{9638AABC-C632-42CF-AC49-AA82C3F0E757}" type="pres">
      <dgm:prSet presAssocID="{25E5DB43-AAB7-4A51-A81C-740CC9F8105D}" presName="desTx" presStyleLbl="revTx" presStyleIdx="2" presStyleCnt="5">
        <dgm:presLayoutVars/>
      </dgm:prSet>
      <dgm:spPr/>
    </dgm:pt>
    <dgm:pt modelId="{EBAFC355-DFFD-4611-80ED-0D2D07FA516B}" type="pres">
      <dgm:prSet presAssocID="{921F530C-CCEC-4C75-B807-782C6C02B595}" presName="sibTrans" presStyleCnt="0"/>
      <dgm:spPr/>
    </dgm:pt>
    <dgm:pt modelId="{D2F1BBDD-6E8A-4A87-B2C6-91DABBECF40B}" type="pres">
      <dgm:prSet presAssocID="{B3D55F52-A21E-41B2-9791-4A34C1A76940}" presName="compNode" presStyleCnt="0"/>
      <dgm:spPr/>
    </dgm:pt>
    <dgm:pt modelId="{C7B7EFDF-60DB-43D8-B8C2-FBDF1F13406D}" type="pres">
      <dgm:prSet presAssocID="{B3D55F52-A21E-41B2-9791-4A34C1A76940}" presName="bgRect" presStyleLbl="bgShp" presStyleIdx="2" presStyleCnt="3"/>
      <dgm:spPr/>
    </dgm:pt>
    <dgm:pt modelId="{6F53AE47-0DA0-4B79-B230-A9C665E81A47}" type="pres">
      <dgm:prSet presAssocID="{B3D55F52-A21E-41B2-9791-4A34C1A769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B630B602-848D-4E4E-834B-EF677719C8C1}" type="pres">
      <dgm:prSet presAssocID="{B3D55F52-A21E-41B2-9791-4A34C1A76940}" presName="spaceRect" presStyleCnt="0"/>
      <dgm:spPr/>
    </dgm:pt>
    <dgm:pt modelId="{90D7E30A-B2A4-41DF-AB8E-43580A369DF1}" type="pres">
      <dgm:prSet presAssocID="{B3D55F52-A21E-41B2-9791-4A34C1A76940}" presName="parTx" presStyleLbl="revTx" presStyleIdx="3" presStyleCnt="5">
        <dgm:presLayoutVars>
          <dgm:chMax val="0"/>
          <dgm:chPref val="0"/>
        </dgm:presLayoutVars>
      </dgm:prSet>
      <dgm:spPr/>
    </dgm:pt>
    <dgm:pt modelId="{0903CD02-66D0-43A2-92ED-3C4C6781B0CE}" type="pres">
      <dgm:prSet presAssocID="{B3D55F52-A21E-41B2-9791-4A34C1A76940}" presName="desTx" presStyleLbl="revTx" presStyleIdx="4" presStyleCnt="5">
        <dgm:presLayoutVars/>
      </dgm:prSet>
      <dgm:spPr/>
    </dgm:pt>
  </dgm:ptLst>
  <dgm:cxnLst>
    <dgm:cxn modelId="{9248B309-1C26-409F-B582-3A49B2198B41}" type="presOf" srcId="{141AAD4B-9672-48E4-AECD-C9C48598311D}" destId="{9638AABC-C632-42CF-AC49-AA82C3F0E757}" srcOrd="0" destOrd="0" presId="urn:microsoft.com/office/officeart/2018/2/layout/IconVerticalSolidList"/>
    <dgm:cxn modelId="{2273242D-182F-453D-915E-E72E31BB783E}" srcId="{0D0251D3-E8D7-49B9-976F-81666C437E9C}" destId="{B3D55F52-A21E-41B2-9791-4A34C1A76940}" srcOrd="2" destOrd="0" parTransId="{8E5BDC6A-9A02-429D-B6F7-BC552640D795}" sibTransId="{A41A5B1D-47D7-405E-8609-F151ECC1206E}"/>
    <dgm:cxn modelId="{573E6732-FCD4-47E9-8E71-7558FF6221A2}" type="presOf" srcId="{2201ED31-0946-407B-9555-CC0C71A7093E}" destId="{9638AABC-C632-42CF-AC49-AA82C3F0E757}" srcOrd="0" destOrd="1" presId="urn:microsoft.com/office/officeart/2018/2/layout/IconVerticalSolidList"/>
    <dgm:cxn modelId="{1E460E34-1E28-4F77-9115-9ABA0E087D83}" type="presOf" srcId="{156F7991-2197-4889-BCDE-66EB0C61C577}" destId="{9638AABC-C632-42CF-AC49-AA82C3F0E757}" srcOrd="0" destOrd="2" presId="urn:microsoft.com/office/officeart/2018/2/layout/IconVerticalSolidList"/>
    <dgm:cxn modelId="{B558EE3B-46D1-4FAE-9F3F-B3DDE4028EA6}" type="presOf" srcId="{25DD1ECC-B56A-4D1B-935F-17820F07FA23}" destId="{95134DB7-C82C-4478-8BB7-BBC2D477E34E}" srcOrd="0" destOrd="0" presId="urn:microsoft.com/office/officeart/2018/2/layout/IconVerticalSolidList"/>
    <dgm:cxn modelId="{676B8E3F-A426-443C-B958-A5DF284B18FC}" srcId="{B3D55F52-A21E-41B2-9791-4A34C1A76940}" destId="{E57B9120-0067-4117-A92E-CBB096B10B0F}" srcOrd="1" destOrd="0" parTransId="{40D31FA7-9963-41CE-A4BF-ACE52F438393}" sibTransId="{15701505-7BCB-46E5-85D0-1DD9217A0236}"/>
    <dgm:cxn modelId="{F089B35F-9508-4C2A-880B-2701D8367294}" type="presOf" srcId="{ACD816B6-DA01-4AF9-9389-892D08F21712}" destId="{0903CD02-66D0-43A2-92ED-3C4C6781B0CE}" srcOrd="0" destOrd="0" presId="urn:microsoft.com/office/officeart/2018/2/layout/IconVerticalSolidList"/>
    <dgm:cxn modelId="{1B605A77-1DEE-4863-8ADD-A365A2478F60}" srcId="{25E5DB43-AAB7-4A51-A81C-740CC9F8105D}" destId="{141AAD4B-9672-48E4-AECD-C9C48598311D}" srcOrd="0" destOrd="0" parTransId="{4E5EA91D-6F9D-4BCA-9CE0-8DF887165674}" sibTransId="{25481B62-06D2-4D2F-82F8-A56B6A1D56B9}"/>
    <dgm:cxn modelId="{ADE1857F-4386-4DA3-823F-A3CF42488FEE}" type="presOf" srcId="{25E5DB43-AAB7-4A51-A81C-740CC9F8105D}" destId="{A661070B-2743-407F-A4DD-8C747DBD44E7}" srcOrd="0" destOrd="0" presId="urn:microsoft.com/office/officeart/2018/2/layout/IconVerticalSolidList"/>
    <dgm:cxn modelId="{455C1A81-8846-497C-BD96-BE0A52AFEC38}" type="presOf" srcId="{3B810CBB-AF82-4A2A-9B30-ECB226623DE7}" destId="{9638AABC-C632-42CF-AC49-AA82C3F0E757}" srcOrd="0" destOrd="3" presId="urn:microsoft.com/office/officeart/2018/2/layout/IconVerticalSolidList"/>
    <dgm:cxn modelId="{5E7652B7-6671-4B85-A055-A050F0D316B5}" srcId="{0D0251D3-E8D7-49B9-976F-81666C437E9C}" destId="{25E5DB43-AAB7-4A51-A81C-740CC9F8105D}" srcOrd="1" destOrd="0" parTransId="{F975813F-02BD-4181-B396-226712F497B6}" sibTransId="{921F530C-CCEC-4C75-B807-782C6C02B595}"/>
    <dgm:cxn modelId="{810ADBBA-19A4-484C-BAC7-B611EAA2A9C1}" srcId="{0D0251D3-E8D7-49B9-976F-81666C437E9C}" destId="{25DD1ECC-B56A-4D1B-935F-17820F07FA23}" srcOrd="0" destOrd="0" parTransId="{664642BC-22FF-4A00-9A99-3B99C892EA29}" sibTransId="{4D68EA8C-1C68-4C45-8DF1-04580D7B1488}"/>
    <dgm:cxn modelId="{B42A97BC-BBFC-442A-A381-E6E6A5BB59AC}" type="presOf" srcId="{0D0251D3-E8D7-49B9-976F-81666C437E9C}" destId="{9E9B0A6C-C562-41F4-BC49-F2D9913C0B3E}" srcOrd="0" destOrd="0" presId="urn:microsoft.com/office/officeart/2018/2/layout/IconVerticalSolidList"/>
    <dgm:cxn modelId="{704F04CB-E5D9-4E25-8CCC-A0131816EFB7}" srcId="{B3D55F52-A21E-41B2-9791-4A34C1A76940}" destId="{ACD816B6-DA01-4AF9-9389-892D08F21712}" srcOrd="0" destOrd="0" parTransId="{71DF3FC3-D1CC-4E93-AAA4-967D7F7EE93E}" sibTransId="{5AFCA02F-F363-4510-AC22-07BA9F29C0D5}"/>
    <dgm:cxn modelId="{3493BBD3-46BE-4C82-B441-2A83939814E4}" type="presOf" srcId="{B3D55F52-A21E-41B2-9791-4A34C1A76940}" destId="{90D7E30A-B2A4-41DF-AB8E-43580A369DF1}" srcOrd="0" destOrd="0" presId="urn:microsoft.com/office/officeart/2018/2/layout/IconVerticalSolidList"/>
    <dgm:cxn modelId="{0EAEFDDE-3CB3-42AA-8E5C-8236B5443ED5}" type="presOf" srcId="{E57B9120-0067-4117-A92E-CBB096B10B0F}" destId="{0903CD02-66D0-43A2-92ED-3C4C6781B0CE}" srcOrd="0" destOrd="1" presId="urn:microsoft.com/office/officeart/2018/2/layout/IconVerticalSolidList"/>
    <dgm:cxn modelId="{9C7B81F0-F0DC-4240-BC43-BBDF0B0A6A35}" srcId="{25E5DB43-AAB7-4A51-A81C-740CC9F8105D}" destId="{2201ED31-0946-407B-9555-CC0C71A7093E}" srcOrd="1" destOrd="0" parTransId="{BC788C32-DFEC-40B5-8B73-0A8FE229DDC4}" sibTransId="{01FFDF49-2B7A-43EF-9958-6F0535E9EC89}"/>
    <dgm:cxn modelId="{852EFEFB-2423-45AB-8D13-BEDFFA065B86}" srcId="{25E5DB43-AAB7-4A51-A81C-740CC9F8105D}" destId="{3B810CBB-AF82-4A2A-9B30-ECB226623DE7}" srcOrd="3" destOrd="0" parTransId="{5039FB14-E729-49B9-9ED5-4DDA304F3ACC}" sibTransId="{73B783CF-EC3D-4D28-BC51-A42DA1104794}"/>
    <dgm:cxn modelId="{679D35FC-FB96-436F-A475-FFBE05F98266}" srcId="{25E5DB43-AAB7-4A51-A81C-740CC9F8105D}" destId="{156F7991-2197-4889-BCDE-66EB0C61C577}" srcOrd="2" destOrd="0" parTransId="{9C3FA727-1AD8-441E-A590-9AA9D096617A}" sibTransId="{0311097D-8A7A-4FE6-9300-BDA91EF4D780}"/>
    <dgm:cxn modelId="{799DD8D2-C061-4657-8FDB-214FA945F316}" type="presParOf" srcId="{9E9B0A6C-C562-41F4-BC49-F2D9913C0B3E}" destId="{BA6B0B14-4FC8-49EA-B648-5177AE4D8C16}" srcOrd="0" destOrd="0" presId="urn:microsoft.com/office/officeart/2018/2/layout/IconVerticalSolidList"/>
    <dgm:cxn modelId="{18EA537C-83B8-46A6-AC19-23490F849687}" type="presParOf" srcId="{BA6B0B14-4FC8-49EA-B648-5177AE4D8C16}" destId="{FD08F364-8A18-4018-9C53-32DC392590D3}" srcOrd="0" destOrd="0" presId="urn:microsoft.com/office/officeart/2018/2/layout/IconVerticalSolidList"/>
    <dgm:cxn modelId="{5E086968-3BDE-41AD-ADBB-B2322CC14572}" type="presParOf" srcId="{BA6B0B14-4FC8-49EA-B648-5177AE4D8C16}" destId="{766EF1AE-C369-4F2A-BA23-F4F419F22F70}" srcOrd="1" destOrd="0" presId="urn:microsoft.com/office/officeart/2018/2/layout/IconVerticalSolidList"/>
    <dgm:cxn modelId="{B740DDF1-91EC-4E77-ACD4-D3765FBD4D3D}" type="presParOf" srcId="{BA6B0B14-4FC8-49EA-B648-5177AE4D8C16}" destId="{5FE805AF-994E-4D41-BD84-817EEA5BDC3D}" srcOrd="2" destOrd="0" presId="urn:microsoft.com/office/officeart/2018/2/layout/IconVerticalSolidList"/>
    <dgm:cxn modelId="{C0FA7711-6ACB-4DF8-B9B3-146D7579B8C0}" type="presParOf" srcId="{BA6B0B14-4FC8-49EA-B648-5177AE4D8C16}" destId="{95134DB7-C82C-4478-8BB7-BBC2D477E34E}" srcOrd="3" destOrd="0" presId="urn:microsoft.com/office/officeart/2018/2/layout/IconVerticalSolidList"/>
    <dgm:cxn modelId="{1074AD77-0996-4ABD-B370-9B8F630D2DF0}" type="presParOf" srcId="{9E9B0A6C-C562-41F4-BC49-F2D9913C0B3E}" destId="{E9194EE3-F84B-4BE7-BFED-1586CFA318EE}" srcOrd="1" destOrd="0" presId="urn:microsoft.com/office/officeart/2018/2/layout/IconVerticalSolidList"/>
    <dgm:cxn modelId="{A9EA6424-F7E0-4182-B3A0-9927953DDC92}" type="presParOf" srcId="{9E9B0A6C-C562-41F4-BC49-F2D9913C0B3E}" destId="{4496C3E2-85F5-4EE8-8C65-76EFFC5276E0}" srcOrd="2" destOrd="0" presId="urn:microsoft.com/office/officeart/2018/2/layout/IconVerticalSolidList"/>
    <dgm:cxn modelId="{8A5EC691-A203-42AA-BB0F-09F79651D7DD}" type="presParOf" srcId="{4496C3E2-85F5-4EE8-8C65-76EFFC5276E0}" destId="{D105FC93-B90C-483E-A198-7BE63025A5D0}" srcOrd="0" destOrd="0" presId="urn:microsoft.com/office/officeart/2018/2/layout/IconVerticalSolidList"/>
    <dgm:cxn modelId="{5BB0E01D-9675-4AE6-84FB-D31786476798}" type="presParOf" srcId="{4496C3E2-85F5-4EE8-8C65-76EFFC5276E0}" destId="{3EC99C48-6B17-4F7D-8959-B655E86796CE}" srcOrd="1" destOrd="0" presId="urn:microsoft.com/office/officeart/2018/2/layout/IconVerticalSolidList"/>
    <dgm:cxn modelId="{2B3A9ED1-060E-4B70-AF9F-7AAE1DE0E937}" type="presParOf" srcId="{4496C3E2-85F5-4EE8-8C65-76EFFC5276E0}" destId="{F3768193-93C6-421B-87E3-CBA1142EA4D9}" srcOrd="2" destOrd="0" presId="urn:microsoft.com/office/officeart/2018/2/layout/IconVerticalSolidList"/>
    <dgm:cxn modelId="{98D31738-09DC-43B0-BE23-32477F316B2B}" type="presParOf" srcId="{4496C3E2-85F5-4EE8-8C65-76EFFC5276E0}" destId="{A661070B-2743-407F-A4DD-8C747DBD44E7}" srcOrd="3" destOrd="0" presId="urn:microsoft.com/office/officeart/2018/2/layout/IconVerticalSolidList"/>
    <dgm:cxn modelId="{01A0DC3D-19F8-4483-BE57-9B7DD16F6731}" type="presParOf" srcId="{4496C3E2-85F5-4EE8-8C65-76EFFC5276E0}" destId="{9638AABC-C632-42CF-AC49-AA82C3F0E757}" srcOrd="4" destOrd="0" presId="urn:microsoft.com/office/officeart/2018/2/layout/IconVerticalSolidList"/>
    <dgm:cxn modelId="{2B925C9B-87D7-41C7-8C7B-82D4B0811505}" type="presParOf" srcId="{9E9B0A6C-C562-41F4-BC49-F2D9913C0B3E}" destId="{EBAFC355-DFFD-4611-80ED-0D2D07FA516B}" srcOrd="3" destOrd="0" presId="urn:microsoft.com/office/officeart/2018/2/layout/IconVerticalSolidList"/>
    <dgm:cxn modelId="{0B6E3A94-A834-4555-83E1-0140F3CD8770}" type="presParOf" srcId="{9E9B0A6C-C562-41F4-BC49-F2D9913C0B3E}" destId="{D2F1BBDD-6E8A-4A87-B2C6-91DABBECF40B}" srcOrd="4" destOrd="0" presId="urn:microsoft.com/office/officeart/2018/2/layout/IconVerticalSolidList"/>
    <dgm:cxn modelId="{72BCF4A6-D2B2-493C-B307-9731F59085D8}" type="presParOf" srcId="{D2F1BBDD-6E8A-4A87-B2C6-91DABBECF40B}" destId="{C7B7EFDF-60DB-43D8-B8C2-FBDF1F13406D}" srcOrd="0" destOrd="0" presId="urn:microsoft.com/office/officeart/2018/2/layout/IconVerticalSolidList"/>
    <dgm:cxn modelId="{7B52C8A4-0DBA-478D-B837-D31FD336465F}" type="presParOf" srcId="{D2F1BBDD-6E8A-4A87-B2C6-91DABBECF40B}" destId="{6F53AE47-0DA0-4B79-B230-A9C665E81A47}" srcOrd="1" destOrd="0" presId="urn:microsoft.com/office/officeart/2018/2/layout/IconVerticalSolidList"/>
    <dgm:cxn modelId="{FC7ED5CE-DDEF-49AD-BB45-8C3370A6FC9E}" type="presParOf" srcId="{D2F1BBDD-6E8A-4A87-B2C6-91DABBECF40B}" destId="{B630B602-848D-4E4E-834B-EF677719C8C1}" srcOrd="2" destOrd="0" presId="urn:microsoft.com/office/officeart/2018/2/layout/IconVerticalSolidList"/>
    <dgm:cxn modelId="{F473B748-7FDB-4B79-9001-1AAECA763B26}" type="presParOf" srcId="{D2F1BBDD-6E8A-4A87-B2C6-91DABBECF40B}" destId="{90D7E30A-B2A4-41DF-AB8E-43580A369DF1}" srcOrd="3" destOrd="0" presId="urn:microsoft.com/office/officeart/2018/2/layout/IconVerticalSolidList"/>
    <dgm:cxn modelId="{36CDD9BD-6B05-46B0-AEF9-5DD49D36FCC6}" type="presParOf" srcId="{D2F1BBDD-6E8A-4A87-B2C6-91DABBECF40B}" destId="{0903CD02-66D0-43A2-92ED-3C4C6781B0C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F3C52E-F4AC-47C9-92BD-895F75CFA1A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D345AAD-1F0E-4BE8-9B9E-91613045C9D0}">
      <dgm:prSet/>
      <dgm:spPr/>
      <dgm:t>
        <a:bodyPr/>
        <a:lstStyle/>
        <a:p>
          <a:pPr>
            <a:lnSpc>
              <a:spcPct val="100000"/>
            </a:lnSpc>
          </a:pPr>
          <a:r>
            <a:rPr lang="en-US"/>
            <a:t>1. Data from API end point</a:t>
          </a:r>
        </a:p>
      </dgm:t>
    </dgm:pt>
    <dgm:pt modelId="{C6F78018-385A-4853-A857-5F11237256C8}" type="parTrans" cxnId="{F0904994-9348-466C-AB34-0260E3D66C80}">
      <dgm:prSet/>
      <dgm:spPr/>
      <dgm:t>
        <a:bodyPr/>
        <a:lstStyle/>
        <a:p>
          <a:endParaRPr lang="en-US"/>
        </a:p>
      </dgm:t>
    </dgm:pt>
    <dgm:pt modelId="{FCE156F2-E761-4D82-B711-B73E031CCE42}" type="sibTrans" cxnId="{F0904994-9348-466C-AB34-0260E3D66C80}">
      <dgm:prSet/>
      <dgm:spPr/>
      <dgm:t>
        <a:bodyPr/>
        <a:lstStyle/>
        <a:p>
          <a:endParaRPr lang="en-US"/>
        </a:p>
      </dgm:t>
    </dgm:pt>
    <dgm:pt modelId="{45988195-B08B-491C-B4DB-280FEBAEC274}">
      <dgm:prSet/>
      <dgm:spPr/>
      <dgm:t>
        <a:bodyPr/>
        <a:lstStyle/>
        <a:p>
          <a:pPr>
            <a:lnSpc>
              <a:spcPct val="100000"/>
            </a:lnSpc>
          </a:pPr>
          <a:r>
            <a:rPr lang="en-US"/>
            <a:t>2. Converting JSON to a </a:t>
          </a:r>
          <a:r>
            <a:rPr lang="en-US" err="1"/>
            <a:t>dataframe</a:t>
          </a:r>
        </a:p>
      </dgm:t>
    </dgm:pt>
    <dgm:pt modelId="{2611F808-5743-4305-ACF4-50BD6C4B1923}" type="parTrans" cxnId="{0FEA7E1A-4D3F-4549-AF3E-A291A5810220}">
      <dgm:prSet/>
      <dgm:spPr/>
      <dgm:t>
        <a:bodyPr/>
        <a:lstStyle/>
        <a:p>
          <a:endParaRPr lang="en-US"/>
        </a:p>
      </dgm:t>
    </dgm:pt>
    <dgm:pt modelId="{4B5F1146-28C4-46FD-99C4-878527E1C4CE}" type="sibTrans" cxnId="{0FEA7E1A-4D3F-4549-AF3E-A291A5810220}">
      <dgm:prSet/>
      <dgm:spPr/>
      <dgm:t>
        <a:bodyPr/>
        <a:lstStyle/>
        <a:p>
          <a:endParaRPr lang="en-US"/>
        </a:p>
      </dgm:t>
    </dgm:pt>
    <dgm:pt modelId="{86C3F88B-7D26-480C-960A-87F0E4434C1B}">
      <dgm:prSet/>
      <dgm:spPr/>
      <dgm:t>
        <a:bodyPr/>
        <a:lstStyle/>
        <a:p>
          <a:pPr>
            <a:lnSpc>
              <a:spcPct val="100000"/>
            </a:lnSpc>
          </a:pPr>
          <a:r>
            <a:rPr lang="en-US"/>
            <a:t>3. Applying custom functions to get specific attribute information</a:t>
          </a:r>
        </a:p>
      </dgm:t>
    </dgm:pt>
    <dgm:pt modelId="{34D7D337-5384-4674-BBE4-1202B17222D4}" type="parTrans" cxnId="{38C6CA99-70E0-4689-A75A-398433A62427}">
      <dgm:prSet/>
      <dgm:spPr/>
      <dgm:t>
        <a:bodyPr/>
        <a:lstStyle/>
        <a:p>
          <a:endParaRPr lang="en-US"/>
        </a:p>
      </dgm:t>
    </dgm:pt>
    <dgm:pt modelId="{E7B1D0DB-14AA-4B77-B353-B2E145C71101}" type="sibTrans" cxnId="{38C6CA99-70E0-4689-A75A-398433A62427}">
      <dgm:prSet/>
      <dgm:spPr/>
      <dgm:t>
        <a:bodyPr/>
        <a:lstStyle/>
        <a:p>
          <a:endParaRPr lang="en-US"/>
        </a:p>
      </dgm:t>
    </dgm:pt>
    <dgm:pt modelId="{0AEE9906-2020-48B0-92C9-807793D535D3}">
      <dgm:prSet/>
      <dgm:spPr/>
      <dgm:t>
        <a:bodyPr/>
        <a:lstStyle/>
        <a:p>
          <a:pPr rtl="0">
            <a:lnSpc>
              <a:spcPct val="100000"/>
            </a:lnSpc>
          </a:pPr>
          <a:r>
            <a:rPr lang="en-US"/>
            <a:t>4. </a:t>
          </a:r>
          <a:r>
            <a:rPr lang="en-US">
              <a:latin typeface="Calibri Light" panose="020F0302020204030204"/>
            </a:rPr>
            <a:t>Combine</a:t>
          </a:r>
          <a:r>
            <a:rPr lang="en-US"/>
            <a:t> all the data</a:t>
          </a:r>
          <a:r>
            <a:rPr lang="en-US">
              <a:latin typeface="Calibri Light" panose="020F0302020204030204"/>
            </a:rPr>
            <a:t> and filter them into</a:t>
          </a:r>
          <a:r>
            <a:rPr lang="en-US"/>
            <a:t> a </a:t>
          </a:r>
          <a:r>
            <a:rPr lang="en-US" err="1"/>
            <a:t>dataframe</a:t>
          </a:r>
        </a:p>
      </dgm:t>
    </dgm:pt>
    <dgm:pt modelId="{2CE36241-8651-49D4-86C6-35310A1356FE}" type="parTrans" cxnId="{A5FB9B9F-F72B-473E-853F-3C06BBDB7629}">
      <dgm:prSet/>
      <dgm:spPr/>
      <dgm:t>
        <a:bodyPr/>
        <a:lstStyle/>
        <a:p>
          <a:endParaRPr lang="en-US"/>
        </a:p>
      </dgm:t>
    </dgm:pt>
    <dgm:pt modelId="{D1A9E14F-1989-4B75-AAB4-ACC887BA78AD}" type="sibTrans" cxnId="{A5FB9B9F-F72B-473E-853F-3C06BBDB7629}">
      <dgm:prSet/>
      <dgm:spPr/>
      <dgm:t>
        <a:bodyPr/>
        <a:lstStyle/>
        <a:p>
          <a:endParaRPr lang="en-US"/>
        </a:p>
      </dgm:t>
    </dgm:pt>
    <dgm:pt modelId="{F19AAFB2-518C-43C6-B8F6-04FF719ECE8D}">
      <dgm:prSet/>
      <dgm:spPr/>
      <dgm:t>
        <a:bodyPr/>
        <a:lstStyle/>
        <a:p>
          <a:pPr>
            <a:lnSpc>
              <a:spcPct val="100000"/>
            </a:lnSpc>
          </a:pPr>
          <a:r>
            <a:rPr lang="en-US"/>
            <a:t>5. Save the </a:t>
          </a:r>
          <a:r>
            <a:rPr lang="en-US" err="1"/>
            <a:t>dataframe</a:t>
          </a:r>
          <a:r>
            <a:rPr lang="en-US"/>
            <a:t> as a .csv file</a:t>
          </a:r>
        </a:p>
      </dgm:t>
    </dgm:pt>
    <dgm:pt modelId="{7A261827-FA28-4D0A-B9DE-2347C63641B4}" type="parTrans" cxnId="{054D1897-03B5-42A4-A199-0BD62A2CBFB8}">
      <dgm:prSet/>
      <dgm:spPr/>
      <dgm:t>
        <a:bodyPr/>
        <a:lstStyle/>
        <a:p>
          <a:endParaRPr lang="en-US"/>
        </a:p>
      </dgm:t>
    </dgm:pt>
    <dgm:pt modelId="{A77AD9A8-EC0A-4FC0-8850-6615A9C0EE86}" type="sibTrans" cxnId="{054D1897-03B5-42A4-A199-0BD62A2CBFB8}">
      <dgm:prSet/>
      <dgm:spPr/>
      <dgm:t>
        <a:bodyPr/>
        <a:lstStyle/>
        <a:p>
          <a:endParaRPr lang="en-US"/>
        </a:p>
      </dgm:t>
    </dgm:pt>
    <dgm:pt modelId="{84D5FAB7-6BD6-4937-8DDF-7A3B3F5B5A84}" type="pres">
      <dgm:prSet presAssocID="{97F3C52E-F4AC-47C9-92BD-895F75CFA1A7}" presName="root" presStyleCnt="0">
        <dgm:presLayoutVars>
          <dgm:dir/>
          <dgm:resizeHandles val="exact"/>
        </dgm:presLayoutVars>
      </dgm:prSet>
      <dgm:spPr/>
    </dgm:pt>
    <dgm:pt modelId="{BB28CF11-ACE6-4031-A1CC-F948424747E7}" type="pres">
      <dgm:prSet presAssocID="{1D345AAD-1F0E-4BE8-9B9E-91613045C9D0}" presName="compNode" presStyleCnt="0"/>
      <dgm:spPr/>
    </dgm:pt>
    <dgm:pt modelId="{576D73A9-9C82-49B9-BC10-17A2D71AEAEF}" type="pres">
      <dgm:prSet presAssocID="{1D345AAD-1F0E-4BE8-9B9E-91613045C9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B4E87F15-3C4E-44AF-B899-3C513D4F06D2}" type="pres">
      <dgm:prSet presAssocID="{1D345AAD-1F0E-4BE8-9B9E-91613045C9D0}" presName="spaceRect" presStyleCnt="0"/>
      <dgm:spPr/>
    </dgm:pt>
    <dgm:pt modelId="{FF1C28B8-1834-4AD9-9822-842704542FA8}" type="pres">
      <dgm:prSet presAssocID="{1D345AAD-1F0E-4BE8-9B9E-91613045C9D0}" presName="textRect" presStyleLbl="revTx" presStyleIdx="0" presStyleCnt="5">
        <dgm:presLayoutVars>
          <dgm:chMax val="1"/>
          <dgm:chPref val="1"/>
        </dgm:presLayoutVars>
      </dgm:prSet>
      <dgm:spPr/>
    </dgm:pt>
    <dgm:pt modelId="{56322DF7-AE19-41E6-885D-358ABAFD7AA5}" type="pres">
      <dgm:prSet presAssocID="{FCE156F2-E761-4D82-B711-B73E031CCE42}" presName="sibTrans" presStyleCnt="0"/>
      <dgm:spPr/>
    </dgm:pt>
    <dgm:pt modelId="{D647058D-154B-430A-801D-FDFFB7DF2D9E}" type="pres">
      <dgm:prSet presAssocID="{45988195-B08B-491C-B4DB-280FEBAEC274}" presName="compNode" presStyleCnt="0"/>
      <dgm:spPr/>
    </dgm:pt>
    <dgm:pt modelId="{FA75317D-FDBA-4387-9B1D-3146B080B6ED}" type="pres">
      <dgm:prSet presAssocID="{45988195-B08B-491C-B4DB-280FEBAEC27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rsor"/>
        </a:ext>
      </dgm:extLst>
    </dgm:pt>
    <dgm:pt modelId="{D9162F43-0729-4478-AA6D-AC6986DB2FF7}" type="pres">
      <dgm:prSet presAssocID="{45988195-B08B-491C-B4DB-280FEBAEC274}" presName="spaceRect" presStyleCnt="0"/>
      <dgm:spPr/>
    </dgm:pt>
    <dgm:pt modelId="{E093D9C2-2DF6-4781-A658-12EAA0B99D40}" type="pres">
      <dgm:prSet presAssocID="{45988195-B08B-491C-B4DB-280FEBAEC274}" presName="textRect" presStyleLbl="revTx" presStyleIdx="1" presStyleCnt="5">
        <dgm:presLayoutVars>
          <dgm:chMax val="1"/>
          <dgm:chPref val="1"/>
        </dgm:presLayoutVars>
      </dgm:prSet>
      <dgm:spPr/>
    </dgm:pt>
    <dgm:pt modelId="{C7E965E1-C151-47F8-9801-3E864D09E372}" type="pres">
      <dgm:prSet presAssocID="{4B5F1146-28C4-46FD-99C4-878527E1C4CE}" presName="sibTrans" presStyleCnt="0"/>
      <dgm:spPr/>
    </dgm:pt>
    <dgm:pt modelId="{AEC08AC0-9170-4101-B2C8-BFAC9997E413}" type="pres">
      <dgm:prSet presAssocID="{86C3F88B-7D26-480C-960A-87F0E4434C1B}" presName="compNode" presStyleCnt="0"/>
      <dgm:spPr/>
    </dgm:pt>
    <dgm:pt modelId="{DDC77A87-D4E8-41F1-ABB7-B01DDE42DE78}" type="pres">
      <dgm:prSet presAssocID="{86C3F88B-7D26-480C-960A-87F0E4434C1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use"/>
        </a:ext>
      </dgm:extLst>
    </dgm:pt>
    <dgm:pt modelId="{18BD0712-FD4F-4F4C-8E26-FF3425575C1B}" type="pres">
      <dgm:prSet presAssocID="{86C3F88B-7D26-480C-960A-87F0E4434C1B}" presName="spaceRect" presStyleCnt="0"/>
      <dgm:spPr/>
    </dgm:pt>
    <dgm:pt modelId="{AC8DC97B-0CC2-4C4A-BF15-71A6F01D98DD}" type="pres">
      <dgm:prSet presAssocID="{86C3F88B-7D26-480C-960A-87F0E4434C1B}" presName="textRect" presStyleLbl="revTx" presStyleIdx="2" presStyleCnt="5">
        <dgm:presLayoutVars>
          <dgm:chMax val="1"/>
          <dgm:chPref val="1"/>
        </dgm:presLayoutVars>
      </dgm:prSet>
      <dgm:spPr/>
    </dgm:pt>
    <dgm:pt modelId="{98797A48-347E-4DE7-ABC7-788CF319D0C5}" type="pres">
      <dgm:prSet presAssocID="{E7B1D0DB-14AA-4B77-B353-B2E145C71101}" presName="sibTrans" presStyleCnt="0"/>
      <dgm:spPr/>
    </dgm:pt>
    <dgm:pt modelId="{BE1F2CBB-B988-4175-801B-38E5486D8ADD}" type="pres">
      <dgm:prSet presAssocID="{0AEE9906-2020-48B0-92C9-807793D535D3}" presName="compNode" presStyleCnt="0"/>
      <dgm:spPr/>
    </dgm:pt>
    <dgm:pt modelId="{4B4D6C09-7FA5-4783-A1E9-C1CA18945462}" type="pres">
      <dgm:prSet presAssocID="{0AEE9906-2020-48B0-92C9-807793D535D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82766478-0AAC-404E-90B1-7D08381D6711}" type="pres">
      <dgm:prSet presAssocID="{0AEE9906-2020-48B0-92C9-807793D535D3}" presName="spaceRect" presStyleCnt="0"/>
      <dgm:spPr/>
    </dgm:pt>
    <dgm:pt modelId="{4983A52F-E2A0-4050-91C0-8F25BB5726FB}" type="pres">
      <dgm:prSet presAssocID="{0AEE9906-2020-48B0-92C9-807793D535D3}" presName="textRect" presStyleLbl="revTx" presStyleIdx="3" presStyleCnt="5">
        <dgm:presLayoutVars>
          <dgm:chMax val="1"/>
          <dgm:chPref val="1"/>
        </dgm:presLayoutVars>
      </dgm:prSet>
      <dgm:spPr/>
    </dgm:pt>
    <dgm:pt modelId="{A0677047-127A-469F-87FD-E7A58F416EA5}" type="pres">
      <dgm:prSet presAssocID="{D1A9E14F-1989-4B75-AAB4-ACC887BA78AD}" presName="sibTrans" presStyleCnt="0"/>
      <dgm:spPr/>
    </dgm:pt>
    <dgm:pt modelId="{85200E13-D0DA-41B3-924A-21691A76E52E}" type="pres">
      <dgm:prSet presAssocID="{F19AAFB2-518C-43C6-B8F6-04FF719ECE8D}" presName="compNode" presStyleCnt="0"/>
      <dgm:spPr/>
    </dgm:pt>
    <dgm:pt modelId="{05EFCD88-94B6-4C3D-926D-D6E9799BC65A}" type="pres">
      <dgm:prSet presAssocID="{F19AAFB2-518C-43C6-B8F6-04FF719ECE8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pen Folder"/>
        </a:ext>
      </dgm:extLst>
    </dgm:pt>
    <dgm:pt modelId="{1E8C7349-1853-4106-81F6-A17FB295714A}" type="pres">
      <dgm:prSet presAssocID="{F19AAFB2-518C-43C6-B8F6-04FF719ECE8D}" presName="spaceRect" presStyleCnt="0"/>
      <dgm:spPr/>
    </dgm:pt>
    <dgm:pt modelId="{4124CCA8-B594-4033-BDD1-3867F5E2113C}" type="pres">
      <dgm:prSet presAssocID="{F19AAFB2-518C-43C6-B8F6-04FF719ECE8D}" presName="textRect" presStyleLbl="revTx" presStyleIdx="4" presStyleCnt="5">
        <dgm:presLayoutVars>
          <dgm:chMax val="1"/>
          <dgm:chPref val="1"/>
        </dgm:presLayoutVars>
      </dgm:prSet>
      <dgm:spPr/>
    </dgm:pt>
  </dgm:ptLst>
  <dgm:cxnLst>
    <dgm:cxn modelId="{F636BE17-87FE-4D04-8C92-D3281DDAEFF0}" type="presOf" srcId="{1D345AAD-1F0E-4BE8-9B9E-91613045C9D0}" destId="{FF1C28B8-1834-4AD9-9822-842704542FA8}" srcOrd="0" destOrd="0" presId="urn:microsoft.com/office/officeart/2018/2/layout/IconLabelList"/>
    <dgm:cxn modelId="{E2A09E19-6428-4BAE-9205-2DF74CC3BCF1}" type="presOf" srcId="{97F3C52E-F4AC-47C9-92BD-895F75CFA1A7}" destId="{84D5FAB7-6BD6-4937-8DDF-7A3B3F5B5A84}" srcOrd="0" destOrd="0" presId="urn:microsoft.com/office/officeart/2018/2/layout/IconLabelList"/>
    <dgm:cxn modelId="{0FEA7E1A-4D3F-4549-AF3E-A291A5810220}" srcId="{97F3C52E-F4AC-47C9-92BD-895F75CFA1A7}" destId="{45988195-B08B-491C-B4DB-280FEBAEC274}" srcOrd="1" destOrd="0" parTransId="{2611F808-5743-4305-ACF4-50BD6C4B1923}" sibTransId="{4B5F1146-28C4-46FD-99C4-878527E1C4CE}"/>
    <dgm:cxn modelId="{78566D4F-EAE9-42D5-B027-967D47530F8F}" type="presOf" srcId="{86C3F88B-7D26-480C-960A-87F0E4434C1B}" destId="{AC8DC97B-0CC2-4C4A-BF15-71A6F01D98DD}" srcOrd="0" destOrd="0" presId="urn:microsoft.com/office/officeart/2018/2/layout/IconLabelList"/>
    <dgm:cxn modelId="{F0904994-9348-466C-AB34-0260E3D66C80}" srcId="{97F3C52E-F4AC-47C9-92BD-895F75CFA1A7}" destId="{1D345AAD-1F0E-4BE8-9B9E-91613045C9D0}" srcOrd="0" destOrd="0" parTransId="{C6F78018-385A-4853-A857-5F11237256C8}" sibTransId="{FCE156F2-E761-4D82-B711-B73E031CCE42}"/>
    <dgm:cxn modelId="{054D1897-03B5-42A4-A199-0BD62A2CBFB8}" srcId="{97F3C52E-F4AC-47C9-92BD-895F75CFA1A7}" destId="{F19AAFB2-518C-43C6-B8F6-04FF719ECE8D}" srcOrd="4" destOrd="0" parTransId="{7A261827-FA28-4D0A-B9DE-2347C63641B4}" sibTransId="{A77AD9A8-EC0A-4FC0-8850-6615A9C0EE86}"/>
    <dgm:cxn modelId="{38C6CA99-70E0-4689-A75A-398433A62427}" srcId="{97F3C52E-F4AC-47C9-92BD-895F75CFA1A7}" destId="{86C3F88B-7D26-480C-960A-87F0E4434C1B}" srcOrd="2" destOrd="0" parTransId="{34D7D337-5384-4674-BBE4-1202B17222D4}" sibTransId="{E7B1D0DB-14AA-4B77-B353-B2E145C71101}"/>
    <dgm:cxn modelId="{A5FB9B9F-F72B-473E-853F-3C06BBDB7629}" srcId="{97F3C52E-F4AC-47C9-92BD-895F75CFA1A7}" destId="{0AEE9906-2020-48B0-92C9-807793D535D3}" srcOrd="3" destOrd="0" parTransId="{2CE36241-8651-49D4-86C6-35310A1356FE}" sibTransId="{D1A9E14F-1989-4B75-AAB4-ACC887BA78AD}"/>
    <dgm:cxn modelId="{4E1A16CC-7F33-47CD-AEC9-0FE1880EDA58}" type="presOf" srcId="{45988195-B08B-491C-B4DB-280FEBAEC274}" destId="{E093D9C2-2DF6-4781-A658-12EAA0B99D40}" srcOrd="0" destOrd="0" presId="urn:microsoft.com/office/officeart/2018/2/layout/IconLabelList"/>
    <dgm:cxn modelId="{EF0EBCCD-1696-4C47-9412-EF8EA0B43D17}" type="presOf" srcId="{F19AAFB2-518C-43C6-B8F6-04FF719ECE8D}" destId="{4124CCA8-B594-4033-BDD1-3867F5E2113C}" srcOrd="0" destOrd="0" presId="urn:microsoft.com/office/officeart/2018/2/layout/IconLabelList"/>
    <dgm:cxn modelId="{1F3B31FB-6123-4FA0-9455-40A783A4A476}" type="presOf" srcId="{0AEE9906-2020-48B0-92C9-807793D535D3}" destId="{4983A52F-E2A0-4050-91C0-8F25BB5726FB}" srcOrd="0" destOrd="0" presId="urn:microsoft.com/office/officeart/2018/2/layout/IconLabelList"/>
    <dgm:cxn modelId="{40CCD690-35EE-45D4-BBF4-0647EBD169A3}" type="presParOf" srcId="{84D5FAB7-6BD6-4937-8DDF-7A3B3F5B5A84}" destId="{BB28CF11-ACE6-4031-A1CC-F948424747E7}" srcOrd="0" destOrd="0" presId="urn:microsoft.com/office/officeart/2018/2/layout/IconLabelList"/>
    <dgm:cxn modelId="{739397E1-CE9C-442F-A756-D1866BAFE690}" type="presParOf" srcId="{BB28CF11-ACE6-4031-A1CC-F948424747E7}" destId="{576D73A9-9C82-49B9-BC10-17A2D71AEAEF}" srcOrd="0" destOrd="0" presId="urn:microsoft.com/office/officeart/2018/2/layout/IconLabelList"/>
    <dgm:cxn modelId="{27DFF69D-C9FF-492B-A6A9-D0CC1F8B212C}" type="presParOf" srcId="{BB28CF11-ACE6-4031-A1CC-F948424747E7}" destId="{B4E87F15-3C4E-44AF-B899-3C513D4F06D2}" srcOrd="1" destOrd="0" presId="urn:microsoft.com/office/officeart/2018/2/layout/IconLabelList"/>
    <dgm:cxn modelId="{734BEA06-BD0F-4BF6-BB9C-E3FAE4AA96A2}" type="presParOf" srcId="{BB28CF11-ACE6-4031-A1CC-F948424747E7}" destId="{FF1C28B8-1834-4AD9-9822-842704542FA8}" srcOrd="2" destOrd="0" presId="urn:microsoft.com/office/officeart/2018/2/layout/IconLabelList"/>
    <dgm:cxn modelId="{2D936C00-5AE5-4CEF-9884-DFFAB047BF80}" type="presParOf" srcId="{84D5FAB7-6BD6-4937-8DDF-7A3B3F5B5A84}" destId="{56322DF7-AE19-41E6-885D-358ABAFD7AA5}" srcOrd="1" destOrd="0" presId="urn:microsoft.com/office/officeart/2018/2/layout/IconLabelList"/>
    <dgm:cxn modelId="{E9CB758D-9AEC-42CC-8C1B-D6F57E4EB36B}" type="presParOf" srcId="{84D5FAB7-6BD6-4937-8DDF-7A3B3F5B5A84}" destId="{D647058D-154B-430A-801D-FDFFB7DF2D9E}" srcOrd="2" destOrd="0" presId="urn:microsoft.com/office/officeart/2018/2/layout/IconLabelList"/>
    <dgm:cxn modelId="{8948A238-A204-40C2-8546-02DFC066BC1B}" type="presParOf" srcId="{D647058D-154B-430A-801D-FDFFB7DF2D9E}" destId="{FA75317D-FDBA-4387-9B1D-3146B080B6ED}" srcOrd="0" destOrd="0" presId="urn:microsoft.com/office/officeart/2018/2/layout/IconLabelList"/>
    <dgm:cxn modelId="{7C5AD1E9-06AC-44A3-BCF0-E445A4B06B7E}" type="presParOf" srcId="{D647058D-154B-430A-801D-FDFFB7DF2D9E}" destId="{D9162F43-0729-4478-AA6D-AC6986DB2FF7}" srcOrd="1" destOrd="0" presId="urn:microsoft.com/office/officeart/2018/2/layout/IconLabelList"/>
    <dgm:cxn modelId="{75456EED-25B4-43E5-A330-86E92E92AE2B}" type="presParOf" srcId="{D647058D-154B-430A-801D-FDFFB7DF2D9E}" destId="{E093D9C2-2DF6-4781-A658-12EAA0B99D40}" srcOrd="2" destOrd="0" presId="urn:microsoft.com/office/officeart/2018/2/layout/IconLabelList"/>
    <dgm:cxn modelId="{05B2137C-9335-4A09-A8FA-203E09387646}" type="presParOf" srcId="{84D5FAB7-6BD6-4937-8DDF-7A3B3F5B5A84}" destId="{C7E965E1-C151-47F8-9801-3E864D09E372}" srcOrd="3" destOrd="0" presId="urn:microsoft.com/office/officeart/2018/2/layout/IconLabelList"/>
    <dgm:cxn modelId="{647DBF3E-711D-48BD-A837-86A5F3EFC633}" type="presParOf" srcId="{84D5FAB7-6BD6-4937-8DDF-7A3B3F5B5A84}" destId="{AEC08AC0-9170-4101-B2C8-BFAC9997E413}" srcOrd="4" destOrd="0" presId="urn:microsoft.com/office/officeart/2018/2/layout/IconLabelList"/>
    <dgm:cxn modelId="{7CE97AE9-2264-4909-912F-83092ADD926F}" type="presParOf" srcId="{AEC08AC0-9170-4101-B2C8-BFAC9997E413}" destId="{DDC77A87-D4E8-41F1-ABB7-B01DDE42DE78}" srcOrd="0" destOrd="0" presId="urn:microsoft.com/office/officeart/2018/2/layout/IconLabelList"/>
    <dgm:cxn modelId="{750240E3-396F-4878-916D-44812C4A48B5}" type="presParOf" srcId="{AEC08AC0-9170-4101-B2C8-BFAC9997E413}" destId="{18BD0712-FD4F-4F4C-8E26-FF3425575C1B}" srcOrd="1" destOrd="0" presId="urn:microsoft.com/office/officeart/2018/2/layout/IconLabelList"/>
    <dgm:cxn modelId="{BF3494A3-4576-45BE-969A-4680B773F8A1}" type="presParOf" srcId="{AEC08AC0-9170-4101-B2C8-BFAC9997E413}" destId="{AC8DC97B-0CC2-4C4A-BF15-71A6F01D98DD}" srcOrd="2" destOrd="0" presId="urn:microsoft.com/office/officeart/2018/2/layout/IconLabelList"/>
    <dgm:cxn modelId="{6B01211D-E2C0-4358-9F60-071C126BE1A1}" type="presParOf" srcId="{84D5FAB7-6BD6-4937-8DDF-7A3B3F5B5A84}" destId="{98797A48-347E-4DE7-ABC7-788CF319D0C5}" srcOrd="5" destOrd="0" presId="urn:microsoft.com/office/officeart/2018/2/layout/IconLabelList"/>
    <dgm:cxn modelId="{D679E9D2-CF15-46F7-8153-6B60D5DC2636}" type="presParOf" srcId="{84D5FAB7-6BD6-4937-8DDF-7A3B3F5B5A84}" destId="{BE1F2CBB-B988-4175-801B-38E5486D8ADD}" srcOrd="6" destOrd="0" presId="urn:microsoft.com/office/officeart/2018/2/layout/IconLabelList"/>
    <dgm:cxn modelId="{ACA5C309-62AA-4F3C-8AB2-28C8C0D91E06}" type="presParOf" srcId="{BE1F2CBB-B988-4175-801B-38E5486D8ADD}" destId="{4B4D6C09-7FA5-4783-A1E9-C1CA18945462}" srcOrd="0" destOrd="0" presId="urn:microsoft.com/office/officeart/2018/2/layout/IconLabelList"/>
    <dgm:cxn modelId="{4F0AA32B-889D-41A9-AC57-A2ADC6E74295}" type="presParOf" srcId="{BE1F2CBB-B988-4175-801B-38E5486D8ADD}" destId="{82766478-0AAC-404E-90B1-7D08381D6711}" srcOrd="1" destOrd="0" presId="urn:microsoft.com/office/officeart/2018/2/layout/IconLabelList"/>
    <dgm:cxn modelId="{869FCBF4-8818-41D9-8B9A-AB8EFC3EC5D4}" type="presParOf" srcId="{BE1F2CBB-B988-4175-801B-38E5486D8ADD}" destId="{4983A52F-E2A0-4050-91C0-8F25BB5726FB}" srcOrd="2" destOrd="0" presId="urn:microsoft.com/office/officeart/2018/2/layout/IconLabelList"/>
    <dgm:cxn modelId="{0BF07719-9735-42BB-9FED-88DAAB6C9E72}" type="presParOf" srcId="{84D5FAB7-6BD6-4937-8DDF-7A3B3F5B5A84}" destId="{A0677047-127A-469F-87FD-E7A58F416EA5}" srcOrd="7" destOrd="0" presId="urn:microsoft.com/office/officeart/2018/2/layout/IconLabelList"/>
    <dgm:cxn modelId="{885B42FA-51EB-4B0B-BB42-5B3F55EA19F8}" type="presParOf" srcId="{84D5FAB7-6BD6-4937-8DDF-7A3B3F5B5A84}" destId="{85200E13-D0DA-41B3-924A-21691A76E52E}" srcOrd="8" destOrd="0" presId="urn:microsoft.com/office/officeart/2018/2/layout/IconLabelList"/>
    <dgm:cxn modelId="{3B9315C4-ED85-498C-9EE6-22299F7E367D}" type="presParOf" srcId="{85200E13-D0DA-41B3-924A-21691A76E52E}" destId="{05EFCD88-94B6-4C3D-926D-D6E9799BC65A}" srcOrd="0" destOrd="0" presId="urn:microsoft.com/office/officeart/2018/2/layout/IconLabelList"/>
    <dgm:cxn modelId="{61995787-7DA4-4B8E-B231-B29AD0DFD081}" type="presParOf" srcId="{85200E13-D0DA-41B3-924A-21691A76E52E}" destId="{1E8C7349-1853-4106-81F6-A17FB295714A}" srcOrd="1" destOrd="0" presId="urn:microsoft.com/office/officeart/2018/2/layout/IconLabelList"/>
    <dgm:cxn modelId="{3C71A636-A6E1-4DFA-B97A-298DC79781DD}" type="presParOf" srcId="{85200E13-D0DA-41B3-924A-21691A76E52E}" destId="{4124CCA8-B594-4033-BDD1-3867F5E2113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F3C52E-F4AC-47C9-92BD-895F75CFA1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345AAD-1F0E-4BE8-9B9E-91613045C9D0}">
      <dgm:prSet/>
      <dgm:spPr/>
      <dgm:t>
        <a:bodyPr/>
        <a:lstStyle/>
        <a:p>
          <a:pPr algn="l" rtl="0">
            <a:lnSpc>
              <a:spcPct val="90000"/>
            </a:lnSpc>
          </a:pPr>
          <a:r>
            <a:rPr lang="en-US">
              <a:latin typeface="Calibri"/>
              <a:ea typeface="Calibri"/>
              <a:cs typeface="Calibri"/>
            </a:rPr>
            <a:t>Get html data from </a:t>
          </a:r>
          <a:r>
            <a:rPr lang="en-US" err="1">
              <a:latin typeface="Calibri"/>
              <a:ea typeface="Calibri"/>
              <a:cs typeface="Calibri"/>
            </a:rPr>
            <a:t>wikipedia</a:t>
          </a:r>
          <a:r>
            <a:rPr lang="en-US">
              <a:latin typeface="Calibri"/>
              <a:ea typeface="Calibri"/>
              <a:cs typeface="Calibri"/>
            </a:rPr>
            <a:t> </a:t>
          </a:r>
          <a:r>
            <a:rPr lang="en-US" err="1">
              <a:latin typeface="Calibri"/>
              <a:ea typeface="Calibri"/>
              <a:cs typeface="Calibri"/>
            </a:rPr>
            <a:t>url</a:t>
          </a:r>
          <a:endParaRPr lang="en-US" err="1"/>
        </a:p>
      </dgm:t>
    </dgm:pt>
    <dgm:pt modelId="{C6F78018-385A-4853-A857-5F11237256C8}" type="parTrans" cxnId="{F0904994-9348-466C-AB34-0260E3D66C80}">
      <dgm:prSet/>
      <dgm:spPr/>
      <dgm:t>
        <a:bodyPr/>
        <a:lstStyle/>
        <a:p>
          <a:endParaRPr lang="en-US"/>
        </a:p>
      </dgm:t>
    </dgm:pt>
    <dgm:pt modelId="{FCE156F2-E761-4D82-B711-B73E031CCE42}" type="sibTrans" cxnId="{F0904994-9348-466C-AB34-0260E3D66C80}">
      <dgm:prSet/>
      <dgm:spPr/>
      <dgm:t>
        <a:bodyPr/>
        <a:lstStyle/>
        <a:p>
          <a:endParaRPr lang="en-US"/>
        </a:p>
      </dgm:t>
    </dgm:pt>
    <dgm:pt modelId="{45988195-B08B-491C-B4DB-280FEBAEC274}">
      <dgm:prSet/>
      <dgm:spPr/>
      <dgm:t>
        <a:bodyPr/>
        <a:lstStyle/>
        <a:p>
          <a:pPr rtl="0"/>
          <a:r>
            <a:rPr lang="en-US">
              <a:latin typeface="Calibri"/>
              <a:ea typeface="Calibri"/>
              <a:cs typeface="Calibri"/>
            </a:rPr>
            <a:t>Finding the required table</a:t>
          </a:r>
          <a:endParaRPr lang="en-US"/>
        </a:p>
      </dgm:t>
    </dgm:pt>
    <dgm:pt modelId="{2611F808-5743-4305-ACF4-50BD6C4B1923}" type="parTrans" cxnId="{0FEA7E1A-4D3F-4549-AF3E-A291A5810220}">
      <dgm:prSet/>
      <dgm:spPr/>
      <dgm:t>
        <a:bodyPr/>
        <a:lstStyle/>
        <a:p>
          <a:endParaRPr lang="en-US"/>
        </a:p>
      </dgm:t>
    </dgm:pt>
    <dgm:pt modelId="{4B5F1146-28C4-46FD-99C4-878527E1C4CE}" type="sibTrans" cxnId="{0FEA7E1A-4D3F-4549-AF3E-A291A5810220}">
      <dgm:prSet/>
      <dgm:spPr/>
      <dgm:t>
        <a:bodyPr/>
        <a:lstStyle/>
        <a:p>
          <a:endParaRPr lang="en-US"/>
        </a:p>
      </dgm:t>
    </dgm:pt>
    <dgm:pt modelId="{86C3F88B-7D26-480C-960A-87F0E4434C1B}">
      <dgm:prSet/>
      <dgm:spPr/>
      <dgm:t>
        <a:bodyPr/>
        <a:lstStyle/>
        <a:p>
          <a:pPr rtl="0"/>
          <a:r>
            <a:rPr lang="en-US">
              <a:latin typeface="Calibri"/>
              <a:ea typeface="Calibri"/>
              <a:cs typeface="Calibri"/>
            </a:rPr>
            <a:t>Obtaining the column names</a:t>
          </a:r>
        </a:p>
      </dgm:t>
    </dgm:pt>
    <dgm:pt modelId="{34D7D337-5384-4674-BBE4-1202B17222D4}" type="parTrans" cxnId="{38C6CA99-70E0-4689-A75A-398433A62427}">
      <dgm:prSet/>
      <dgm:spPr/>
      <dgm:t>
        <a:bodyPr/>
        <a:lstStyle/>
        <a:p>
          <a:endParaRPr lang="en-US"/>
        </a:p>
      </dgm:t>
    </dgm:pt>
    <dgm:pt modelId="{E7B1D0DB-14AA-4B77-B353-B2E145C71101}" type="sibTrans" cxnId="{38C6CA99-70E0-4689-A75A-398433A62427}">
      <dgm:prSet/>
      <dgm:spPr/>
      <dgm:t>
        <a:bodyPr/>
        <a:lstStyle/>
        <a:p>
          <a:endParaRPr lang="en-US"/>
        </a:p>
      </dgm:t>
    </dgm:pt>
    <dgm:pt modelId="{0AEE9906-2020-48B0-92C9-807793D535D3}">
      <dgm:prSet phldr="0"/>
      <dgm:spPr/>
      <dgm:t>
        <a:bodyPr/>
        <a:lstStyle/>
        <a:p>
          <a:pPr rtl="0"/>
          <a:r>
            <a:rPr lang="en-US">
              <a:latin typeface="Calibri"/>
              <a:ea typeface="Calibri"/>
              <a:cs typeface="Calibri"/>
            </a:rPr>
            <a:t>Appending the data into a dictionary</a:t>
          </a:r>
          <a:endParaRPr lang="en-US"/>
        </a:p>
      </dgm:t>
    </dgm:pt>
    <dgm:pt modelId="{2CE36241-8651-49D4-86C6-35310A1356FE}" type="parTrans" cxnId="{A5FB9B9F-F72B-473E-853F-3C06BBDB7629}">
      <dgm:prSet/>
      <dgm:spPr/>
      <dgm:t>
        <a:bodyPr/>
        <a:lstStyle/>
        <a:p>
          <a:endParaRPr lang="en-US"/>
        </a:p>
      </dgm:t>
    </dgm:pt>
    <dgm:pt modelId="{D1A9E14F-1989-4B75-AAB4-ACC887BA78AD}" type="sibTrans" cxnId="{A5FB9B9F-F72B-473E-853F-3C06BBDB7629}">
      <dgm:prSet/>
      <dgm:spPr/>
      <dgm:t>
        <a:bodyPr/>
        <a:lstStyle/>
        <a:p>
          <a:endParaRPr lang="en-US"/>
        </a:p>
      </dgm:t>
    </dgm:pt>
    <dgm:pt modelId="{F19AAFB2-518C-43C6-B8F6-04FF719ECE8D}">
      <dgm:prSet phldr="0"/>
      <dgm:spPr/>
      <dgm:t>
        <a:bodyPr/>
        <a:lstStyle/>
        <a:p>
          <a:pPr rtl="0"/>
          <a:r>
            <a:rPr lang="en-US">
              <a:latin typeface="Calibri"/>
              <a:ea typeface="Calibri"/>
              <a:cs typeface="Calibri"/>
            </a:rPr>
            <a:t>Converting to dataframe</a:t>
          </a:r>
          <a:endParaRPr lang="en-US"/>
        </a:p>
      </dgm:t>
    </dgm:pt>
    <dgm:pt modelId="{7A261827-FA28-4D0A-B9DE-2347C63641B4}" type="parTrans" cxnId="{054D1897-03B5-42A4-A199-0BD62A2CBFB8}">
      <dgm:prSet/>
      <dgm:spPr/>
      <dgm:t>
        <a:bodyPr/>
        <a:lstStyle/>
        <a:p>
          <a:endParaRPr lang="en-US"/>
        </a:p>
      </dgm:t>
    </dgm:pt>
    <dgm:pt modelId="{A77AD9A8-EC0A-4FC0-8850-6615A9C0EE86}" type="sibTrans" cxnId="{054D1897-03B5-42A4-A199-0BD62A2CBFB8}">
      <dgm:prSet/>
      <dgm:spPr/>
      <dgm:t>
        <a:bodyPr/>
        <a:lstStyle/>
        <a:p>
          <a:endParaRPr lang="en-US"/>
        </a:p>
      </dgm:t>
    </dgm:pt>
    <dgm:pt modelId="{A05A389A-E734-4C04-90C9-C7B507A1689D}">
      <dgm:prSet phldr="0"/>
      <dgm:spPr/>
      <dgm:t>
        <a:bodyPr/>
        <a:lstStyle/>
        <a:p>
          <a:pPr algn="l" rtl="0">
            <a:lnSpc>
              <a:spcPct val="90000"/>
            </a:lnSpc>
          </a:pPr>
          <a:r>
            <a:rPr lang="en-US">
              <a:latin typeface="Calibri"/>
              <a:ea typeface="Calibri"/>
              <a:cs typeface="Calibri"/>
            </a:rPr>
            <a:t>Applying BeautifulSoup object</a:t>
          </a:r>
          <a:endParaRPr lang="en-US"/>
        </a:p>
      </dgm:t>
    </dgm:pt>
    <dgm:pt modelId="{26E1CDF5-4639-4C86-9A0E-DE89F54A317E}" type="parTrans" cxnId="{FFD44D52-A573-40B9-81C7-C8B661344828}">
      <dgm:prSet/>
      <dgm:spPr/>
    </dgm:pt>
    <dgm:pt modelId="{9C6CB263-51FF-426C-9B4F-AB639477442F}" type="sibTrans" cxnId="{FFD44D52-A573-40B9-81C7-C8B661344828}">
      <dgm:prSet/>
      <dgm:spPr/>
      <dgm:t>
        <a:bodyPr/>
        <a:lstStyle/>
        <a:p>
          <a:endParaRPr lang="en-US"/>
        </a:p>
      </dgm:t>
    </dgm:pt>
    <dgm:pt modelId="{3AC0FBF3-6323-4F4F-A683-D7ED66657B51}">
      <dgm:prSet phldr="0"/>
      <dgm:spPr/>
      <dgm:t>
        <a:bodyPr/>
        <a:lstStyle/>
        <a:p>
          <a:pPr rtl="0"/>
          <a:r>
            <a:rPr lang="en-US"/>
            <a:t>Save the dataframe as a .csv file</a:t>
          </a:r>
          <a:endParaRPr lang="en-US">
            <a:latin typeface="Calibri"/>
            <a:ea typeface="Calibri"/>
            <a:cs typeface="Calibri"/>
          </a:endParaRPr>
        </a:p>
      </dgm:t>
    </dgm:pt>
    <dgm:pt modelId="{8CAC3CB5-DDF8-415C-9201-E4FAFFF3CC97}" type="parTrans" cxnId="{C0D6B661-9849-4479-BB81-3CAAC25F328F}">
      <dgm:prSet/>
      <dgm:spPr/>
    </dgm:pt>
    <dgm:pt modelId="{BFA92104-9E94-4E7D-9A64-7141832D56B9}" type="sibTrans" cxnId="{C0D6B661-9849-4479-BB81-3CAAC25F328F}">
      <dgm:prSet/>
      <dgm:spPr/>
    </dgm:pt>
    <dgm:pt modelId="{FE248826-0904-451E-A7AB-9EBA52164712}" type="pres">
      <dgm:prSet presAssocID="{97F3C52E-F4AC-47C9-92BD-895F75CFA1A7}" presName="linear" presStyleCnt="0">
        <dgm:presLayoutVars>
          <dgm:animLvl val="lvl"/>
          <dgm:resizeHandles val="exact"/>
        </dgm:presLayoutVars>
      </dgm:prSet>
      <dgm:spPr/>
    </dgm:pt>
    <dgm:pt modelId="{66B71E3B-B618-443F-B073-64EBB743EEF8}" type="pres">
      <dgm:prSet presAssocID="{1D345AAD-1F0E-4BE8-9B9E-91613045C9D0}" presName="parentText" presStyleLbl="node1" presStyleIdx="0" presStyleCnt="7">
        <dgm:presLayoutVars>
          <dgm:chMax val="0"/>
          <dgm:bulletEnabled val="1"/>
        </dgm:presLayoutVars>
      </dgm:prSet>
      <dgm:spPr/>
    </dgm:pt>
    <dgm:pt modelId="{02E76236-61DE-48F6-B50F-F5913B951D39}" type="pres">
      <dgm:prSet presAssocID="{FCE156F2-E761-4D82-B711-B73E031CCE42}" presName="spacer" presStyleCnt="0"/>
      <dgm:spPr/>
    </dgm:pt>
    <dgm:pt modelId="{A8235494-8FE4-4EB1-A2AB-01909DFF4999}" type="pres">
      <dgm:prSet presAssocID="{A05A389A-E734-4C04-90C9-C7B507A1689D}" presName="parentText" presStyleLbl="node1" presStyleIdx="1" presStyleCnt="7">
        <dgm:presLayoutVars>
          <dgm:chMax val="0"/>
          <dgm:bulletEnabled val="1"/>
        </dgm:presLayoutVars>
      </dgm:prSet>
      <dgm:spPr/>
    </dgm:pt>
    <dgm:pt modelId="{73743D4F-E612-4EE4-94C4-3F4EAF7975CA}" type="pres">
      <dgm:prSet presAssocID="{9C6CB263-51FF-426C-9B4F-AB639477442F}" presName="spacer" presStyleCnt="0"/>
      <dgm:spPr/>
    </dgm:pt>
    <dgm:pt modelId="{2FB921A4-A1A1-4427-B1AE-55AD13B8FD2B}" type="pres">
      <dgm:prSet presAssocID="{45988195-B08B-491C-B4DB-280FEBAEC274}" presName="parentText" presStyleLbl="node1" presStyleIdx="2" presStyleCnt="7">
        <dgm:presLayoutVars>
          <dgm:chMax val="0"/>
          <dgm:bulletEnabled val="1"/>
        </dgm:presLayoutVars>
      </dgm:prSet>
      <dgm:spPr/>
    </dgm:pt>
    <dgm:pt modelId="{6D5F8E51-2D32-4965-B949-7CA63B8C9044}" type="pres">
      <dgm:prSet presAssocID="{4B5F1146-28C4-46FD-99C4-878527E1C4CE}" presName="spacer" presStyleCnt="0"/>
      <dgm:spPr/>
    </dgm:pt>
    <dgm:pt modelId="{5783B564-3B71-4BDB-B03A-233857921A16}" type="pres">
      <dgm:prSet presAssocID="{86C3F88B-7D26-480C-960A-87F0E4434C1B}" presName="parentText" presStyleLbl="node1" presStyleIdx="3" presStyleCnt="7">
        <dgm:presLayoutVars>
          <dgm:chMax val="0"/>
          <dgm:bulletEnabled val="1"/>
        </dgm:presLayoutVars>
      </dgm:prSet>
      <dgm:spPr/>
    </dgm:pt>
    <dgm:pt modelId="{CA593695-5071-41C8-AE8D-5EB13658E3AD}" type="pres">
      <dgm:prSet presAssocID="{E7B1D0DB-14AA-4B77-B353-B2E145C71101}" presName="spacer" presStyleCnt="0"/>
      <dgm:spPr/>
    </dgm:pt>
    <dgm:pt modelId="{91CF45FA-EA6F-49EA-9D58-61B5F533A085}" type="pres">
      <dgm:prSet presAssocID="{0AEE9906-2020-48B0-92C9-807793D535D3}" presName="parentText" presStyleLbl="node1" presStyleIdx="4" presStyleCnt="7">
        <dgm:presLayoutVars>
          <dgm:chMax val="0"/>
          <dgm:bulletEnabled val="1"/>
        </dgm:presLayoutVars>
      </dgm:prSet>
      <dgm:spPr/>
    </dgm:pt>
    <dgm:pt modelId="{5642E9A7-77C5-473E-B1BD-F0ED5631AC50}" type="pres">
      <dgm:prSet presAssocID="{D1A9E14F-1989-4B75-AAB4-ACC887BA78AD}" presName="spacer" presStyleCnt="0"/>
      <dgm:spPr/>
    </dgm:pt>
    <dgm:pt modelId="{FD1A3E5B-2742-482F-BB88-5B5336FC72AB}" type="pres">
      <dgm:prSet presAssocID="{F19AAFB2-518C-43C6-B8F6-04FF719ECE8D}" presName="parentText" presStyleLbl="node1" presStyleIdx="5" presStyleCnt="7">
        <dgm:presLayoutVars>
          <dgm:chMax val="0"/>
          <dgm:bulletEnabled val="1"/>
        </dgm:presLayoutVars>
      </dgm:prSet>
      <dgm:spPr/>
    </dgm:pt>
    <dgm:pt modelId="{CC1D6311-A643-4525-B818-61F76AA08637}" type="pres">
      <dgm:prSet presAssocID="{A77AD9A8-EC0A-4FC0-8850-6615A9C0EE86}" presName="spacer" presStyleCnt="0"/>
      <dgm:spPr/>
    </dgm:pt>
    <dgm:pt modelId="{DF98F63F-8393-4BD6-901A-426E239E160A}" type="pres">
      <dgm:prSet presAssocID="{3AC0FBF3-6323-4F4F-A683-D7ED66657B51}" presName="parentText" presStyleLbl="node1" presStyleIdx="6" presStyleCnt="7">
        <dgm:presLayoutVars>
          <dgm:chMax val="0"/>
          <dgm:bulletEnabled val="1"/>
        </dgm:presLayoutVars>
      </dgm:prSet>
      <dgm:spPr/>
    </dgm:pt>
  </dgm:ptLst>
  <dgm:cxnLst>
    <dgm:cxn modelId="{AA92E202-9417-4CB9-8E1B-45E0CD5C077A}" type="presOf" srcId="{86C3F88B-7D26-480C-960A-87F0E4434C1B}" destId="{5783B564-3B71-4BDB-B03A-233857921A16}" srcOrd="0" destOrd="0" presId="urn:microsoft.com/office/officeart/2005/8/layout/vList2"/>
    <dgm:cxn modelId="{0FEA7E1A-4D3F-4549-AF3E-A291A5810220}" srcId="{97F3C52E-F4AC-47C9-92BD-895F75CFA1A7}" destId="{45988195-B08B-491C-B4DB-280FEBAEC274}" srcOrd="2" destOrd="0" parTransId="{2611F808-5743-4305-ACF4-50BD6C4B1923}" sibTransId="{4B5F1146-28C4-46FD-99C4-878527E1C4CE}"/>
    <dgm:cxn modelId="{46B4101C-8B09-4AD3-9991-B312C9F7EFF5}" type="presOf" srcId="{A05A389A-E734-4C04-90C9-C7B507A1689D}" destId="{A8235494-8FE4-4EB1-A2AB-01909DFF4999}" srcOrd="0" destOrd="0" presId="urn:microsoft.com/office/officeart/2005/8/layout/vList2"/>
    <dgm:cxn modelId="{4DFB0A37-9680-454C-B5F9-D74481AE34BB}" type="presOf" srcId="{3AC0FBF3-6323-4F4F-A683-D7ED66657B51}" destId="{DF98F63F-8393-4BD6-901A-426E239E160A}" srcOrd="0" destOrd="0" presId="urn:microsoft.com/office/officeart/2005/8/layout/vList2"/>
    <dgm:cxn modelId="{68F9C740-982F-4E33-87E0-B49CAF75A497}" type="presOf" srcId="{1D345AAD-1F0E-4BE8-9B9E-91613045C9D0}" destId="{66B71E3B-B618-443F-B073-64EBB743EEF8}" srcOrd="0" destOrd="0" presId="urn:microsoft.com/office/officeart/2005/8/layout/vList2"/>
    <dgm:cxn modelId="{C0D6B661-9849-4479-BB81-3CAAC25F328F}" srcId="{97F3C52E-F4AC-47C9-92BD-895F75CFA1A7}" destId="{3AC0FBF3-6323-4F4F-A683-D7ED66657B51}" srcOrd="6" destOrd="0" parTransId="{8CAC3CB5-DDF8-415C-9201-E4FAFFF3CC97}" sibTransId="{BFA92104-9E94-4E7D-9A64-7141832D56B9}"/>
    <dgm:cxn modelId="{76BF524A-992D-45E7-B00E-DECF0D4BA6F6}" type="presOf" srcId="{0AEE9906-2020-48B0-92C9-807793D535D3}" destId="{91CF45FA-EA6F-49EA-9D58-61B5F533A085}" srcOrd="0" destOrd="0" presId="urn:microsoft.com/office/officeart/2005/8/layout/vList2"/>
    <dgm:cxn modelId="{FFD44D52-A573-40B9-81C7-C8B661344828}" srcId="{97F3C52E-F4AC-47C9-92BD-895F75CFA1A7}" destId="{A05A389A-E734-4C04-90C9-C7B507A1689D}" srcOrd="1" destOrd="0" parTransId="{26E1CDF5-4639-4C86-9A0E-DE89F54A317E}" sibTransId="{9C6CB263-51FF-426C-9B4F-AB639477442F}"/>
    <dgm:cxn modelId="{ECE06755-038D-44C3-B33E-B63F8D2EE158}" type="presOf" srcId="{F19AAFB2-518C-43C6-B8F6-04FF719ECE8D}" destId="{FD1A3E5B-2742-482F-BB88-5B5336FC72AB}" srcOrd="0" destOrd="0" presId="urn:microsoft.com/office/officeart/2005/8/layout/vList2"/>
    <dgm:cxn modelId="{F0904994-9348-466C-AB34-0260E3D66C80}" srcId="{97F3C52E-F4AC-47C9-92BD-895F75CFA1A7}" destId="{1D345AAD-1F0E-4BE8-9B9E-91613045C9D0}" srcOrd="0" destOrd="0" parTransId="{C6F78018-385A-4853-A857-5F11237256C8}" sibTransId="{FCE156F2-E761-4D82-B711-B73E031CCE42}"/>
    <dgm:cxn modelId="{054D1897-03B5-42A4-A199-0BD62A2CBFB8}" srcId="{97F3C52E-F4AC-47C9-92BD-895F75CFA1A7}" destId="{F19AAFB2-518C-43C6-B8F6-04FF719ECE8D}" srcOrd="5" destOrd="0" parTransId="{7A261827-FA28-4D0A-B9DE-2347C63641B4}" sibTransId="{A77AD9A8-EC0A-4FC0-8850-6615A9C0EE86}"/>
    <dgm:cxn modelId="{38C6CA99-70E0-4689-A75A-398433A62427}" srcId="{97F3C52E-F4AC-47C9-92BD-895F75CFA1A7}" destId="{86C3F88B-7D26-480C-960A-87F0E4434C1B}" srcOrd="3" destOrd="0" parTransId="{34D7D337-5384-4674-BBE4-1202B17222D4}" sibTransId="{E7B1D0DB-14AA-4B77-B353-B2E145C71101}"/>
    <dgm:cxn modelId="{A5FB9B9F-F72B-473E-853F-3C06BBDB7629}" srcId="{97F3C52E-F4AC-47C9-92BD-895F75CFA1A7}" destId="{0AEE9906-2020-48B0-92C9-807793D535D3}" srcOrd="4" destOrd="0" parTransId="{2CE36241-8651-49D4-86C6-35310A1356FE}" sibTransId="{D1A9E14F-1989-4B75-AAB4-ACC887BA78AD}"/>
    <dgm:cxn modelId="{993F72A1-C576-4535-ABA5-D7EE8F32BD05}" type="presOf" srcId="{45988195-B08B-491C-B4DB-280FEBAEC274}" destId="{2FB921A4-A1A1-4427-B1AE-55AD13B8FD2B}" srcOrd="0" destOrd="0" presId="urn:microsoft.com/office/officeart/2005/8/layout/vList2"/>
    <dgm:cxn modelId="{BB9809B2-D241-42EB-BE3B-69746891FFD3}" type="presOf" srcId="{97F3C52E-F4AC-47C9-92BD-895F75CFA1A7}" destId="{FE248826-0904-451E-A7AB-9EBA52164712}" srcOrd="0" destOrd="0" presId="urn:microsoft.com/office/officeart/2005/8/layout/vList2"/>
    <dgm:cxn modelId="{9F8E234E-0DBD-4848-A0AE-C8C475BB2A88}" type="presParOf" srcId="{FE248826-0904-451E-A7AB-9EBA52164712}" destId="{66B71E3B-B618-443F-B073-64EBB743EEF8}" srcOrd="0" destOrd="0" presId="urn:microsoft.com/office/officeart/2005/8/layout/vList2"/>
    <dgm:cxn modelId="{D9616622-7491-4180-A674-D432EA0ACF1A}" type="presParOf" srcId="{FE248826-0904-451E-A7AB-9EBA52164712}" destId="{02E76236-61DE-48F6-B50F-F5913B951D39}" srcOrd="1" destOrd="0" presId="urn:microsoft.com/office/officeart/2005/8/layout/vList2"/>
    <dgm:cxn modelId="{01648821-399C-4236-A982-486D746C2E59}" type="presParOf" srcId="{FE248826-0904-451E-A7AB-9EBA52164712}" destId="{A8235494-8FE4-4EB1-A2AB-01909DFF4999}" srcOrd="2" destOrd="0" presId="urn:microsoft.com/office/officeart/2005/8/layout/vList2"/>
    <dgm:cxn modelId="{B3A8DCA2-4C43-41F2-A660-A0E4DDE024A8}" type="presParOf" srcId="{FE248826-0904-451E-A7AB-9EBA52164712}" destId="{73743D4F-E612-4EE4-94C4-3F4EAF7975CA}" srcOrd="3" destOrd="0" presId="urn:microsoft.com/office/officeart/2005/8/layout/vList2"/>
    <dgm:cxn modelId="{D66FEAB1-DF7A-44B7-9393-DD1A818BEA58}" type="presParOf" srcId="{FE248826-0904-451E-A7AB-9EBA52164712}" destId="{2FB921A4-A1A1-4427-B1AE-55AD13B8FD2B}" srcOrd="4" destOrd="0" presId="urn:microsoft.com/office/officeart/2005/8/layout/vList2"/>
    <dgm:cxn modelId="{00AACFC7-A7A1-42EB-93D7-72C4B36DE1B7}" type="presParOf" srcId="{FE248826-0904-451E-A7AB-9EBA52164712}" destId="{6D5F8E51-2D32-4965-B949-7CA63B8C9044}" srcOrd="5" destOrd="0" presId="urn:microsoft.com/office/officeart/2005/8/layout/vList2"/>
    <dgm:cxn modelId="{C7BC615C-5D12-49CB-AA50-92D007EA6DC3}" type="presParOf" srcId="{FE248826-0904-451E-A7AB-9EBA52164712}" destId="{5783B564-3B71-4BDB-B03A-233857921A16}" srcOrd="6" destOrd="0" presId="urn:microsoft.com/office/officeart/2005/8/layout/vList2"/>
    <dgm:cxn modelId="{B9233CF9-917E-44AE-AF99-24FE8157FB88}" type="presParOf" srcId="{FE248826-0904-451E-A7AB-9EBA52164712}" destId="{CA593695-5071-41C8-AE8D-5EB13658E3AD}" srcOrd="7" destOrd="0" presId="urn:microsoft.com/office/officeart/2005/8/layout/vList2"/>
    <dgm:cxn modelId="{48C89FAA-B136-4E5B-A060-B516FBF426E0}" type="presParOf" srcId="{FE248826-0904-451E-A7AB-9EBA52164712}" destId="{91CF45FA-EA6F-49EA-9D58-61B5F533A085}" srcOrd="8" destOrd="0" presId="urn:microsoft.com/office/officeart/2005/8/layout/vList2"/>
    <dgm:cxn modelId="{C763602E-B2B5-4E35-A8B6-BECB2179A2DD}" type="presParOf" srcId="{FE248826-0904-451E-A7AB-9EBA52164712}" destId="{5642E9A7-77C5-473E-B1BD-F0ED5631AC50}" srcOrd="9" destOrd="0" presId="urn:microsoft.com/office/officeart/2005/8/layout/vList2"/>
    <dgm:cxn modelId="{2EBD3B7C-B523-467A-92C9-C3A11C522CDB}" type="presParOf" srcId="{FE248826-0904-451E-A7AB-9EBA52164712}" destId="{FD1A3E5B-2742-482F-BB88-5B5336FC72AB}" srcOrd="10" destOrd="0" presId="urn:microsoft.com/office/officeart/2005/8/layout/vList2"/>
    <dgm:cxn modelId="{3153D235-98D2-4165-988A-F3E57F789020}" type="presParOf" srcId="{FE248826-0904-451E-A7AB-9EBA52164712}" destId="{CC1D6311-A643-4525-B818-61F76AA08637}" srcOrd="11" destOrd="0" presId="urn:microsoft.com/office/officeart/2005/8/layout/vList2"/>
    <dgm:cxn modelId="{4C4575B3-4CBC-4267-9397-5DA51605FA4F}" type="presParOf" srcId="{FE248826-0904-451E-A7AB-9EBA52164712}" destId="{DF98F63F-8393-4BD6-901A-426E239E160A}"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308DEC-D8AC-4068-8E85-5A17EAF0C0F6}"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D381E218-1C2F-4720-B549-1917E9BBC3A1}">
      <dgm:prSet/>
      <dgm:spPr/>
      <dgm:t>
        <a:bodyPr/>
        <a:lstStyle/>
        <a:p>
          <a:pPr>
            <a:lnSpc>
              <a:spcPct val="100000"/>
            </a:lnSpc>
            <a:defRPr b="1"/>
          </a:pPr>
          <a:r>
            <a:rPr lang="en-US"/>
            <a:t>Calculate number of launches at each site</a:t>
          </a:r>
        </a:p>
      </dgm:t>
    </dgm:pt>
    <dgm:pt modelId="{711C8009-D307-4547-86D0-E8C2B963FC02}" type="parTrans" cxnId="{551B74ED-AC39-42C3-AEEC-D189FED821E6}">
      <dgm:prSet/>
      <dgm:spPr/>
      <dgm:t>
        <a:bodyPr/>
        <a:lstStyle/>
        <a:p>
          <a:endParaRPr lang="en-US"/>
        </a:p>
      </dgm:t>
    </dgm:pt>
    <dgm:pt modelId="{5CE6D07C-B21C-4AD0-855D-B6CBF6EA6901}" type="sibTrans" cxnId="{551B74ED-AC39-42C3-AEEC-D189FED821E6}">
      <dgm:prSet/>
      <dgm:spPr/>
      <dgm:t>
        <a:bodyPr/>
        <a:lstStyle/>
        <a:p>
          <a:endParaRPr lang="en-US"/>
        </a:p>
      </dgm:t>
    </dgm:pt>
    <dgm:pt modelId="{1B969D32-E1E5-48B9-8B9F-F0683C49BB52}">
      <dgm:prSet/>
      <dgm:spPr/>
      <dgm:t>
        <a:bodyPr/>
        <a:lstStyle/>
        <a:p>
          <a:pPr>
            <a:lnSpc>
              <a:spcPct val="100000"/>
            </a:lnSpc>
            <a:defRPr b="1"/>
          </a:pPr>
          <a:r>
            <a:rPr lang="en-US"/>
            <a:t>Calculate the number and occurrence of each orbit</a:t>
          </a:r>
        </a:p>
      </dgm:t>
    </dgm:pt>
    <dgm:pt modelId="{A4A35E70-0772-486A-AF18-0D8402C9B7A2}" type="parTrans" cxnId="{FBFF4602-18D9-4A42-A1A6-9F1EAFD58690}">
      <dgm:prSet/>
      <dgm:spPr/>
      <dgm:t>
        <a:bodyPr/>
        <a:lstStyle/>
        <a:p>
          <a:endParaRPr lang="en-US"/>
        </a:p>
      </dgm:t>
    </dgm:pt>
    <dgm:pt modelId="{2C827A53-67E6-4DAA-8750-B43A279D26F5}" type="sibTrans" cxnId="{FBFF4602-18D9-4A42-A1A6-9F1EAFD58690}">
      <dgm:prSet/>
      <dgm:spPr/>
      <dgm:t>
        <a:bodyPr/>
        <a:lstStyle/>
        <a:p>
          <a:endParaRPr lang="en-US"/>
        </a:p>
      </dgm:t>
    </dgm:pt>
    <dgm:pt modelId="{01305EDF-8043-44CB-89B1-83F0CBC63173}">
      <dgm:prSet/>
      <dgm:spPr/>
      <dgm:t>
        <a:bodyPr/>
        <a:lstStyle/>
        <a:p>
          <a:pPr>
            <a:lnSpc>
              <a:spcPct val="100000"/>
            </a:lnSpc>
            <a:defRPr b="1"/>
          </a:pPr>
          <a:r>
            <a:rPr lang="en-US"/>
            <a:t>Calculate the number of occurrence and mission outcome per orbit</a:t>
          </a:r>
        </a:p>
      </dgm:t>
    </dgm:pt>
    <dgm:pt modelId="{7C35C012-E348-455F-A58F-D23065D9A582}" type="parTrans" cxnId="{A96F6473-F871-4013-8E27-978F56DAEEEE}">
      <dgm:prSet/>
      <dgm:spPr/>
      <dgm:t>
        <a:bodyPr/>
        <a:lstStyle/>
        <a:p>
          <a:endParaRPr lang="en-US"/>
        </a:p>
      </dgm:t>
    </dgm:pt>
    <dgm:pt modelId="{10923C15-DC2D-4C61-A574-56AB1F425C9F}" type="sibTrans" cxnId="{A96F6473-F871-4013-8E27-978F56DAEEEE}">
      <dgm:prSet/>
      <dgm:spPr/>
      <dgm:t>
        <a:bodyPr/>
        <a:lstStyle/>
        <a:p>
          <a:endParaRPr lang="en-US"/>
        </a:p>
      </dgm:t>
    </dgm:pt>
    <dgm:pt modelId="{5C6E4B61-ABFD-48A1-B544-F53A88FC04AF}">
      <dgm:prSet/>
      <dgm:spPr/>
      <dgm:t>
        <a:bodyPr/>
        <a:lstStyle/>
        <a:p>
          <a:pPr>
            <a:lnSpc>
              <a:spcPct val="100000"/>
            </a:lnSpc>
            <a:defRPr b="1"/>
          </a:pPr>
          <a:r>
            <a:rPr lang="en-US"/>
            <a:t>Create a new landing outcome label</a:t>
          </a:r>
        </a:p>
      </dgm:t>
    </dgm:pt>
    <dgm:pt modelId="{733C0BEC-0F06-4EFD-91C7-4CED5B667436}" type="parTrans" cxnId="{E6B31F96-1865-491F-80DE-386F499C1BF3}">
      <dgm:prSet/>
      <dgm:spPr/>
      <dgm:t>
        <a:bodyPr/>
        <a:lstStyle/>
        <a:p>
          <a:endParaRPr lang="en-US"/>
        </a:p>
      </dgm:t>
    </dgm:pt>
    <dgm:pt modelId="{58E6F08F-7A70-4C86-8E08-E284C65A8049}" type="sibTrans" cxnId="{E6B31F96-1865-491F-80DE-386F499C1BF3}">
      <dgm:prSet/>
      <dgm:spPr/>
      <dgm:t>
        <a:bodyPr/>
        <a:lstStyle/>
        <a:p>
          <a:endParaRPr lang="en-US"/>
        </a:p>
      </dgm:t>
    </dgm:pt>
    <dgm:pt modelId="{15E40CC5-0DD2-49D3-87E6-6186A80A9E23}">
      <dgm:prSet/>
      <dgm:spPr/>
      <dgm:t>
        <a:bodyPr/>
        <a:lstStyle/>
        <a:p>
          <a:pPr>
            <a:lnSpc>
              <a:spcPct val="100000"/>
            </a:lnSpc>
          </a:pPr>
          <a:r>
            <a:rPr lang="en-US">
              <a:latin typeface="Calibri Light" panose="020F0302020204030204"/>
            </a:rPr>
            <a:t>-</a:t>
          </a:r>
          <a:r>
            <a:rPr lang="en-US"/>
            <a:t>Value = '1'</a:t>
          </a:r>
          <a:r>
            <a:rPr lang="en-US">
              <a:latin typeface="Calibri Light" panose="020F0302020204030204"/>
            </a:rPr>
            <a:t> for successful landing</a:t>
          </a:r>
          <a:endParaRPr lang="en-US"/>
        </a:p>
      </dgm:t>
    </dgm:pt>
    <dgm:pt modelId="{B0BEF2A7-6D43-489B-9C2E-7A412C4A5505}" type="parTrans" cxnId="{E01A6415-FFD1-41A2-9E7D-CFFECFC9CD29}">
      <dgm:prSet/>
      <dgm:spPr/>
      <dgm:t>
        <a:bodyPr/>
        <a:lstStyle/>
        <a:p>
          <a:endParaRPr lang="en-US"/>
        </a:p>
      </dgm:t>
    </dgm:pt>
    <dgm:pt modelId="{A0563E4E-F419-421C-B4CE-4CD359D4A05C}" type="sibTrans" cxnId="{E01A6415-FFD1-41A2-9E7D-CFFECFC9CD29}">
      <dgm:prSet/>
      <dgm:spPr/>
      <dgm:t>
        <a:bodyPr/>
        <a:lstStyle/>
        <a:p>
          <a:endParaRPr lang="en-US"/>
        </a:p>
      </dgm:t>
    </dgm:pt>
    <dgm:pt modelId="{80849D11-E93F-452E-BB73-CE5EF4DA9D2B}">
      <dgm:prSet phldr="0"/>
      <dgm:spPr/>
      <dgm:t>
        <a:bodyPr/>
        <a:lstStyle/>
        <a:p>
          <a:pPr>
            <a:lnSpc>
              <a:spcPct val="100000"/>
            </a:lnSpc>
          </a:pPr>
          <a:r>
            <a:rPr lang="en-US">
              <a:latin typeface="Calibri Light" panose="020F0302020204030204"/>
            </a:rPr>
            <a:t>-Value = '0' for unsuccessful landing</a:t>
          </a:r>
        </a:p>
      </dgm:t>
    </dgm:pt>
    <dgm:pt modelId="{E0864B33-A30E-4324-B329-3FB4CEF16160}" type="parTrans" cxnId="{7977D600-C59B-4051-8633-B0581383E5E0}">
      <dgm:prSet/>
      <dgm:spPr/>
    </dgm:pt>
    <dgm:pt modelId="{10BAF479-23C3-432B-91CE-87B9D91187FB}" type="sibTrans" cxnId="{7977D600-C59B-4051-8633-B0581383E5E0}">
      <dgm:prSet/>
      <dgm:spPr/>
    </dgm:pt>
    <dgm:pt modelId="{6635F85B-71CA-48D8-B70C-CADBD3046878}" type="pres">
      <dgm:prSet presAssocID="{31308DEC-D8AC-4068-8E85-5A17EAF0C0F6}" presName="root" presStyleCnt="0">
        <dgm:presLayoutVars>
          <dgm:dir/>
          <dgm:resizeHandles val="exact"/>
        </dgm:presLayoutVars>
      </dgm:prSet>
      <dgm:spPr/>
    </dgm:pt>
    <dgm:pt modelId="{C5C42826-D53C-4A73-9DAB-E0DF181D7C42}" type="pres">
      <dgm:prSet presAssocID="{D381E218-1C2F-4720-B549-1917E9BBC3A1}" presName="compNode" presStyleCnt="0"/>
      <dgm:spPr/>
    </dgm:pt>
    <dgm:pt modelId="{8B09C2BF-1A79-4836-81D8-1CC473A8CEFD}" type="pres">
      <dgm:prSet presAssocID="{D381E218-1C2F-4720-B549-1917E9BBC3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r"/>
        </a:ext>
      </dgm:extLst>
    </dgm:pt>
    <dgm:pt modelId="{E97280F6-A911-4A0D-893B-325D1A582DB0}" type="pres">
      <dgm:prSet presAssocID="{D381E218-1C2F-4720-B549-1917E9BBC3A1}" presName="iconSpace" presStyleCnt="0"/>
      <dgm:spPr/>
    </dgm:pt>
    <dgm:pt modelId="{161CCE3C-FBFD-4E01-95AB-45A10D36B2DA}" type="pres">
      <dgm:prSet presAssocID="{D381E218-1C2F-4720-B549-1917E9BBC3A1}" presName="parTx" presStyleLbl="revTx" presStyleIdx="0" presStyleCnt="8">
        <dgm:presLayoutVars>
          <dgm:chMax val="0"/>
          <dgm:chPref val="0"/>
        </dgm:presLayoutVars>
      </dgm:prSet>
      <dgm:spPr/>
    </dgm:pt>
    <dgm:pt modelId="{FCB52B0A-A489-4404-BB9E-414A4CBF4526}" type="pres">
      <dgm:prSet presAssocID="{D381E218-1C2F-4720-B549-1917E9BBC3A1}" presName="txSpace" presStyleCnt="0"/>
      <dgm:spPr/>
    </dgm:pt>
    <dgm:pt modelId="{38A7CD52-2A33-45FC-860B-450B68C2815A}" type="pres">
      <dgm:prSet presAssocID="{D381E218-1C2F-4720-B549-1917E9BBC3A1}" presName="desTx" presStyleLbl="revTx" presStyleIdx="1" presStyleCnt="8">
        <dgm:presLayoutVars/>
      </dgm:prSet>
      <dgm:spPr/>
    </dgm:pt>
    <dgm:pt modelId="{4155DB67-C232-4EAD-80B3-B2E9E0E776CB}" type="pres">
      <dgm:prSet presAssocID="{5CE6D07C-B21C-4AD0-855D-B6CBF6EA6901}" presName="sibTrans" presStyleCnt="0"/>
      <dgm:spPr/>
    </dgm:pt>
    <dgm:pt modelId="{884853BF-2E22-4A03-8BD6-B20D3AAFBA71}" type="pres">
      <dgm:prSet presAssocID="{1B969D32-E1E5-48B9-8B9F-F0683C49BB52}" presName="compNode" presStyleCnt="0"/>
      <dgm:spPr/>
    </dgm:pt>
    <dgm:pt modelId="{33F4814E-DB4F-4482-BA2B-23EA4916393E}" type="pres">
      <dgm:prSet presAssocID="{1B969D32-E1E5-48B9-8B9F-F0683C49BB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net"/>
        </a:ext>
      </dgm:extLst>
    </dgm:pt>
    <dgm:pt modelId="{B90803AD-57A1-43FA-94FF-073E42D214A6}" type="pres">
      <dgm:prSet presAssocID="{1B969D32-E1E5-48B9-8B9F-F0683C49BB52}" presName="iconSpace" presStyleCnt="0"/>
      <dgm:spPr/>
    </dgm:pt>
    <dgm:pt modelId="{44D191FC-B1CF-4BD8-812B-86834F4FE076}" type="pres">
      <dgm:prSet presAssocID="{1B969D32-E1E5-48B9-8B9F-F0683C49BB52}" presName="parTx" presStyleLbl="revTx" presStyleIdx="2" presStyleCnt="8">
        <dgm:presLayoutVars>
          <dgm:chMax val="0"/>
          <dgm:chPref val="0"/>
        </dgm:presLayoutVars>
      </dgm:prSet>
      <dgm:spPr/>
    </dgm:pt>
    <dgm:pt modelId="{BFBB513E-5ACC-4139-B1AA-B70FEE9A9CCF}" type="pres">
      <dgm:prSet presAssocID="{1B969D32-E1E5-48B9-8B9F-F0683C49BB52}" presName="txSpace" presStyleCnt="0"/>
      <dgm:spPr/>
    </dgm:pt>
    <dgm:pt modelId="{544F8509-5D4F-4D67-BEBE-BF0B64EAEE40}" type="pres">
      <dgm:prSet presAssocID="{1B969D32-E1E5-48B9-8B9F-F0683C49BB52}" presName="desTx" presStyleLbl="revTx" presStyleIdx="3" presStyleCnt="8">
        <dgm:presLayoutVars/>
      </dgm:prSet>
      <dgm:spPr/>
    </dgm:pt>
    <dgm:pt modelId="{C4A9F15A-4BD5-4490-8A91-CDB84D3D1765}" type="pres">
      <dgm:prSet presAssocID="{2C827A53-67E6-4DAA-8750-B43A279D26F5}" presName="sibTrans" presStyleCnt="0"/>
      <dgm:spPr/>
    </dgm:pt>
    <dgm:pt modelId="{133C63FA-5774-48F1-9EB4-4F4579F92332}" type="pres">
      <dgm:prSet presAssocID="{01305EDF-8043-44CB-89B1-83F0CBC63173}" presName="compNode" presStyleCnt="0"/>
      <dgm:spPr/>
    </dgm:pt>
    <dgm:pt modelId="{45EE2A25-86B2-4C0D-86C3-53B1678B01EB}" type="pres">
      <dgm:prSet presAssocID="{01305EDF-8043-44CB-89B1-83F0CBC6317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olar system"/>
        </a:ext>
      </dgm:extLst>
    </dgm:pt>
    <dgm:pt modelId="{55AF8A99-C4E9-43F7-A030-FEC8E7E30BCE}" type="pres">
      <dgm:prSet presAssocID="{01305EDF-8043-44CB-89B1-83F0CBC63173}" presName="iconSpace" presStyleCnt="0"/>
      <dgm:spPr/>
    </dgm:pt>
    <dgm:pt modelId="{3F97F45B-0058-4486-B6F1-5E8A6736A4DC}" type="pres">
      <dgm:prSet presAssocID="{01305EDF-8043-44CB-89B1-83F0CBC63173}" presName="parTx" presStyleLbl="revTx" presStyleIdx="4" presStyleCnt="8">
        <dgm:presLayoutVars>
          <dgm:chMax val="0"/>
          <dgm:chPref val="0"/>
        </dgm:presLayoutVars>
      </dgm:prSet>
      <dgm:spPr/>
    </dgm:pt>
    <dgm:pt modelId="{1D0F52D8-9492-4B24-BDB2-AAE953C5234E}" type="pres">
      <dgm:prSet presAssocID="{01305EDF-8043-44CB-89B1-83F0CBC63173}" presName="txSpace" presStyleCnt="0"/>
      <dgm:spPr/>
    </dgm:pt>
    <dgm:pt modelId="{EEA06633-0264-4A46-AFD7-4D6935F587CB}" type="pres">
      <dgm:prSet presAssocID="{01305EDF-8043-44CB-89B1-83F0CBC63173}" presName="desTx" presStyleLbl="revTx" presStyleIdx="5" presStyleCnt="8">
        <dgm:presLayoutVars/>
      </dgm:prSet>
      <dgm:spPr/>
    </dgm:pt>
    <dgm:pt modelId="{534B4E39-EBC9-45B9-9276-780193D36F62}" type="pres">
      <dgm:prSet presAssocID="{10923C15-DC2D-4C61-A574-56AB1F425C9F}" presName="sibTrans" presStyleCnt="0"/>
      <dgm:spPr/>
    </dgm:pt>
    <dgm:pt modelId="{0A8DCF47-E40C-46D5-8323-6A0D7BA4BBA2}" type="pres">
      <dgm:prSet presAssocID="{5C6E4B61-ABFD-48A1-B544-F53A88FC04AF}" presName="compNode" presStyleCnt="0"/>
      <dgm:spPr/>
    </dgm:pt>
    <dgm:pt modelId="{B51E6D32-BD17-4F11-85FE-669FBDBE8336}" type="pres">
      <dgm:prSet presAssocID="{5C6E4B61-ABFD-48A1-B544-F53A88FC04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ug boat"/>
        </a:ext>
      </dgm:extLst>
    </dgm:pt>
    <dgm:pt modelId="{4B09F2D2-B31D-41BB-9731-5322C90ADF22}" type="pres">
      <dgm:prSet presAssocID="{5C6E4B61-ABFD-48A1-B544-F53A88FC04AF}" presName="iconSpace" presStyleCnt="0"/>
      <dgm:spPr/>
    </dgm:pt>
    <dgm:pt modelId="{2315EE6D-4E06-49DF-BBC2-59F5CB9B2D6D}" type="pres">
      <dgm:prSet presAssocID="{5C6E4B61-ABFD-48A1-B544-F53A88FC04AF}" presName="parTx" presStyleLbl="revTx" presStyleIdx="6" presStyleCnt="8">
        <dgm:presLayoutVars>
          <dgm:chMax val="0"/>
          <dgm:chPref val="0"/>
        </dgm:presLayoutVars>
      </dgm:prSet>
      <dgm:spPr/>
    </dgm:pt>
    <dgm:pt modelId="{D4A3F02E-5D05-4101-A398-2B654C145A2A}" type="pres">
      <dgm:prSet presAssocID="{5C6E4B61-ABFD-48A1-B544-F53A88FC04AF}" presName="txSpace" presStyleCnt="0"/>
      <dgm:spPr/>
    </dgm:pt>
    <dgm:pt modelId="{57B114CC-4C10-4FAF-B16C-25B6A0DECAAB}" type="pres">
      <dgm:prSet presAssocID="{5C6E4B61-ABFD-48A1-B544-F53A88FC04AF}" presName="desTx" presStyleLbl="revTx" presStyleIdx="7" presStyleCnt="8">
        <dgm:presLayoutVars/>
      </dgm:prSet>
      <dgm:spPr/>
    </dgm:pt>
  </dgm:ptLst>
  <dgm:cxnLst>
    <dgm:cxn modelId="{7977D600-C59B-4051-8633-B0581383E5E0}" srcId="{5C6E4B61-ABFD-48A1-B544-F53A88FC04AF}" destId="{80849D11-E93F-452E-BB73-CE5EF4DA9D2B}" srcOrd="1" destOrd="0" parTransId="{E0864B33-A30E-4324-B329-3FB4CEF16160}" sibTransId="{10BAF479-23C3-432B-91CE-87B9D91187FB}"/>
    <dgm:cxn modelId="{FBFF4602-18D9-4A42-A1A6-9F1EAFD58690}" srcId="{31308DEC-D8AC-4068-8E85-5A17EAF0C0F6}" destId="{1B969D32-E1E5-48B9-8B9F-F0683C49BB52}" srcOrd="1" destOrd="0" parTransId="{A4A35E70-0772-486A-AF18-0D8402C9B7A2}" sibTransId="{2C827A53-67E6-4DAA-8750-B43A279D26F5}"/>
    <dgm:cxn modelId="{AAB4E206-08F3-47D3-B600-FB22B657817E}" type="presOf" srcId="{31308DEC-D8AC-4068-8E85-5A17EAF0C0F6}" destId="{6635F85B-71CA-48D8-B70C-CADBD3046878}" srcOrd="0" destOrd="0" presId="urn:microsoft.com/office/officeart/2018/5/layout/CenteredIconLabelDescriptionList"/>
    <dgm:cxn modelId="{1A714E0A-1EC8-4F14-B87B-F74BED4C9B86}" type="presOf" srcId="{1B969D32-E1E5-48B9-8B9F-F0683C49BB52}" destId="{44D191FC-B1CF-4BD8-812B-86834F4FE076}" srcOrd="0" destOrd="0" presId="urn:microsoft.com/office/officeart/2018/5/layout/CenteredIconLabelDescriptionList"/>
    <dgm:cxn modelId="{E01A6415-FFD1-41A2-9E7D-CFFECFC9CD29}" srcId="{5C6E4B61-ABFD-48A1-B544-F53A88FC04AF}" destId="{15E40CC5-0DD2-49D3-87E6-6186A80A9E23}" srcOrd="0" destOrd="0" parTransId="{B0BEF2A7-6D43-489B-9C2E-7A412C4A5505}" sibTransId="{A0563E4E-F419-421C-B4CE-4CD359D4A05C}"/>
    <dgm:cxn modelId="{F09AF864-5943-4A5A-BD19-FD02832F2D4F}" type="presOf" srcId="{D381E218-1C2F-4720-B549-1917E9BBC3A1}" destId="{161CCE3C-FBFD-4E01-95AB-45A10D36B2DA}" srcOrd="0" destOrd="0" presId="urn:microsoft.com/office/officeart/2018/5/layout/CenteredIconLabelDescriptionList"/>
    <dgm:cxn modelId="{A96F6473-F871-4013-8E27-978F56DAEEEE}" srcId="{31308DEC-D8AC-4068-8E85-5A17EAF0C0F6}" destId="{01305EDF-8043-44CB-89B1-83F0CBC63173}" srcOrd="2" destOrd="0" parTransId="{7C35C012-E348-455F-A58F-D23065D9A582}" sibTransId="{10923C15-DC2D-4C61-A574-56AB1F425C9F}"/>
    <dgm:cxn modelId="{0CD84C8E-855E-4851-A7EC-076AEDDF3FB5}" type="presOf" srcId="{5C6E4B61-ABFD-48A1-B544-F53A88FC04AF}" destId="{2315EE6D-4E06-49DF-BBC2-59F5CB9B2D6D}" srcOrd="0" destOrd="0" presId="urn:microsoft.com/office/officeart/2018/5/layout/CenteredIconLabelDescriptionList"/>
    <dgm:cxn modelId="{E6B31F96-1865-491F-80DE-386F499C1BF3}" srcId="{31308DEC-D8AC-4068-8E85-5A17EAF0C0F6}" destId="{5C6E4B61-ABFD-48A1-B544-F53A88FC04AF}" srcOrd="3" destOrd="0" parTransId="{733C0BEC-0F06-4EFD-91C7-4CED5B667436}" sibTransId="{58E6F08F-7A70-4C86-8E08-E284C65A8049}"/>
    <dgm:cxn modelId="{42DF539F-3FDB-4C5D-92E2-4F29EEADC082}" type="presOf" srcId="{80849D11-E93F-452E-BB73-CE5EF4DA9D2B}" destId="{57B114CC-4C10-4FAF-B16C-25B6A0DECAAB}" srcOrd="0" destOrd="1" presId="urn:microsoft.com/office/officeart/2018/5/layout/CenteredIconLabelDescriptionList"/>
    <dgm:cxn modelId="{51FFE9CE-5E28-4216-8274-CD9C4D8EA5B8}" type="presOf" srcId="{15E40CC5-0DD2-49D3-87E6-6186A80A9E23}" destId="{57B114CC-4C10-4FAF-B16C-25B6A0DECAAB}" srcOrd="0" destOrd="0" presId="urn:microsoft.com/office/officeart/2018/5/layout/CenteredIconLabelDescriptionList"/>
    <dgm:cxn modelId="{551B74ED-AC39-42C3-AEEC-D189FED821E6}" srcId="{31308DEC-D8AC-4068-8E85-5A17EAF0C0F6}" destId="{D381E218-1C2F-4720-B549-1917E9BBC3A1}" srcOrd="0" destOrd="0" parTransId="{711C8009-D307-4547-86D0-E8C2B963FC02}" sibTransId="{5CE6D07C-B21C-4AD0-855D-B6CBF6EA6901}"/>
    <dgm:cxn modelId="{D01FE3F4-BA1C-4CCC-837D-F944DC432BAF}" type="presOf" srcId="{01305EDF-8043-44CB-89B1-83F0CBC63173}" destId="{3F97F45B-0058-4486-B6F1-5E8A6736A4DC}" srcOrd="0" destOrd="0" presId="urn:microsoft.com/office/officeart/2018/5/layout/CenteredIconLabelDescriptionList"/>
    <dgm:cxn modelId="{07A4CEDD-007E-4419-8A81-A7E7EC5FB113}" type="presParOf" srcId="{6635F85B-71CA-48D8-B70C-CADBD3046878}" destId="{C5C42826-D53C-4A73-9DAB-E0DF181D7C42}" srcOrd="0" destOrd="0" presId="urn:microsoft.com/office/officeart/2018/5/layout/CenteredIconLabelDescriptionList"/>
    <dgm:cxn modelId="{E6E0C7E2-9391-4379-BD25-E6D9F36FEF8C}" type="presParOf" srcId="{C5C42826-D53C-4A73-9DAB-E0DF181D7C42}" destId="{8B09C2BF-1A79-4836-81D8-1CC473A8CEFD}" srcOrd="0" destOrd="0" presId="urn:microsoft.com/office/officeart/2018/5/layout/CenteredIconLabelDescriptionList"/>
    <dgm:cxn modelId="{0B9E890F-C59A-4E13-803A-32CB9473C545}" type="presParOf" srcId="{C5C42826-D53C-4A73-9DAB-E0DF181D7C42}" destId="{E97280F6-A911-4A0D-893B-325D1A582DB0}" srcOrd="1" destOrd="0" presId="urn:microsoft.com/office/officeart/2018/5/layout/CenteredIconLabelDescriptionList"/>
    <dgm:cxn modelId="{9BCD1B97-734E-43EE-9B15-9DD0A44D266A}" type="presParOf" srcId="{C5C42826-D53C-4A73-9DAB-E0DF181D7C42}" destId="{161CCE3C-FBFD-4E01-95AB-45A10D36B2DA}" srcOrd="2" destOrd="0" presId="urn:microsoft.com/office/officeart/2018/5/layout/CenteredIconLabelDescriptionList"/>
    <dgm:cxn modelId="{F2CC1B14-126D-4483-BC47-8971CB4C3832}" type="presParOf" srcId="{C5C42826-D53C-4A73-9DAB-E0DF181D7C42}" destId="{FCB52B0A-A489-4404-BB9E-414A4CBF4526}" srcOrd="3" destOrd="0" presId="urn:microsoft.com/office/officeart/2018/5/layout/CenteredIconLabelDescriptionList"/>
    <dgm:cxn modelId="{61AAACDB-2E99-45E6-9350-403FA9D1A51D}" type="presParOf" srcId="{C5C42826-D53C-4A73-9DAB-E0DF181D7C42}" destId="{38A7CD52-2A33-45FC-860B-450B68C2815A}" srcOrd="4" destOrd="0" presId="urn:microsoft.com/office/officeart/2018/5/layout/CenteredIconLabelDescriptionList"/>
    <dgm:cxn modelId="{82D632F3-C819-4619-BA56-EFE0737B4FC8}" type="presParOf" srcId="{6635F85B-71CA-48D8-B70C-CADBD3046878}" destId="{4155DB67-C232-4EAD-80B3-B2E9E0E776CB}" srcOrd="1" destOrd="0" presId="urn:microsoft.com/office/officeart/2018/5/layout/CenteredIconLabelDescriptionList"/>
    <dgm:cxn modelId="{4A8B1C28-6C9C-4133-A7A1-1A7665BB1868}" type="presParOf" srcId="{6635F85B-71CA-48D8-B70C-CADBD3046878}" destId="{884853BF-2E22-4A03-8BD6-B20D3AAFBA71}" srcOrd="2" destOrd="0" presId="urn:microsoft.com/office/officeart/2018/5/layout/CenteredIconLabelDescriptionList"/>
    <dgm:cxn modelId="{0EBAC93B-E5FA-4E82-9784-1C94E43526E9}" type="presParOf" srcId="{884853BF-2E22-4A03-8BD6-B20D3AAFBA71}" destId="{33F4814E-DB4F-4482-BA2B-23EA4916393E}" srcOrd="0" destOrd="0" presId="urn:microsoft.com/office/officeart/2018/5/layout/CenteredIconLabelDescriptionList"/>
    <dgm:cxn modelId="{22F3BFA8-4AB5-4655-8076-C84CB93C87B0}" type="presParOf" srcId="{884853BF-2E22-4A03-8BD6-B20D3AAFBA71}" destId="{B90803AD-57A1-43FA-94FF-073E42D214A6}" srcOrd="1" destOrd="0" presId="urn:microsoft.com/office/officeart/2018/5/layout/CenteredIconLabelDescriptionList"/>
    <dgm:cxn modelId="{3E6FB63F-A709-44EC-85D3-5465ED3791B1}" type="presParOf" srcId="{884853BF-2E22-4A03-8BD6-B20D3AAFBA71}" destId="{44D191FC-B1CF-4BD8-812B-86834F4FE076}" srcOrd="2" destOrd="0" presId="urn:microsoft.com/office/officeart/2018/5/layout/CenteredIconLabelDescriptionList"/>
    <dgm:cxn modelId="{AE81C6DB-DE8A-447C-B0A0-7B944B3CA11D}" type="presParOf" srcId="{884853BF-2E22-4A03-8BD6-B20D3AAFBA71}" destId="{BFBB513E-5ACC-4139-B1AA-B70FEE9A9CCF}" srcOrd="3" destOrd="0" presId="urn:microsoft.com/office/officeart/2018/5/layout/CenteredIconLabelDescriptionList"/>
    <dgm:cxn modelId="{5B715358-2B5B-429A-877A-E9E0D14143D0}" type="presParOf" srcId="{884853BF-2E22-4A03-8BD6-B20D3AAFBA71}" destId="{544F8509-5D4F-4D67-BEBE-BF0B64EAEE40}" srcOrd="4" destOrd="0" presId="urn:microsoft.com/office/officeart/2018/5/layout/CenteredIconLabelDescriptionList"/>
    <dgm:cxn modelId="{78C96A13-0789-48C7-8A6D-8D3323A8677E}" type="presParOf" srcId="{6635F85B-71CA-48D8-B70C-CADBD3046878}" destId="{C4A9F15A-4BD5-4490-8A91-CDB84D3D1765}" srcOrd="3" destOrd="0" presId="urn:microsoft.com/office/officeart/2018/5/layout/CenteredIconLabelDescriptionList"/>
    <dgm:cxn modelId="{D80693B2-EEE3-4C86-AF0B-8E160131A34C}" type="presParOf" srcId="{6635F85B-71CA-48D8-B70C-CADBD3046878}" destId="{133C63FA-5774-48F1-9EB4-4F4579F92332}" srcOrd="4" destOrd="0" presId="urn:microsoft.com/office/officeart/2018/5/layout/CenteredIconLabelDescriptionList"/>
    <dgm:cxn modelId="{6662F99D-FD73-4386-A889-06FD929EEA37}" type="presParOf" srcId="{133C63FA-5774-48F1-9EB4-4F4579F92332}" destId="{45EE2A25-86B2-4C0D-86C3-53B1678B01EB}" srcOrd="0" destOrd="0" presId="urn:microsoft.com/office/officeart/2018/5/layout/CenteredIconLabelDescriptionList"/>
    <dgm:cxn modelId="{96CE6A4F-12AC-423E-B7CF-653306684D2D}" type="presParOf" srcId="{133C63FA-5774-48F1-9EB4-4F4579F92332}" destId="{55AF8A99-C4E9-43F7-A030-FEC8E7E30BCE}" srcOrd="1" destOrd="0" presId="urn:microsoft.com/office/officeart/2018/5/layout/CenteredIconLabelDescriptionList"/>
    <dgm:cxn modelId="{5B39A801-969B-4DAF-8F6B-BF706DB602E5}" type="presParOf" srcId="{133C63FA-5774-48F1-9EB4-4F4579F92332}" destId="{3F97F45B-0058-4486-B6F1-5E8A6736A4DC}" srcOrd="2" destOrd="0" presId="urn:microsoft.com/office/officeart/2018/5/layout/CenteredIconLabelDescriptionList"/>
    <dgm:cxn modelId="{6846C54C-5BF4-4B9A-9882-97B77F0E1C14}" type="presParOf" srcId="{133C63FA-5774-48F1-9EB4-4F4579F92332}" destId="{1D0F52D8-9492-4B24-BDB2-AAE953C5234E}" srcOrd="3" destOrd="0" presId="urn:microsoft.com/office/officeart/2018/5/layout/CenteredIconLabelDescriptionList"/>
    <dgm:cxn modelId="{557AEDE5-CEB5-425B-94BA-E3F602B46D77}" type="presParOf" srcId="{133C63FA-5774-48F1-9EB4-4F4579F92332}" destId="{EEA06633-0264-4A46-AFD7-4D6935F587CB}" srcOrd="4" destOrd="0" presId="urn:microsoft.com/office/officeart/2018/5/layout/CenteredIconLabelDescriptionList"/>
    <dgm:cxn modelId="{7CB7817F-F215-424A-BC65-A9813C612748}" type="presParOf" srcId="{6635F85B-71CA-48D8-B70C-CADBD3046878}" destId="{534B4E39-EBC9-45B9-9276-780193D36F62}" srcOrd="5" destOrd="0" presId="urn:microsoft.com/office/officeart/2018/5/layout/CenteredIconLabelDescriptionList"/>
    <dgm:cxn modelId="{DC6E2F76-3D7C-4870-B110-8ACCE030019D}" type="presParOf" srcId="{6635F85B-71CA-48D8-B70C-CADBD3046878}" destId="{0A8DCF47-E40C-46D5-8323-6A0D7BA4BBA2}" srcOrd="6" destOrd="0" presId="urn:microsoft.com/office/officeart/2018/5/layout/CenteredIconLabelDescriptionList"/>
    <dgm:cxn modelId="{F24EFAD4-76C3-400A-84F6-FC8D2CC86BF9}" type="presParOf" srcId="{0A8DCF47-E40C-46D5-8323-6A0D7BA4BBA2}" destId="{B51E6D32-BD17-4F11-85FE-669FBDBE8336}" srcOrd="0" destOrd="0" presId="urn:microsoft.com/office/officeart/2018/5/layout/CenteredIconLabelDescriptionList"/>
    <dgm:cxn modelId="{2D7D91CF-BD85-4A46-9ABB-25876ED88228}" type="presParOf" srcId="{0A8DCF47-E40C-46D5-8323-6A0D7BA4BBA2}" destId="{4B09F2D2-B31D-41BB-9731-5322C90ADF22}" srcOrd="1" destOrd="0" presId="urn:microsoft.com/office/officeart/2018/5/layout/CenteredIconLabelDescriptionList"/>
    <dgm:cxn modelId="{67AEF92A-21B2-4BC2-90BD-C48F9AE81056}" type="presParOf" srcId="{0A8DCF47-E40C-46D5-8323-6A0D7BA4BBA2}" destId="{2315EE6D-4E06-49DF-BBC2-59F5CB9B2D6D}" srcOrd="2" destOrd="0" presId="urn:microsoft.com/office/officeart/2018/5/layout/CenteredIconLabelDescriptionList"/>
    <dgm:cxn modelId="{7951D8B1-A156-488A-8ED9-8CE0D8F9BA2D}" type="presParOf" srcId="{0A8DCF47-E40C-46D5-8323-6A0D7BA4BBA2}" destId="{D4A3F02E-5D05-4101-A398-2B654C145A2A}" srcOrd="3" destOrd="0" presId="urn:microsoft.com/office/officeart/2018/5/layout/CenteredIconLabelDescriptionList"/>
    <dgm:cxn modelId="{2E77F78E-CB82-42D8-BF3C-FBD32314F119}" type="presParOf" srcId="{0A8DCF47-E40C-46D5-8323-6A0D7BA4BBA2}" destId="{57B114CC-4C10-4FAF-B16C-25B6A0DECAA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50FDC1-7223-4F11-AB28-8A985F559E5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4184A7-016B-4AAB-B26A-95A358BD5140}">
      <dgm:prSet/>
      <dgm:spPr/>
      <dgm:t>
        <a:bodyPr/>
        <a:lstStyle/>
        <a:p>
          <a:pPr>
            <a:lnSpc>
              <a:spcPct val="100000"/>
            </a:lnSpc>
          </a:pPr>
          <a:r>
            <a:rPr lang="en-US"/>
            <a:t>Splitting the dataset into feature set and target set.</a:t>
          </a:r>
        </a:p>
      </dgm:t>
    </dgm:pt>
    <dgm:pt modelId="{41BB773B-A08C-497A-BD77-74D5B58251E3}" type="parTrans" cxnId="{A3C912F0-9B8A-43C3-B112-0C4933DB0DF3}">
      <dgm:prSet/>
      <dgm:spPr/>
      <dgm:t>
        <a:bodyPr/>
        <a:lstStyle/>
        <a:p>
          <a:endParaRPr lang="en-US"/>
        </a:p>
      </dgm:t>
    </dgm:pt>
    <dgm:pt modelId="{147ADE90-5591-4BF1-AD5D-6B5CC25E10EA}" type="sibTrans" cxnId="{A3C912F0-9B8A-43C3-B112-0C4933DB0DF3}">
      <dgm:prSet/>
      <dgm:spPr/>
      <dgm:t>
        <a:bodyPr/>
        <a:lstStyle/>
        <a:p>
          <a:endParaRPr lang="en-US"/>
        </a:p>
      </dgm:t>
    </dgm:pt>
    <dgm:pt modelId="{F682AE37-28A1-4AB1-B12B-D14AB3A0C896}">
      <dgm:prSet/>
      <dgm:spPr/>
      <dgm:t>
        <a:bodyPr/>
        <a:lstStyle/>
        <a:p>
          <a:pPr>
            <a:lnSpc>
              <a:spcPct val="100000"/>
            </a:lnSpc>
          </a:pPr>
          <a:r>
            <a:rPr lang="en-US"/>
            <a:t>Feature engineering and standardizing the dataset</a:t>
          </a:r>
        </a:p>
      </dgm:t>
    </dgm:pt>
    <dgm:pt modelId="{53EA639D-3006-46B7-A31F-333936182286}" type="parTrans" cxnId="{3E4BF9C3-BFEF-4D96-B19B-A64900E2DB5D}">
      <dgm:prSet/>
      <dgm:spPr/>
      <dgm:t>
        <a:bodyPr/>
        <a:lstStyle/>
        <a:p>
          <a:endParaRPr lang="en-US"/>
        </a:p>
      </dgm:t>
    </dgm:pt>
    <dgm:pt modelId="{712BE1AB-30D3-47EE-B969-EBB9F5256565}" type="sibTrans" cxnId="{3E4BF9C3-BFEF-4D96-B19B-A64900E2DB5D}">
      <dgm:prSet/>
      <dgm:spPr/>
      <dgm:t>
        <a:bodyPr/>
        <a:lstStyle/>
        <a:p>
          <a:endParaRPr lang="en-US"/>
        </a:p>
      </dgm:t>
    </dgm:pt>
    <dgm:pt modelId="{58EDC279-6615-4B95-9551-6F3BD05395DF}">
      <dgm:prSet/>
      <dgm:spPr/>
      <dgm:t>
        <a:bodyPr/>
        <a:lstStyle/>
        <a:p>
          <a:pPr>
            <a:lnSpc>
              <a:spcPct val="100000"/>
            </a:lnSpc>
          </a:pPr>
          <a:r>
            <a:rPr lang="en-US"/>
            <a:t>Splitting the dataset into training and test set</a:t>
          </a:r>
        </a:p>
      </dgm:t>
    </dgm:pt>
    <dgm:pt modelId="{64BA99B9-EC1E-44CE-ADA2-2470FBD29D76}" type="parTrans" cxnId="{C227F16B-610B-483A-AAE5-2FFC689AA157}">
      <dgm:prSet/>
      <dgm:spPr/>
      <dgm:t>
        <a:bodyPr/>
        <a:lstStyle/>
        <a:p>
          <a:endParaRPr lang="en-US"/>
        </a:p>
      </dgm:t>
    </dgm:pt>
    <dgm:pt modelId="{E8BA772B-4B32-48CA-A360-A9B211843B10}" type="sibTrans" cxnId="{C227F16B-610B-483A-AAE5-2FFC689AA157}">
      <dgm:prSet/>
      <dgm:spPr/>
      <dgm:t>
        <a:bodyPr/>
        <a:lstStyle/>
        <a:p>
          <a:endParaRPr lang="en-US"/>
        </a:p>
      </dgm:t>
    </dgm:pt>
    <dgm:pt modelId="{0E5E5138-31D8-47FB-A3A6-65A763F93B65}">
      <dgm:prSet/>
      <dgm:spPr/>
      <dgm:t>
        <a:bodyPr/>
        <a:lstStyle/>
        <a:p>
          <a:pPr rtl="0">
            <a:lnSpc>
              <a:spcPct val="100000"/>
            </a:lnSpc>
          </a:pPr>
          <a:r>
            <a:rPr lang="en-US"/>
            <a:t>Building multiple classification model, and choosing</a:t>
          </a:r>
          <a:r>
            <a:rPr lang="en-US">
              <a:latin typeface="Calibri Light" panose="020F0302020204030204"/>
            </a:rPr>
            <a:t> the best</a:t>
          </a:r>
          <a:r>
            <a:rPr lang="en-US"/>
            <a:t> parameters using </a:t>
          </a:r>
          <a:r>
            <a:rPr lang="en-US">
              <a:latin typeface="Calibri Light" panose="020F0302020204030204"/>
            </a:rPr>
            <a:t>Grid Search method:</a:t>
          </a:r>
          <a:endParaRPr lang="en-US"/>
        </a:p>
      </dgm:t>
    </dgm:pt>
    <dgm:pt modelId="{FC735C7D-1985-4EDC-97AB-0F8A54071137}" type="parTrans" cxnId="{E6871FDC-5AD6-40AF-9C55-E0BCC9941F6E}">
      <dgm:prSet/>
      <dgm:spPr/>
      <dgm:t>
        <a:bodyPr/>
        <a:lstStyle/>
        <a:p>
          <a:endParaRPr lang="en-US"/>
        </a:p>
      </dgm:t>
    </dgm:pt>
    <dgm:pt modelId="{A1A32898-EAC6-4E09-955D-FC4A5C099662}" type="sibTrans" cxnId="{E6871FDC-5AD6-40AF-9C55-E0BCC9941F6E}">
      <dgm:prSet/>
      <dgm:spPr/>
      <dgm:t>
        <a:bodyPr/>
        <a:lstStyle/>
        <a:p>
          <a:endParaRPr lang="en-US"/>
        </a:p>
      </dgm:t>
    </dgm:pt>
    <dgm:pt modelId="{D34F752C-AF97-4473-9556-1DE7BCD7F030}">
      <dgm:prSet/>
      <dgm:spPr/>
      <dgm:t>
        <a:bodyPr/>
        <a:lstStyle/>
        <a:p>
          <a:pPr rtl="0">
            <a:lnSpc>
              <a:spcPct val="100000"/>
            </a:lnSpc>
          </a:pPr>
          <a:r>
            <a:rPr lang="en-US">
              <a:latin typeface="Calibri Light" panose="020F0302020204030204"/>
            </a:rPr>
            <a:t>- </a:t>
          </a:r>
          <a:r>
            <a:rPr lang="en-US"/>
            <a:t>Logistic Regression</a:t>
          </a:r>
        </a:p>
      </dgm:t>
    </dgm:pt>
    <dgm:pt modelId="{1AF55480-01AE-4C6F-9152-BC59C44EA928}" type="parTrans" cxnId="{1AE1BD01-2336-4DBC-BBE1-5EDD33020512}">
      <dgm:prSet/>
      <dgm:spPr/>
      <dgm:t>
        <a:bodyPr/>
        <a:lstStyle/>
        <a:p>
          <a:endParaRPr lang="en-US"/>
        </a:p>
      </dgm:t>
    </dgm:pt>
    <dgm:pt modelId="{58EEB932-E7DA-44FF-A972-C41E45720107}" type="sibTrans" cxnId="{1AE1BD01-2336-4DBC-BBE1-5EDD33020512}">
      <dgm:prSet/>
      <dgm:spPr/>
      <dgm:t>
        <a:bodyPr/>
        <a:lstStyle/>
        <a:p>
          <a:endParaRPr lang="en-US"/>
        </a:p>
      </dgm:t>
    </dgm:pt>
    <dgm:pt modelId="{6CB655AE-A725-41DA-8467-45C6DDAE8B31}">
      <dgm:prSet/>
      <dgm:spPr/>
      <dgm:t>
        <a:bodyPr/>
        <a:lstStyle/>
        <a:p>
          <a:pPr rtl="0">
            <a:lnSpc>
              <a:spcPct val="100000"/>
            </a:lnSpc>
          </a:pPr>
          <a:r>
            <a:rPr lang="en-US">
              <a:latin typeface="Calibri Light" panose="020F0302020204030204"/>
            </a:rPr>
            <a:t>- </a:t>
          </a:r>
          <a:r>
            <a:rPr lang="en-US"/>
            <a:t>Support Vector Machine</a:t>
          </a:r>
        </a:p>
      </dgm:t>
    </dgm:pt>
    <dgm:pt modelId="{83C8CBCD-1B3E-4E14-A117-CC4164B8D048}" type="parTrans" cxnId="{F9063555-A4EE-474C-9A2C-11AE4F5902B1}">
      <dgm:prSet/>
      <dgm:spPr/>
      <dgm:t>
        <a:bodyPr/>
        <a:lstStyle/>
        <a:p>
          <a:endParaRPr lang="en-US"/>
        </a:p>
      </dgm:t>
    </dgm:pt>
    <dgm:pt modelId="{F66FA403-29DD-49F3-AD08-30BE57DBB452}" type="sibTrans" cxnId="{F9063555-A4EE-474C-9A2C-11AE4F5902B1}">
      <dgm:prSet/>
      <dgm:spPr/>
      <dgm:t>
        <a:bodyPr/>
        <a:lstStyle/>
        <a:p>
          <a:endParaRPr lang="en-US"/>
        </a:p>
      </dgm:t>
    </dgm:pt>
    <dgm:pt modelId="{D09AAF96-B232-4BC9-B6A2-81E00B2AE778}">
      <dgm:prSet/>
      <dgm:spPr/>
      <dgm:t>
        <a:bodyPr/>
        <a:lstStyle/>
        <a:p>
          <a:pPr rtl="0">
            <a:lnSpc>
              <a:spcPct val="100000"/>
            </a:lnSpc>
          </a:pPr>
          <a:r>
            <a:rPr lang="en-US">
              <a:latin typeface="Calibri Light" panose="020F0302020204030204"/>
            </a:rPr>
            <a:t>- </a:t>
          </a:r>
          <a:r>
            <a:rPr lang="en-US"/>
            <a:t>Decision Tree</a:t>
          </a:r>
        </a:p>
      </dgm:t>
    </dgm:pt>
    <dgm:pt modelId="{899530A9-325B-4974-8D02-E072A207164F}" type="parTrans" cxnId="{59BC1613-40BA-42A8-B9EC-191C42DFB1EE}">
      <dgm:prSet/>
      <dgm:spPr/>
      <dgm:t>
        <a:bodyPr/>
        <a:lstStyle/>
        <a:p>
          <a:endParaRPr lang="en-US"/>
        </a:p>
      </dgm:t>
    </dgm:pt>
    <dgm:pt modelId="{3F593990-34AA-4450-897F-70758667288F}" type="sibTrans" cxnId="{59BC1613-40BA-42A8-B9EC-191C42DFB1EE}">
      <dgm:prSet/>
      <dgm:spPr/>
      <dgm:t>
        <a:bodyPr/>
        <a:lstStyle/>
        <a:p>
          <a:endParaRPr lang="en-US"/>
        </a:p>
      </dgm:t>
    </dgm:pt>
    <dgm:pt modelId="{176C2128-4FE4-42A2-8FC9-DD3C36622D9F}">
      <dgm:prSet/>
      <dgm:spPr/>
      <dgm:t>
        <a:bodyPr/>
        <a:lstStyle/>
        <a:p>
          <a:pPr rtl="0">
            <a:lnSpc>
              <a:spcPct val="100000"/>
            </a:lnSpc>
          </a:pPr>
          <a:r>
            <a:rPr lang="en-US">
              <a:latin typeface="Calibri Light" panose="020F0302020204030204"/>
            </a:rPr>
            <a:t>- </a:t>
          </a:r>
          <a:r>
            <a:rPr lang="en-US"/>
            <a:t>K-Nearest Neighbors</a:t>
          </a:r>
        </a:p>
      </dgm:t>
    </dgm:pt>
    <dgm:pt modelId="{5784280A-DC93-47F7-81CC-304481A05AFD}" type="parTrans" cxnId="{92E14AD7-623D-467D-8B71-F337E9292AD6}">
      <dgm:prSet/>
      <dgm:spPr/>
      <dgm:t>
        <a:bodyPr/>
        <a:lstStyle/>
        <a:p>
          <a:endParaRPr lang="en-US"/>
        </a:p>
      </dgm:t>
    </dgm:pt>
    <dgm:pt modelId="{C2ED7994-F4B6-474A-924A-FD3799F60B94}" type="sibTrans" cxnId="{92E14AD7-623D-467D-8B71-F337E9292AD6}">
      <dgm:prSet/>
      <dgm:spPr/>
      <dgm:t>
        <a:bodyPr/>
        <a:lstStyle/>
        <a:p>
          <a:endParaRPr lang="en-US"/>
        </a:p>
      </dgm:t>
    </dgm:pt>
    <dgm:pt modelId="{0C7DFC68-68B7-4B3A-8F73-A36A034798F1}" type="pres">
      <dgm:prSet presAssocID="{2450FDC1-7223-4F11-AB28-8A985F559E59}" presName="root" presStyleCnt="0">
        <dgm:presLayoutVars>
          <dgm:dir/>
          <dgm:resizeHandles val="exact"/>
        </dgm:presLayoutVars>
      </dgm:prSet>
      <dgm:spPr/>
    </dgm:pt>
    <dgm:pt modelId="{5E8D3DC8-6D33-4C5E-ACC5-5149EBBB3FBB}" type="pres">
      <dgm:prSet presAssocID="{F14184A7-016B-4AAB-B26A-95A358BD5140}" presName="compNode" presStyleCnt="0"/>
      <dgm:spPr/>
    </dgm:pt>
    <dgm:pt modelId="{B8F20061-C687-4777-A90A-11B3B051B48D}" type="pres">
      <dgm:prSet presAssocID="{F14184A7-016B-4AAB-B26A-95A358BD5140}" presName="bgRect" presStyleLbl="bgShp" presStyleIdx="0" presStyleCnt="4"/>
      <dgm:spPr/>
    </dgm:pt>
    <dgm:pt modelId="{E46A4BB3-AB30-4E89-9A43-8CD419AB7932}" type="pres">
      <dgm:prSet presAssocID="{F14184A7-016B-4AAB-B26A-95A358BD51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0E270A3F-551C-4BDE-988C-D59246F19919}" type="pres">
      <dgm:prSet presAssocID="{F14184A7-016B-4AAB-B26A-95A358BD5140}" presName="spaceRect" presStyleCnt="0"/>
      <dgm:spPr/>
    </dgm:pt>
    <dgm:pt modelId="{B3E0CFD7-09CB-4156-9EE8-D80F5501DC78}" type="pres">
      <dgm:prSet presAssocID="{F14184A7-016B-4AAB-B26A-95A358BD5140}" presName="parTx" presStyleLbl="revTx" presStyleIdx="0" presStyleCnt="5">
        <dgm:presLayoutVars>
          <dgm:chMax val="0"/>
          <dgm:chPref val="0"/>
        </dgm:presLayoutVars>
      </dgm:prSet>
      <dgm:spPr/>
    </dgm:pt>
    <dgm:pt modelId="{0EB466ED-B481-423B-A6C1-A14288F4A689}" type="pres">
      <dgm:prSet presAssocID="{147ADE90-5591-4BF1-AD5D-6B5CC25E10EA}" presName="sibTrans" presStyleCnt="0"/>
      <dgm:spPr/>
    </dgm:pt>
    <dgm:pt modelId="{373B05A5-E1C2-4671-A5CA-CC6711F2617B}" type="pres">
      <dgm:prSet presAssocID="{F682AE37-28A1-4AB1-B12B-D14AB3A0C896}" presName="compNode" presStyleCnt="0"/>
      <dgm:spPr/>
    </dgm:pt>
    <dgm:pt modelId="{66A0180C-A039-4EFA-BE37-EFD76F3FFDC7}" type="pres">
      <dgm:prSet presAssocID="{F682AE37-28A1-4AB1-B12B-D14AB3A0C896}" presName="bgRect" presStyleLbl="bgShp" presStyleIdx="1" presStyleCnt="4"/>
      <dgm:spPr/>
    </dgm:pt>
    <dgm:pt modelId="{7B9C1130-6394-4133-848B-EC43A4B6B498}" type="pres">
      <dgm:prSet presAssocID="{F682AE37-28A1-4AB1-B12B-D14AB3A0C8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D71CFD5E-077C-4C7C-A91B-E8803DB27E4D}" type="pres">
      <dgm:prSet presAssocID="{F682AE37-28A1-4AB1-B12B-D14AB3A0C896}" presName="spaceRect" presStyleCnt="0"/>
      <dgm:spPr/>
    </dgm:pt>
    <dgm:pt modelId="{8FCDBCE4-8ECB-4E24-8BB4-2AD48BB81B6A}" type="pres">
      <dgm:prSet presAssocID="{F682AE37-28A1-4AB1-B12B-D14AB3A0C896}" presName="parTx" presStyleLbl="revTx" presStyleIdx="1" presStyleCnt="5">
        <dgm:presLayoutVars>
          <dgm:chMax val="0"/>
          <dgm:chPref val="0"/>
        </dgm:presLayoutVars>
      </dgm:prSet>
      <dgm:spPr/>
    </dgm:pt>
    <dgm:pt modelId="{CB35FCD3-5DDE-4A25-B0C4-C845E8EE3D90}" type="pres">
      <dgm:prSet presAssocID="{712BE1AB-30D3-47EE-B969-EBB9F5256565}" presName="sibTrans" presStyleCnt="0"/>
      <dgm:spPr/>
    </dgm:pt>
    <dgm:pt modelId="{45B9F5ED-5B12-4531-A164-7EF023065A2C}" type="pres">
      <dgm:prSet presAssocID="{58EDC279-6615-4B95-9551-6F3BD05395DF}" presName="compNode" presStyleCnt="0"/>
      <dgm:spPr/>
    </dgm:pt>
    <dgm:pt modelId="{C83AD063-3279-4CD8-BA7E-3BD8BB70FE62}" type="pres">
      <dgm:prSet presAssocID="{58EDC279-6615-4B95-9551-6F3BD05395DF}" presName="bgRect" presStyleLbl="bgShp" presStyleIdx="2" presStyleCnt="4"/>
      <dgm:spPr/>
    </dgm:pt>
    <dgm:pt modelId="{82467026-8A2D-4FE8-8059-703CE3A265AC}" type="pres">
      <dgm:prSet presAssocID="{58EDC279-6615-4B95-9551-6F3BD05395D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4F07CA1C-31BC-4E74-9408-BC2E26906FD2}" type="pres">
      <dgm:prSet presAssocID="{58EDC279-6615-4B95-9551-6F3BD05395DF}" presName="spaceRect" presStyleCnt="0"/>
      <dgm:spPr/>
    </dgm:pt>
    <dgm:pt modelId="{31C17839-4F79-4233-91CC-757F4B146399}" type="pres">
      <dgm:prSet presAssocID="{58EDC279-6615-4B95-9551-6F3BD05395DF}" presName="parTx" presStyleLbl="revTx" presStyleIdx="2" presStyleCnt="5">
        <dgm:presLayoutVars>
          <dgm:chMax val="0"/>
          <dgm:chPref val="0"/>
        </dgm:presLayoutVars>
      </dgm:prSet>
      <dgm:spPr/>
    </dgm:pt>
    <dgm:pt modelId="{2C80A227-3131-4B0A-B026-0D6B543E869D}" type="pres">
      <dgm:prSet presAssocID="{E8BA772B-4B32-48CA-A360-A9B211843B10}" presName="sibTrans" presStyleCnt="0"/>
      <dgm:spPr/>
    </dgm:pt>
    <dgm:pt modelId="{5E1B619D-9C08-47D4-A824-F9D0244D729E}" type="pres">
      <dgm:prSet presAssocID="{0E5E5138-31D8-47FB-A3A6-65A763F93B65}" presName="compNode" presStyleCnt="0"/>
      <dgm:spPr/>
    </dgm:pt>
    <dgm:pt modelId="{C5CBB8D2-1DE7-4BAA-8732-14F8A6C78274}" type="pres">
      <dgm:prSet presAssocID="{0E5E5138-31D8-47FB-A3A6-65A763F93B65}" presName="bgRect" presStyleLbl="bgShp" presStyleIdx="3" presStyleCnt="4"/>
      <dgm:spPr/>
    </dgm:pt>
    <dgm:pt modelId="{0C7CFB29-D63D-406C-9BEB-AA78255EF3A4}" type="pres">
      <dgm:prSet presAssocID="{0E5E5138-31D8-47FB-A3A6-65A763F93B6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ze"/>
        </a:ext>
      </dgm:extLst>
    </dgm:pt>
    <dgm:pt modelId="{9921BDF1-6DB7-4ED8-8B04-5DE84567996A}" type="pres">
      <dgm:prSet presAssocID="{0E5E5138-31D8-47FB-A3A6-65A763F93B65}" presName="spaceRect" presStyleCnt="0"/>
      <dgm:spPr/>
    </dgm:pt>
    <dgm:pt modelId="{4B54C2F1-51DD-47C5-AF68-D4A526A9688D}" type="pres">
      <dgm:prSet presAssocID="{0E5E5138-31D8-47FB-A3A6-65A763F93B65}" presName="parTx" presStyleLbl="revTx" presStyleIdx="3" presStyleCnt="5">
        <dgm:presLayoutVars>
          <dgm:chMax val="0"/>
          <dgm:chPref val="0"/>
        </dgm:presLayoutVars>
      </dgm:prSet>
      <dgm:spPr/>
    </dgm:pt>
    <dgm:pt modelId="{2AB97A85-A6D6-48E3-8CFE-0FB49789CB43}" type="pres">
      <dgm:prSet presAssocID="{0E5E5138-31D8-47FB-A3A6-65A763F93B65}" presName="desTx" presStyleLbl="revTx" presStyleIdx="4" presStyleCnt="5">
        <dgm:presLayoutVars/>
      </dgm:prSet>
      <dgm:spPr/>
    </dgm:pt>
  </dgm:ptLst>
  <dgm:cxnLst>
    <dgm:cxn modelId="{1AE1BD01-2336-4DBC-BBE1-5EDD33020512}" srcId="{0E5E5138-31D8-47FB-A3A6-65A763F93B65}" destId="{D34F752C-AF97-4473-9556-1DE7BCD7F030}" srcOrd="0" destOrd="0" parTransId="{1AF55480-01AE-4C6F-9152-BC59C44EA928}" sibTransId="{58EEB932-E7DA-44FF-A972-C41E45720107}"/>
    <dgm:cxn modelId="{59BC1613-40BA-42A8-B9EC-191C42DFB1EE}" srcId="{0E5E5138-31D8-47FB-A3A6-65A763F93B65}" destId="{D09AAF96-B232-4BC9-B6A2-81E00B2AE778}" srcOrd="2" destOrd="0" parTransId="{899530A9-325B-4974-8D02-E072A207164F}" sibTransId="{3F593990-34AA-4450-897F-70758667288F}"/>
    <dgm:cxn modelId="{13DB5719-9613-4067-9E16-846CA5C908B8}" type="presOf" srcId="{D34F752C-AF97-4473-9556-1DE7BCD7F030}" destId="{2AB97A85-A6D6-48E3-8CFE-0FB49789CB43}" srcOrd="0" destOrd="0" presId="urn:microsoft.com/office/officeart/2018/2/layout/IconVerticalSolidList"/>
    <dgm:cxn modelId="{405DC61F-6477-45F3-9A15-2A1E51ED1880}" type="presOf" srcId="{6CB655AE-A725-41DA-8467-45C6DDAE8B31}" destId="{2AB97A85-A6D6-48E3-8CFE-0FB49789CB43}" srcOrd="0" destOrd="1" presId="urn:microsoft.com/office/officeart/2018/2/layout/IconVerticalSolidList"/>
    <dgm:cxn modelId="{AFCFA733-FD29-4F10-8B7C-3D754640262F}" type="presOf" srcId="{F14184A7-016B-4AAB-B26A-95A358BD5140}" destId="{B3E0CFD7-09CB-4156-9EE8-D80F5501DC78}" srcOrd="0" destOrd="0" presId="urn:microsoft.com/office/officeart/2018/2/layout/IconVerticalSolidList"/>
    <dgm:cxn modelId="{7C0E2146-4D66-431F-A24C-418D352CB2E3}" type="presOf" srcId="{0E5E5138-31D8-47FB-A3A6-65A763F93B65}" destId="{4B54C2F1-51DD-47C5-AF68-D4A526A9688D}" srcOrd="0" destOrd="0" presId="urn:microsoft.com/office/officeart/2018/2/layout/IconVerticalSolidList"/>
    <dgm:cxn modelId="{C227F16B-610B-483A-AAE5-2FFC689AA157}" srcId="{2450FDC1-7223-4F11-AB28-8A985F559E59}" destId="{58EDC279-6615-4B95-9551-6F3BD05395DF}" srcOrd="2" destOrd="0" parTransId="{64BA99B9-EC1E-44CE-ADA2-2470FBD29D76}" sibTransId="{E8BA772B-4B32-48CA-A360-A9B211843B10}"/>
    <dgm:cxn modelId="{9AE9F054-B2B4-44CE-AE19-D2BF05CDEB0A}" type="presOf" srcId="{F682AE37-28A1-4AB1-B12B-D14AB3A0C896}" destId="{8FCDBCE4-8ECB-4E24-8BB4-2AD48BB81B6A}" srcOrd="0" destOrd="0" presId="urn:microsoft.com/office/officeart/2018/2/layout/IconVerticalSolidList"/>
    <dgm:cxn modelId="{F9063555-A4EE-474C-9A2C-11AE4F5902B1}" srcId="{0E5E5138-31D8-47FB-A3A6-65A763F93B65}" destId="{6CB655AE-A725-41DA-8467-45C6DDAE8B31}" srcOrd="1" destOrd="0" parTransId="{83C8CBCD-1B3E-4E14-A117-CC4164B8D048}" sibTransId="{F66FA403-29DD-49F3-AD08-30BE57DBB452}"/>
    <dgm:cxn modelId="{404A0A8D-B926-4A61-A2A2-9B979FB834C4}" type="presOf" srcId="{2450FDC1-7223-4F11-AB28-8A985F559E59}" destId="{0C7DFC68-68B7-4B3A-8F73-A36A034798F1}" srcOrd="0" destOrd="0" presId="urn:microsoft.com/office/officeart/2018/2/layout/IconVerticalSolidList"/>
    <dgm:cxn modelId="{EF2E90AE-631F-4FBC-9225-D84981F9684F}" type="presOf" srcId="{D09AAF96-B232-4BC9-B6A2-81E00B2AE778}" destId="{2AB97A85-A6D6-48E3-8CFE-0FB49789CB43}" srcOrd="0" destOrd="2" presId="urn:microsoft.com/office/officeart/2018/2/layout/IconVerticalSolidList"/>
    <dgm:cxn modelId="{3E4BF9C3-BFEF-4D96-B19B-A64900E2DB5D}" srcId="{2450FDC1-7223-4F11-AB28-8A985F559E59}" destId="{F682AE37-28A1-4AB1-B12B-D14AB3A0C896}" srcOrd="1" destOrd="0" parTransId="{53EA639D-3006-46B7-A31F-333936182286}" sibTransId="{712BE1AB-30D3-47EE-B969-EBB9F5256565}"/>
    <dgm:cxn modelId="{92E14AD7-623D-467D-8B71-F337E9292AD6}" srcId="{0E5E5138-31D8-47FB-A3A6-65A763F93B65}" destId="{176C2128-4FE4-42A2-8FC9-DD3C36622D9F}" srcOrd="3" destOrd="0" parTransId="{5784280A-DC93-47F7-81CC-304481A05AFD}" sibTransId="{C2ED7994-F4B6-474A-924A-FD3799F60B94}"/>
    <dgm:cxn modelId="{E6871FDC-5AD6-40AF-9C55-E0BCC9941F6E}" srcId="{2450FDC1-7223-4F11-AB28-8A985F559E59}" destId="{0E5E5138-31D8-47FB-A3A6-65A763F93B65}" srcOrd="3" destOrd="0" parTransId="{FC735C7D-1985-4EDC-97AB-0F8A54071137}" sibTransId="{A1A32898-EAC6-4E09-955D-FC4A5C099662}"/>
    <dgm:cxn modelId="{A3C912F0-9B8A-43C3-B112-0C4933DB0DF3}" srcId="{2450FDC1-7223-4F11-AB28-8A985F559E59}" destId="{F14184A7-016B-4AAB-B26A-95A358BD5140}" srcOrd="0" destOrd="0" parTransId="{41BB773B-A08C-497A-BD77-74D5B58251E3}" sibTransId="{147ADE90-5591-4BF1-AD5D-6B5CC25E10EA}"/>
    <dgm:cxn modelId="{2E5897F9-0883-481A-AFAB-C31F4F9A70CA}" type="presOf" srcId="{176C2128-4FE4-42A2-8FC9-DD3C36622D9F}" destId="{2AB97A85-A6D6-48E3-8CFE-0FB49789CB43}" srcOrd="0" destOrd="3" presId="urn:microsoft.com/office/officeart/2018/2/layout/IconVerticalSolidList"/>
    <dgm:cxn modelId="{DBA9BEFB-F609-4A3A-8DAB-478B37C0293E}" type="presOf" srcId="{58EDC279-6615-4B95-9551-6F3BD05395DF}" destId="{31C17839-4F79-4233-91CC-757F4B146399}" srcOrd="0" destOrd="0" presId="urn:microsoft.com/office/officeart/2018/2/layout/IconVerticalSolidList"/>
    <dgm:cxn modelId="{97D14D7E-DCB0-4533-80C9-FF79871BB1A3}" type="presParOf" srcId="{0C7DFC68-68B7-4B3A-8F73-A36A034798F1}" destId="{5E8D3DC8-6D33-4C5E-ACC5-5149EBBB3FBB}" srcOrd="0" destOrd="0" presId="urn:microsoft.com/office/officeart/2018/2/layout/IconVerticalSolidList"/>
    <dgm:cxn modelId="{11651FC7-71D5-4371-B240-750E7807C7CD}" type="presParOf" srcId="{5E8D3DC8-6D33-4C5E-ACC5-5149EBBB3FBB}" destId="{B8F20061-C687-4777-A90A-11B3B051B48D}" srcOrd="0" destOrd="0" presId="urn:microsoft.com/office/officeart/2018/2/layout/IconVerticalSolidList"/>
    <dgm:cxn modelId="{FDF37B16-8CCE-42AD-A25D-0153E4E367C3}" type="presParOf" srcId="{5E8D3DC8-6D33-4C5E-ACC5-5149EBBB3FBB}" destId="{E46A4BB3-AB30-4E89-9A43-8CD419AB7932}" srcOrd="1" destOrd="0" presId="urn:microsoft.com/office/officeart/2018/2/layout/IconVerticalSolidList"/>
    <dgm:cxn modelId="{5CA59E7D-5977-4BF1-BD88-962C8D5B81C1}" type="presParOf" srcId="{5E8D3DC8-6D33-4C5E-ACC5-5149EBBB3FBB}" destId="{0E270A3F-551C-4BDE-988C-D59246F19919}" srcOrd="2" destOrd="0" presId="urn:microsoft.com/office/officeart/2018/2/layout/IconVerticalSolidList"/>
    <dgm:cxn modelId="{AFE997F9-4A0F-462E-8E87-31134176A08E}" type="presParOf" srcId="{5E8D3DC8-6D33-4C5E-ACC5-5149EBBB3FBB}" destId="{B3E0CFD7-09CB-4156-9EE8-D80F5501DC78}" srcOrd="3" destOrd="0" presId="urn:microsoft.com/office/officeart/2018/2/layout/IconVerticalSolidList"/>
    <dgm:cxn modelId="{CE61ADCF-B0E7-4BA6-A50A-F44938F198D3}" type="presParOf" srcId="{0C7DFC68-68B7-4B3A-8F73-A36A034798F1}" destId="{0EB466ED-B481-423B-A6C1-A14288F4A689}" srcOrd="1" destOrd="0" presId="urn:microsoft.com/office/officeart/2018/2/layout/IconVerticalSolidList"/>
    <dgm:cxn modelId="{3BBF8A07-6095-43CA-AD38-001F86AB275E}" type="presParOf" srcId="{0C7DFC68-68B7-4B3A-8F73-A36A034798F1}" destId="{373B05A5-E1C2-4671-A5CA-CC6711F2617B}" srcOrd="2" destOrd="0" presId="urn:microsoft.com/office/officeart/2018/2/layout/IconVerticalSolidList"/>
    <dgm:cxn modelId="{504D2B0F-015E-4C01-AE1C-0BD8C36197BE}" type="presParOf" srcId="{373B05A5-E1C2-4671-A5CA-CC6711F2617B}" destId="{66A0180C-A039-4EFA-BE37-EFD76F3FFDC7}" srcOrd="0" destOrd="0" presId="urn:microsoft.com/office/officeart/2018/2/layout/IconVerticalSolidList"/>
    <dgm:cxn modelId="{5C175E40-E13C-4E99-8254-567B511DF37A}" type="presParOf" srcId="{373B05A5-E1C2-4671-A5CA-CC6711F2617B}" destId="{7B9C1130-6394-4133-848B-EC43A4B6B498}" srcOrd="1" destOrd="0" presId="urn:microsoft.com/office/officeart/2018/2/layout/IconVerticalSolidList"/>
    <dgm:cxn modelId="{F49C3185-7A32-44CC-9EFD-3968B471B5ED}" type="presParOf" srcId="{373B05A5-E1C2-4671-A5CA-CC6711F2617B}" destId="{D71CFD5E-077C-4C7C-A91B-E8803DB27E4D}" srcOrd="2" destOrd="0" presId="urn:microsoft.com/office/officeart/2018/2/layout/IconVerticalSolidList"/>
    <dgm:cxn modelId="{5F5429B9-5835-4920-B00E-3732D1A182AB}" type="presParOf" srcId="{373B05A5-E1C2-4671-A5CA-CC6711F2617B}" destId="{8FCDBCE4-8ECB-4E24-8BB4-2AD48BB81B6A}" srcOrd="3" destOrd="0" presId="urn:microsoft.com/office/officeart/2018/2/layout/IconVerticalSolidList"/>
    <dgm:cxn modelId="{94794957-646B-46B7-9A07-02BACA5AAD15}" type="presParOf" srcId="{0C7DFC68-68B7-4B3A-8F73-A36A034798F1}" destId="{CB35FCD3-5DDE-4A25-B0C4-C845E8EE3D90}" srcOrd="3" destOrd="0" presId="urn:microsoft.com/office/officeart/2018/2/layout/IconVerticalSolidList"/>
    <dgm:cxn modelId="{F0F8D832-5B76-456A-941A-8733046A546F}" type="presParOf" srcId="{0C7DFC68-68B7-4B3A-8F73-A36A034798F1}" destId="{45B9F5ED-5B12-4531-A164-7EF023065A2C}" srcOrd="4" destOrd="0" presId="urn:microsoft.com/office/officeart/2018/2/layout/IconVerticalSolidList"/>
    <dgm:cxn modelId="{43AD4863-A4E9-4F5F-9D99-90D8E63C8E75}" type="presParOf" srcId="{45B9F5ED-5B12-4531-A164-7EF023065A2C}" destId="{C83AD063-3279-4CD8-BA7E-3BD8BB70FE62}" srcOrd="0" destOrd="0" presId="urn:microsoft.com/office/officeart/2018/2/layout/IconVerticalSolidList"/>
    <dgm:cxn modelId="{5BA5E355-7095-408C-9A6C-A192CB0B6E61}" type="presParOf" srcId="{45B9F5ED-5B12-4531-A164-7EF023065A2C}" destId="{82467026-8A2D-4FE8-8059-703CE3A265AC}" srcOrd="1" destOrd="0" presId="urn:microsoft.com/office/officeart/2018/2/layout/IconVerticalSolidList"/>
    <dgm:cxn modelId="{B7EECFF3-F804-40AA-8665-D7DCE19B52B4}" type="presParOf" srcId="{45B9F5ED-5B12-4531-A164-7EF023065A2C}" destId="{4F07CA1C-31BC-4E74-9408-BC2E26906FD2}" srcOrd="2" destOrd="0" presId="urn:microsoft.com/office/officeart/2018/2/layout/IconVerticalSolidList"/>
    <dgm:cxn modelId="{6AAE14B6-DDE9-4EA4-BECE-AAEB48B6A4EF}" type="presParOf" srcId="{45B9F5ED-5B12-4531-A164-7EF023065A2C}" destId="{31C17839-4F79-4233-91CC-757F4B146399}" srcOrd="3" destOrd="0" presId="urn:microsoft.com/office/officeart/2018/2/layout/IconVerticalSolidList"/>
    <dgm:cxn modelId="{979B2656-0724-4612-84BC-E0CBEC4A9EBC}" type="presParOf" srcId="{0C7DFC68-68B7-4B3A-8F73-A36A034798F1}" destId="{2C80A227-3131-4B0A-B026-0D6B543E869D}" srcOrd="5" destOrd="0" presId="urn:microsoft.com/office/officeart/2018/2/layout/IconVerticalSolidList"/>
    <dgm:cxn modelId="{00DCFB1E-6B0A-4552-AE13-0AF02CE56A00}" type="presParOf" srcId="{0C7DFC68-68B7-4B3A-8F73-A36A034798F1}" destId="{5E1B619D-9C08-47D4-A824-F9D0244D729E}" srcOrd="6" destOrd="0" presId="urn:microsoft.com/office/officeart/2018/2/layout/IconVerticalSolidList"/>
    <dgm:cxn modelId="{C4D0F426-1AE5-412D-8D17-F3CF0F558A9E}" type="presParOf" srcId="{5E1B619D-9C08-47D4-A824-F9D0244D729E}" destId="{C5CBB8D2-1DE7-4BAA-8732-14F8A6C78274}" srcOrd="0" destOrd="0" presId="urn:microsoft.com/office/officeart/2018/2/layout/IconVerticalSolidList"/>
    <dgm:cxn modelId="{B26E6E1F-05F7-403D-810E-1F24DC5A60A2}" type="presParOf" srcId="{5E1B619D-9C08-47D4-A824-F9D0244D729E}" destId="{0C7CFB29-D63D-406C-9BEB-AA78255EF3A4}" srcOrd="1" destOrd="0" presId="urn:microsoft.com/office/officeart/2018/2/layout/IconVerticalSolidList"/>
    <dgm:cxn modelId="{9CD9D78B-AE3C-4E04-9845-24190B49A320}" type="presParOf" srcId="{5E1B619D-9C08-47D4-A824-F9D0244D729E}" destId="{9921BDF1-6DB7-4ED8-8B04-5DE84567996A}" srcOrd="2" destOrd="0" presId="urn:microsoft.com/office/officeart/2018/2/layout/IconVerticalSolidList"/>
    <dgm:cxn modelId="{79E4BA66-CF04-44E6-B024-40DCFEC075AE}" type="presParOf" srcId="{5E1B619D-9C08-47D4-A824-F9D0244D729E}" destId="{4B54C2F1-51DD-47C5-AF68-D4A526A9688D}" srcOrd="3" destOrd="0" presId="urn:microsoft.com/office/officeart/2018/2/layout/IconVerticalSolidList"/>
    <dgm:cxn modelId="{5E1D8499-1B45-4E76-9570-7F847D82A0CC}" type="presParOf" srcId="{5E1B619D-9C08-47D4-A824-F9D0244D729E}" destId="{2AB97A85-A6D6-48E3-8CFE-0FB49789CB4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42D7BF-5F8C-4C5B-8546-2079CA8D53A1}"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F5D1F13-384C-4463-A3AC-7D446900D94B}">
      <dgm:prSet/>
      <dgm:spPr/>
      <dgm:t>
        <a:bodyPr/>
        <a:lstStyle/>
        <a:p>
          <a:pPr>
            <a:lnSpc>
              <a:spcPct val="100000"/>
            </a:lnSpc>
            <a:defRPr cap="all"/>
          </a:pPr>
          <a:r>
            <a:rPr lang="en-US" dirty="0"/>
            <a:t>Exploratory data analysis</a:t>
          </a:r>
        </a:p>
      </dgm:t>
    </dgm:pt>
    <dgm:pt modelId="{279CF654-DDDB-47B1-AAC2-EEDF4F5FEAEB}" type="parTrans" cxnId="{9C2072AF-3CAA-4067-BF93-C7EB823B12AE}">
      <dgm:prSet/>
      <dgm:spPr/>
      <dgm:t>
        <a:bodyPr/>
        <a:lstStyle/>
        <a:p>
          <a:endParaRPr lang="en-US"/>
        </a:p>
      </dgm:t>
    </dgm:pt>
    <dgm:pt modelId="{99DEA56F-DA6E-4FCC-ACF2-F90C07A338E9}" type="sibTrans" cxnId="{9C2072AF-3CAA-4067-BF93-C7EB823B12AE}">
      <dgm:prSet/>
      <dgm:spPr/>
      <dgm:t>
        <a:bodyPr/>
        <a:lstStyle/>
        <a:p>
          <a:endParaRPr lang="en-US"/>
        </a:p>
      </dgm:t>
    </dgm:pt>
    <dgm:pt modelId="{C91ED9DE-55C6-4F73-930E-9D14548A2A7F}">
      <dgm:prSet/>
      <dgm:spPr/>
      <dgm:t>
        <a:bodyPr/>
        <a:lstStyle/>
        <a:p>
          <a:pPr rtl="0">
            <a:lnSpc>
              <a:spcPct val="100000"/>
            </a:lnSpc>
            <a:defRPr cap="all"/>
          </a:pPr>
          <a:r>
            <a:rPr lang="en-US" dirty="0"/>
            <a:t>Interactive </a:t>
          </a:r>
          <a:r>
            <a:rPr lang="en-US" dirty="0">
              <a:latin typeface="Calibri Light" panose="020F0302020204030204"/>
            </a:rPr>
            <a:t>visual analytics</a:t>
          </a:r>
          <a:endParaRPr lang="en-US" dirty="0"/>
        </a:p>
      </dgm:t>
    </dgm:pt>
    <dgm:pt modelId="{0DD6D0E8-BA1E-459E-9983-A354DEFB2C48}" type="parTrans" cxnId="{43359110-5028-42CA-805C-3720B19CC1A5}">
      <dgm:prSet/>
      <dgm:spPr/>
      <dgm:t>
        <a:bodyPr/>
        <a:lstStyle/>
        <a:p>
          <a:endParaRPr lang="en-US"/>
        </a:p>
      </dgm:t>
    </dgm:pt>
    <dgm:pt modelId="{B89A3805-879F-4AA8-9BFA-6AB3C7D82485}" type="sibTrans" cxnId="{43359110-5028-42CA-805C-3720B19CC1A5}">
      <dgm:prSet/>
      <dgm:spPr/>
      <dgm:t>
        <a:bodyPr/>
        <a:lstStyle/>
        <a:p>
          <a:endParaRPr lang="en-US"/>
        </a:p>
      </dgm:t>
    </dgm:pt>
    <dgm:pt modelId="{4367B8B5-CC6D-4139-B64B-2935D310AF12}">
      <dgm:prSet/>
      <dgm:spPr/>
      <dgm:t>
        <a:bodyPr/>
        <a:lstStyle/>
        <a:p>
          <a:pPr rtl="0">
            <a:lnSpc>
              <a:spcPct val="100000"/>
            </a:lnSpc>
            <a:defRPr cap="all"/>
          </a:pPr>
          <a:r>
            <a:rPr lang="en-US" dirty="0"/>
            <a:t>Predictive analysis </a:t>
          </a:r>
          <a:r>
            <a:rPr lang="en-US" dirty="0">
              <a:latin typeface="Calibri Light" panose="020F0302020204030204"/>
            </a:rPr>
            <a:t>using Machine Learning</a:t>
          </a:r>
          <a:endParaRPr lang="en-US" dirty="0"/>
        </a:p>
      </dgm:t>
    </dgm:pt>
    <dgm:pt modelId="{17110BDB-1317-478E-A77C-7D166D90A216}" type="parTrans" cxnId="{308C7DD7-1EEB-45D0-9C7B-23399792A987}">
      <dgm:prSet/>
      <dgm:spPr/>
      <dgm:t>
        <a:bodyPr/>
        <a:lstStyle/>
        <a:p>
          <a:endParaRPr lang="en-US"/>
        </a:p>
      </dgm:t>
    </dgm:pt>
    <dgm:pt modelId="{7ABCAD05-5BCE-4586-BCF2-1353EA1BDD77}" type="sibTrans" cxnId="{308C7DD7-1EEB-45D0-9C7B-23399792A987}">
      <dgm:prSet/>
      <dgm:spPr/>
      <dgm:t>
        <a:bodyPr/>
        <a:lstStyle/>
        <a:p>
          <a:endParaRPr lang="en-US"/>
        </a:p>
      </dgm:t>
    </dgm:pt>
    <dgm:pt modelId="{B1241DD3-9505-4AB5-899F-C095D1DE3001}" type="pres">
      <dgm:prSet presAssocID="{DE42D7BF-5F8C-4C5B-8546-2079CA8D53A1}" presName="root" presStyleCnt="0">
        <dgm:presLayoutVars>
          <dgm:dir/>
          <dgm:resizeHandles val="exact"/>
        </dgm:presLayoutVars>
      </dgm:prSet>
      <dgm:spPr/>
    </dgm:pt>
    <dgm:pt modelId="{505B3D3F-131F-43FD-8022-A5840E8A2BB2}" type="pres">
      <dgm:prSet presAssocID="{8F5D1F13-384C-4463-A3AC-7D446900D94B}" presName="compNode" presStyleCnt="0"/>
      <dgm:spPr/>
    </dgm:pt>
    <dgm:pt modelId="{914D6B45-02D6-4434-B63F-E2CCDB9F762B}" type="pres">
      <dgm:prSet presAssocID="{8F5D1F13-384C-4463-A3AC-7D446900D94B}" presName="iconBgRect" presStyleLbl="bgShp" presStyleIdx="0" presStyleCnt="3"/>
      <dgm:spPr/>
    </dgm:pt>
    <dgm:pt modelId="{B82CA076-3130-42F0-AD31-628A033BE58E}" type="pres">
      <dgm:prSet presAssocID="{8F5D1F13-384C-4463-A3AC-7D446900D9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AB312D23-5EC8-45DA-B5A2-B7014771728B}" type="pres">
      <dgm:prSet presAssocID="{8F5D1F13-384C-4463-A3AC-7D446900D94B}" presName="spaceRect" presStyleCnt="0"/>
      <dgm:spPr/>
    </dgm:pt>
    <dgm:pt modelId="{545D811A-D28F-458B-95B0-5A5C6C053681}" type="pres">
      <dgm:prSet presAssocID="{8F5D1F13-384C-4463-A3AC-7D446900D94B}" presName="textRect" presStyleLbl="revTx" presStyleIdx="0" presStyleCnt="3">
        <dgm:presLayoutVars>
          <dgm:chMax val="1"/>
          <dgm:chPref val="1"/>
        </dgm:presLayoutVars>
      </dgm:prSet>
      <dgm:spPr/>
    </dgm:pt>
    <dgm:pt modelId="{B3D76D62-3D29-49DC-9A87-CD18584C5C58}" type="pres">
      <dgm:prSet presAssocID="{99DEA56F-DA6E-4FCC-ACF2-F90C07A338E9}" presName="sibTrans" presStyleCnt="0"/>
      <dgm:spPr/>
    </dgm:pt>
    <dgm:pt modelId="{ADDEB702-453D-4D4A-BA19-6B181505AA54}" type="pres">
      <dgm:prSet presAssocID="{C91ED9DE-55C6-4F73-930E-9D14548A2A7F}" presName="compNode" presStyleCnt="0"/>
      <dgm:spPr/>
    </dgm:pt>
    <dgm:pt modelId="{5B17466A-3942-49F6-9D2D-D461D3C5C8D8}" type="pres">
      <dgm:prSet presAssocID="{C91ED9DE-55C6-4F73-930E-9D14548A2A7F}" presName="iconBgRect" presStyleLbl="bgShp" presStyleIdx="1" presStyleCnt="3"/>
      <dgm:spPr/>
    </dgm:pt>
    <dgm:pt modelId="{12E715DA-0EF8-42CF-BF08-B86440616165}" type="pres">
      <dgm:prSet presAssocID="{C91ED9DE-55C6-4F73-930E-9D14548A2A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itor"/>
        </a:ext>
      </dgm:extLst>
    </dgm:pt>
    <dgm:pt modelId="{F228D5B2-8D58-4619-A441-19D7A27FF1BD}" type="pres">
      <dgm:prSet presAssocID="{C91ED9DE-55C6-4F73-930E-9D14548A2A7F}" presName="spaceRect" presStyleCnt="0"/>
      <dgm:spPr/>
    </dgm:pt>
    <dgm:pt modelId="{80D1ECD5-85EA-4533-A4DC-0420A6F5F8CC}" type="pres">
      <dgm:prSet presAssocID="{C91ED9DE-55C6-4F73-930E-9D14548A2A7F}" presName="textRect" presStyleLbl="revTx" presStyleIdx="1" presStyleCnt="3">
        <dgm:presLayoutVars>
          <dgm:chMax val="1"/>
          <dgm:chPref val="1"/>
        </dgm:presLayoutVars>
      </dgm:prSet>
      <dgm:spPr/>
    </dgm:pt>
    <dgm:pt modelId="{8D12EA2B-FCF3-4EF4-9F10-1CA20C4A24DA}" type="pres">
      <dgm:prSet presAssocID="{B89A3805-879F-4AA8-9BFA-6AB3C7D82485}" presName="sibTrans" presStyleCnt="0"/>
      <dgm:spPr/>
    </dgm:pt>
    <dgm:pt modelId="{053301A2-0CB2-4FCC-BA8F-203A94EDA80A}" type="pres">
      <dgm:prSet presAssocID="{4367B8B5-CC6D-4139-B64B-2935D310AF12}" presName="compNode" presStyleCnt="0"/>
      <dgm:spPr/>
    </dgm:pt>
    <dgm:pt modelId="{B5A613A4-5DC7-4402-889F-B213D0F2045E}" type="pres">
      <dgm:prSet presAssocID="{4367B8B5-CC6D-4139-B64B-2935D310AF12}" presName="iconBgRect" presStyleLbl="bgShp" presStyleIdx="2" presStyleCnt="3"/>
      <dgm:spPr/>
    </dgm:pt>
    <dgm:pt modelId="{C63A9459-F1EA-4912-BBE7-8AAD02C7C8B7}" type="pres">
      <dgm:prSet presAssocID="{4367B8B5-CC6D-4139-B64B-2935D310AF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42414219-A591-4EE3-AE51-72FB9F08D520}" type="pres">
      <dgm:prSet presAssocID="{4367B8B5-CC6D-4139-B64B-2935D310AF12}" presName="spaceRect" presStyleCnt="0"/>
      <dgm:spPr/>
    </dgm:pt>
    <dgm:pt modelId="{F8CF9937-0543-4C6E-BD4C-D03B08C93760}" type="pres">
      <dgm:prSet presAssocID="{4367B8B5-CC6D-4139-B64B-2935D310AF12}" presName="textRect" presStyleLbl="revTx" presStyleIdx="2" presStyleCnt="3">
        <dgm:presLayoutVars>
          <dgm:chMax val="1"/>
          <dgm:chPref val="1"/>
        </dgm:presLayoutVars>
      </dgm:prSet>
      <dgm:spPr/>
    </dgm:pt>
  </dgm:ptLst>
  <dgm:cxnLst>
    <dgm:cxn modelId="{43359110-5028-42CA-805C-3720B19CC1A5}" srcId="{DE42D7BF-5F8C-4C5B-8546-2079CA8D53A1}" destId="{C91ED9DE-55C6-4F73-930E-9D14548A2A7F}" srcOrd="1" destOrd="0" parTransId="{0DD6D0E8-BA1E-459E-9983-A354DEFB2C48}" sibTransId="{B89A3805-879F-4AA8-9BFA-6AB3C7D82485}"/>
    <dgm:cxn modelId="{9D90FD49-7019-4441-8855-EDC9CBF9D3FA}" type="presOf" srcId="{8F5D1F13-384C-4463-A3AC-7D446900D94B}" destId="{545D811A-D28F-458B-95B0-5A5C6C053681}" srcOrd="0" destOrd="0" presId="urn:microsoft.com/office/officeart/2018/5/layout/IconCircleLabelList"/>
    <dgm:cxn modelId="{294B8D4E-0DE8-4409-84DC-9978FA09729C}" type="presOf" srcId="{DE42D7BF-5F8C-4C5B-8546-2079CA8D53A1}" destId="{B1241DD3-9505-4AB5-899F-C095D1DE3001}" srcOrd="0" destOrd="0" presId="urn:microsoft.com/office/officeart/2018/5/layout/IconCircleLabelList"/>
    <dgm:cxn modelId="{B8485453-28EB-4255-A9AB-02E67AC2B0AB}" type="presOf" srcId="{4367B8B5-CC6D-4139-B64B-2935D310AF12}" destId="{F8CF9937-0543-4C6E-BD4C-D03B08C93760}" srcOrd="0" destOrd="0" presId="urn:microsoft.com/office/officeart/2018/5/layout/IconCircleLabelList"/>
    <dgm:cxn modelId="{9C2072AF-3CAA-4067-BF93-C7EB823B12AE}" srcId="{DE42D7BF-5F8C-4C5B-8546-2079CA8D53A1}" destId="{8F5D1F13-384C-4463-A3AC-7D446900D94B}" srcOrd="0" destOrd="0" parTransId="{279CF654-DDDB-47B1-AAC2-EEDF4F5FEAEB}" sibTransId="{99DEA56F-DA6E-4FCC-ACF2-F90C07A338E9}"/>
    <dgm:cxn modelId="{59712BB2-EFF5-4AF0-BB92-A3342B52AFBE}" type="presOf" srcId="{C91ED9DE-55C6-4F73-930E-9D14548A2A7F}" destId="{80D1ECD5-85EA-4533-A4DC-0420A6F5F8CC}" srcOrd="0" destOrd="0" presId="urn:microsoft.com/office/officeart/2018/5/layout/IconCircleLabelList"/>
    <dgm:cxn modelId="{308C7DD7-1EEB-45D0-9C7B-23399792A987}" srcId="{DE42D7BF-5F8C-4C5B-8546-2079CA8D53A1}" destId="{4367B8B5-CC6D-4139-B64B-2935D310AF12}" srcOrd="2" destOrd="0" parTransId="{17110BDB-1317-478E-A77C-7D166D90A216}" sibTransId="{7ABCAD05-5BCE-4586-BCF2-1353EA1BDD77}"/>
    <dgm:cxn modelId="{E8A9D137-3D01-4170-9BB6-F7E7CDCACEC2}" type="presParOf" srcId="{B1241DD3-9505-4AB5-899F-C095D1DE3001}" destId="{505B3D3F-131F-43FD-8022-A5840E8A2BB2}" srcOrd="0" destOrd="0" presId="urn:microsoft.com/office/officeart/2018/5/layout/IconCircleLabelList"/>
    <dgm:cxn modelId="{5AB49365-496C-433F-AAE0-5019FCCB0A65}" type="presParOf" srcId="{505B3D3F-131F-43FD-8022-A5840E8A2BB2}" destId="{914D6B45-02D6-4434-B63F-E2CCDB9F762B}" srcOrd="0" destOrd="0" presId="urn:microsoft.com/office/officeart/2018/5/layout/IconCircleLabelList"/>
    <dgm:cxn modelId="{AB0DB8DA-2635-4C3E-A12F-081E89FE5454}" type="presParOf" srcId="{505B3D3F-131F-43FD-8022-A5840E8A2BB2}" destId="{B82CA076-3130-42F0-AD31-628A033BE58E}" srcOrd="1" destOrd="0" presId="urn:microsoft.com/office/officeart/2018/5/layout/IconCircleLabelList"/>
    <dgm:cxn modelId="{A75645EE-EE6A-4057-8954-6098101FEF3C}" type="presParOf" srcId="{505B3D3F-131F-43FD-8022-A5840E8A2BB2}" destId="{AB312D23-5EC8-45DA-B5A2-B7014771728B}" srcOrd="2" destOrd="0" presId="urn:microsoft.com/office/officeart/2018/5/layout/IconCircleLabelList"/>
    <dgm:cxn modelId="{105C520E-D27A-4CA6-B1A6-F326B390C8F1}" type="presParOf" srcId="{505B3D3F-131F-43FD-8022-A5840E8A2BB2}" destId="{545D811A-D28F-458B-95B0-5A5C6C053681}" srcOrd="3" destOrd="0" presId="urn:microsoft.com/office/officeart/2018/5/layout/IconCircleLabelList"/>
    <dgm:cxn modelId="{08CD9AE1-0CC1-4128-B570-A06714632446}" type="presParOf" srcId="{B1241DD3-9505-4AB5-899F-C095D1DE3001}" destId="{B3D76D62-3D29-49DC-9A87-CD18584C5C58}" srcOrd="1" destOrd="0" presId="urn:microsoft.com/office/officeart/2018/5/layout/IconCircleLabelList"/>
    <dgm:cxn modelId="{3F7932B1-505D-49FB-B96F-B73956C1626D}" type="presParOf" srcId="{B1241DD3-9505-4AB5-899F-C095D1DE3001}" destId="{ADDEB702-453D-4D4A-BA19-6B181505AA54}" srcOrd="2" destOrd="0" presId="urn:microsoft.com/office/officeart/2018/5/layout/IconCircleLabelList"/>
    <dgm:cxn modelId="{7C35FD6F-5D7F-4AA7-B24F-EC1E5EE5901A}" type="presParOf" srcId="{ADDEB702-453D-4D4A-BA19-6B181505AA54}" destId="{5B17466A-3942-49F6-9D2D-D461D3C5C8D8}" srcOrd="0" destOrd="0" presId="urn:microsoft.com/office/officeart/2018/5/layout/IconCircleLabelList"/>
    <dgm:cxn modelId="{6E48432B-C932-4CFD-A02B-82A94D6A2D75}" type="presParOf" srcId="{ADDEB702-453D-4D4A-BA19-6B181505AA54}" destId="{12E715DA-0EF8-42CF-BF08-B86440616165}" srcOrd="1" destOrd="0" presId="urn:microsoft.com/office/officeart/2018/5/layout/IconCircleLabelList"/>
    <dgm:cxn modelId="{297224DF-4674-4D9A-9932-7DA1289BAD6E}" type="presParOf" srcId="{ADDEB702-453D-4D4A-BA19-6B181505AA54}" destId="{F228D5B2-8D58-4619-A441-19D7A27FF1BD}" srcOrd="2" destOrd="0" presId="urn:microsoft.com/office/officeart/2018/5/layout/IconCircleLabelList"/>
    <dgm:cxn modelId="{9B3E24CE-8A4B-4903-BDC7-218C89747523}" type="presParOf" srcId="{ADDEB702-453D-4D4A-BA19-6B181505AA54}" destId="{80D1ECD5-85EA-4533-A4DC-0420A6F5F8CC}" srcOrd="3" destOrd="0" presId="urn:microsoft.com/office/officeart/2018/5/layout/IconCircleLabelList"/>
    <dgm:cxn modelId="{C56B3BA3-D8A3-45E3-B44E-984A8242FFA1}" type="presParOf" srcId="{B1241DD3-9505-4AB5-899F-C095D1DE3001}" destId="{8D12EA2B-FCF3-4EF4-9F10-1CA20C4A24DA}" srcOrd="3" destOrd="0" presId="urn:microsoft.com/office/officeart/2018/5/layout/IconCircleLabelList"/>
    <dgm:cxn modelId="{3756F358-3AE1-47BC-9CF0-C606933820B3}" type="presParOf" srcId="{B1241DD3-9505-4AB5-899F-C095D1DE3001}" destId="{053301A2-0CB2-4FCC-BA8F-203A94EDA80A}" srcOrd="4" destOrd="0" presId="urn:microsoft.com/office/officeart/2018/5/layout/IconCircleLabelList"/>
    <dgm:cxn modelId="{265E2C70-805A-49F3-840C-7174A3496DB5}" type="presParOf" srcId="{053301A2-0CB2-4FCC-BA8F-203A94EDA80A}" destId="{B5A613A4-5DC7-4402-889F-B213D0F2045E}" srcOrd="0" destOrd="0" presId="urn:microsoft.com/office/officeart/2018/5/layout/IconCircleLabelList"/>
    <dgm:cxn modelId="{BAF9CC95-A840-4F6E-BE9E-9D9A47413BCC}" type="presParOf" srcId="{053301A2-0CB2-4FCC-BA8F-203A94EDA80A}" destId="{C63A9459-F1EA-4912-BBE7-8AAD02C7C8B7}" srcOrd="1" destOrd="0" presId="urn:microsoft.com/office/officeart/2018/5/layout/IconCircleLabelList"/>
    <dgm:cxn modelId="{F55CFA6C-0218-4E49-B1C7-AE9CBC07705F}" type="presParOf" srcId="{053301A2-0CB2-4FCC-BA8F-203A94EDA80A}" destId="{42414219-A591-4EE3-AE51-72FB9F08D520}" srcOrd="2" destOrd="0" presId="urn:microsoft.com/office/officeart/2018/5/layout/IconCircleLabelList"/>
    <dgm:cxn modelId="{A156C12B-D2B6-4BFB-8DF5-88D59F88A380}" type="presParOf" srcId="{053301A2-0CB2-4FCC-BA8F-203A94EDA80A}" destId="{F8CF9937-0543-4C6E-BD4C-D03B08C9376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8F364-8A18-4018-9C53-32DC392590D3}">
      <dsp:nvSpPr>
        <dsp:cNvPr id="0" name=""/>
        <dsp:cNvSpPr/>
      </dsp:nvSpPr>
      <dsp:spPr>
        <a:xfrm>
          <a:off x="0" y="577"/>
          <a:ext cx="10459329" cy="13505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6EF1AE-C369-4F2A-BA23-F4F419F22F70}">
      <dsp:nvSpPr>
        <dsp:cNvPr id="0" name=""/>
        <dsp:cNvSpPr/>
      </dsp:nvSpPr>
      <dsp:spPr>
        <a:xfrm>
          <a:off x="408533" y="304445"/>
          <a:ext cx="742788" cy="7427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34DB7-C82C-4478-8BB7-BBC2D477E34E}">
      <dsp:nvSpPr>
        <dsp:cNvPr id="0" name=""/>
        <dsp:cNvSpPr/>
      </dsp:nvSpPr>
      <dsp:spPr>
        <a:xfrm>
          <a:off x="1559855" y="577"/>
          <a:ext cx="8899473" cy="135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30" tIns="142930" rIns="142930" bIns="142930" numCol="1" spcCol="1270" anchor="ctr" anchorCtr="0">
          <a:noAutofit/>
        </a:bodyPr>
        <a:lstStyle/>
        <a:p>
          <a:pPr marL="0" lvl="0" indent="0" algn="l" defTabSz="1111250">
            <a:lnSpc>
              <a:spcPct val="100000"/>
            </a:lnSpc>
            <a:spcBef>
              <a:spcPct val="0"/>
            </a:spcBef>
            <a:spcAft>
              <a:spcPct val="35000"/>
            </a:spcAft>
            <a:buNone/>
          </a:pPr>
          <a:r>
            <a:rPr lang="en-US" sz="2500" kern="1200">
              <a:latin typeface="Calibri"/>
              <a:cs typeface="Calibri"/>
            </a:rPr>
            <a:t>The main aim of this project was to determine if the first stage of the rocket launch will successfully land.</a:t>
          </a:r>
        </a:p>
      </dsp:txBody>
      <dsp:txXfrm>
        <a:off x="1559855" y="577"/>
        <a:ext cx="8899473" cy="1350524"/>
      </dsp:txXfrm>
    </dsp:sp>
    <dsp:sp modelId="{D105FC93-B90C-483E-A198-7BE63025A5D0}">
      <dsp:nvSpPr>
        <dsp:cNvPr id="0" name=""/>
        <dsp:cNvSpPr/>
      </dsp:nvSpPr>
      <dsp:spPr>
        <a:xfrm>
          <a:off x="0" y="1688732"/>
          <a:ext cx="10459329" cy="13505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99C48-6B17-4F7D-8959-B655E86796CE}">
      <dsp:nvSpPr>
        <dsp:cNvPr id="0" name=""/>
        <dsp:cNvSpPr/>
      </dsp:nvSpPr>
      <dsp:spPr>
        <a:xfrm>
          <a:off x="408533" y="1992600"/>
          <a:ext cx="742788" cy="7427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61070B-2743-407F-A4DD-8C747DBD44E7}">
      <dsp:nvSpPr>
        <dsp:cNvPr id="0" name=""/>
        <dsp:cNvSpPr/>
      </dsp:nvSpPr>
      <dsp:spPr>
        <a:xfrm>
          <a:off x="1559855" y="1688732"/>
          <a:ext cx="4706698" cy="135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30" tIns="142930" rIns="142930" bIns="142930" numCol="1" spcCol="1270" anchor="ctr" anchorCtr="0">
          <a:noAutofit/>
        </a:bodyPr>
        <a:lstStyle/>
        <a:p>
          <a:pPr marL="0" lvl="0" indent="0" algn="l" defTabSz="1111250">
            <a:lnSpc>
              <a:spcPct val="100000"/>
            </a:lnSpc>
            <a:spcBef>
              <a:spcPct val="0"/>
            </a:spcBef>
            <a:spcAft>
              <a:spcPct val="35000"/>
            </a:spcAft>
            <a:buNone/>
          </a:pPr>
          <a:r>
            <a:rPr lang="en-US" sz="2500" kern="1200">
              <a:latin typeface="Calibri"/>
              <a:cs typeface="Calibri"/>
            </a:rPr>
            <a:t>Summary of methodologies</a:t>
          </a:r>
        </a:p>
      </dsp:txBody>
      <dsp:txXfrm>
        <a:off x="1559855" y="1688732"/>
        <a:ext cx="4706698" cy="1350524"/>
      </dsp:txXfrm>
    </dsp:sp>
    <dsp:sp modelId="{9638AABC-C632-42CF-AC49-AA82C3F0E757}">
      <dsp:nvSpPr>
        <dsp:cNvPr id="0" name=""/>
        <dsp:cNvSpPr/>
      </dsp:nvSpPr>
      <dsp:spPr>
        <a:xfrm>
          <a:off x="6266553" y="1688732"/>
          <a:ext cx="4192775" cy="135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30" tIns="142930" rIns="142930" bIns="142930" numCol="1" spcCol="1270" anchor="ctr" anchorCtr="0">
          <a:noAutofit/>
        </a:bodyPr>
        <a:lstStyle/>
        <a:p>
          <a:pPr marL="0" lvl="0" indent="0" algn="l" defTabSz="533400">
            <a:lnSpc>
              <a:spcPct val="100000"/>
            </a:lnSpc>
            <a:spcBef>
              <a:spcPct val="0"/>
            </a:spcBef>
            <a:spcAft>
              <a:spcPct val="35000"/>
            </a:spcAft>
            <a:buNone/>
          </a:pPr>
          <a:r>
            <a:rPr lang="en-US" sz="1200" kern="1200">
              <a:latin typeface="Calibri"/>
              <a:cs typeface="Calibri"/>
            </a:rPr>
            <a:t>-The dataset used was SpaceX's previous Falcon 9 launches</a:t>
          </a:r>
        </a:p>
        <a:p>
          <a:pPr marL="0" lvl="0" indent="0" algn="l" defTabSz="533400">
            <a:lnSpc>
              <a:spcPct val="100000"/>
            </a:lnSpc>
            <a:spcBef>
              <a:spcPct val="0"/>
            </a:spcBef>
            <a:spcAft>
              <a:spcPct val="35000"/>
            </a:spcAft>
            <a:buNone/>
          </a:pPr>
          <a:r>
            <a:rPr lang="en-US" sz="1200" kern="1200">
              <a:latin typeface="Calibri"/>
              <a:cs typeface="Calibri"/>
            </a:rPr>
            <a:t>-Data collection and data wrangling</a:t>
          </a:r>
        </a:p>
        <a:p>
          <a:pPr marL="0" lvl="0" indent="0" algn="l" defTabSz="533400">
            <a:lnSpc>
              <a:spcPct val="100000"/>
            </a:lnSpc>
            <a:spcBef>
              <a:spcPct val="0"/>
            </a:spcBef>
            <a:spcAft>
              <a:spcPct val="35000"/>
            </a:spcAft>
            <a:buNone/>
          </a:pPr>
          <a:r>
            <a:rPr lang="en-US" sz="1200" kern="1200">
              <a:latin typeface="Calibri"/>
              <a:cs typeface="Calibri"/>
            </a:rPr>
            <a:t>-Interactive maps</a:t>
          </a:r>
        </a:p>
        <a:p>
          <a:pPr marL="0" lvl="0" indent="0" algn="l" defTabSz="533400">
            <a:lnSpc>
              <a:spcPct val="100000"/>
            </a:lnSpc>
            <a:spcBef>
              <a:spcPct val="0"/>
            </a:spcBef>
            <a:spcAft>
              <a:spcPct val="35000"/>
            </a:spcAft>
            <a:buNone/>
          </a:pPr>
          <a:r>
            <a:rPr lang="en-US" sz="1200" kern="1200">
              <a:latin typeface="Calibri"/>
              <a:cs typeface="Calibri"/>
            </a:rPr>
            <a:t>-Building models for predictive analysis</a:t>
          </a:r>
        </a:p>
      </dsp:txBody>
      <dsp:txXfrm>
        <a:off x="6266553" y="1688732"/>
        <a:ext cx="4192775" cy="1350524"/>
      </dsp:txXfrm>
    </dsp:sp>
    <dsp:sp modelId="{C7B7EFDF-60DB-43D8-B8C2-FBDF1F13406D}">
      <dsp:nvSpPr>
        <dsp:cNvPr id="0" name=""/>
        <dsp:cNvSpPr/>
      </dsp:nvSpPr>
      <dsp:spPr>
        <a:xfrm>
          <a:off x="0" y="3376887"/>
          <a:ext cx="10459329" cy="13505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53AE47-0DA0-4B79-B230-A9C665E81A47}">
      <dsp:nvSpPr>
        <dsp:cNvPr id="0" name=""/>
        <dsp:cNvSpPr/>
      </dsp:nvSpPr>
      <dsp:spPr>
        <a:xfrm>
          <a:off x="408533" y="3680755"/>
          <a:ext cx="742788" cy="7427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D7E30A-B2A4-41DF-AB8E-43580A369DF1}">
      <dsp:nvSpPr>
        <dsp:cNvPr id="0" name=""/>
        <dsp:cNvSpPr/>
      </dsp:nvSpPr>
      <dsp:spPr>
        <a:xfrm>
          <a:off x="1559855" y="3376887"/>
          <a:ext cx="4706698" cy="135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30" tIns="142930" rIns="142930" bIns="142930" numCol="1" spcCol="1270" anchor="ctr" anchorCtr="0">
          <a:noAutofit/>
        </a:bodyPr>
        <a:lstStyle/>
        <a:p>
          <a:pPr marL="0" lvl="0" indent="0" algn="l" defTabSz="1111250">
            <a:lnSpc>
              <a:spcPct val="100000"/>
            </a:lnSpc>
            <a:spcBef>
              <a:spcPct val="0"/>
            </a:spcBef>
            <a:spcAft>
              <a:spcPct val="35000"/>
            </a:spcAft>
            <a:buNone/>
          </a:pPr>
          <a:r>
            <a:rPr lang="en-US" sz="2500" kern="1200">
              <a:latin typeface="Calibri"/>
              <a:cs typeface="Calibri"/>
            </a:rPr>
            <a:t>Summary of all results</a:t>
          </a:r>
        </a:p>
      </dsp:txBody>
      <dsp:txXfrm>
        <a:off x="1559855" y="3376887"/>
        <a:ext cx="4706698" cy="1350524"/>
      </dsp:txXfrm>
    </dsp:sp>
    <dsp:sp modelId="{0903CD02-66D0-43A2-92ED-3C4C6781B0CE}">
      <dsp:nvSpPr>
        <dsp:cNvPr id="0" name=""/>
        <dsp:cNvSpPr/>
      </dsp:nvSpPr>
      <dsp:spPr>
        <a:xfrm>
          <a:off x="6266553" y="3376887"/>
          <a:ext cx="4192775" cy="135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30" tIns="142930" rIns="142930" bIns="142930" numCol="1" spcCol="1270" anchor="ctr" anchorCtr="0">
          <a:noAutofit/>
        </a:bodyPr>
        <a:lstStyle/>
        <a:p>
          <a:pPr marL="0" lvl="0" indent="0" algn="l" defTabSz="533400">
            <a:lnSpc>
              <a:spcPct val="100000"/>
            </a:lnSpc>
            <a:spcBef>
              <a:spcPct val="0"/>
            </a:spcBef>
            <a:spcAft>
              <a:spcPct val="35000"/>
            </a:spcAft>
            <a:buNone/>
          </a:pPr>
          <a:r>
            <a:rPr lang="en-US" sz="1200" kern="1200">
              <a:latin typeface="Calibri"/>
              <a:cs typeface="Calibri"/>
            </a:rPr>
            <a:t>-Interactive dashboard for visual analytics.</a:t>
          </a:r>
        </a:p>
        <a:p>
          <a:pPr marL="0" lvl="0" indent="0" algn="l" defTabSz="533400">
            <a:lnSpc>
              <a:spcPct val="100000"/>
            </a:lnSpc>
            <a:spcBef>
              <a:spcPct val="0"/>
            </a:spcBef>
            <a:spcAft>
              <a:spcPct val="35000"/>
            </a:spcAft>
            <a:buNone/>
          </a:pPr>
          <a:r>
            <a:rPr lang="en-US" sz="1200" kern="1200">
              <a:latin typeface="Calibri"/>
              <a:cs typeface="Calibri"/>
            </a:rPr>
            <a:t>-Comparing accuracy to choose the best model performance.</a:t>
          </a:r>
        </a:p>
      </dsp:txBody>
      <dsp:txXfrm>
        <a:off x="6266553" y="3376887"/>
        <a:ext cx="4192775" cy="13505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D73A9-9C82-49B9-BC10-17A2D71AEAEF}">
      <dsp:nvSpPr>
        <dsp:cNvPr id="0" name=""/>
        <dsp:cNvSpPr/>
      </dsp:nvSpPr>
      <dsp:spPr>
        <a:xfrm>
          <a:off x="852443" y="159411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C28B8-1834-4AD9-9822-842704542FA8}">
      <dsp:nvSpPr>
        <dsp:cNvPr id="0" name=""/>
        <dsp:cNvSpPr/>
      </dsp:nvSpPr>
      <dsp:spPr>
        <a:xfrm>
          <a:off x="357443" y="270527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1. Data from API end point</a:t>
          </a:r>
        </a:p>
      </dsp:txBody>
      <dsp:txXfrm>
        <a:off x="357443" y="2705277"/>
        <a:ext cx="1800000" cy="720000"/>
      </dsp:txXfrm>
    </dsp:sp>
    <dsp:sp modelId="{FA75317D-FDBA-4387-9B1D-3146B080B6ED}">
      <dsp:nvSpPr>
        <dsp:cNvPr id="0" name=""/>
        <dsp:cNvSpPr/>
      </dsp:nvSpPr>
      <dsp:spPr>
        <a:xfrm>
          <a:off x="2967443" y="159411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3D9C2-2DF6-4781-A658-12EAA0B99D40}">
      <dsp:nvSpPr>
        <dsp:cNvPr id="0" name=""/>
        <dsp:cNvSpPr/>
      </dsp:nvSpPr>
      <dsp:spPr>
        <a:xfrm>
          <a:off x="2472443" y="270527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2. Converting JSON to a </a:t>
          </a:r>
          <a:r>
            <a:rPr lang="en-US" sz="1100" kern="1200" err="1"/>
            <a:t>dataframe</a:t>
          </a:r>
        </a:p>
      </dsp:txBody>
      <dsp:txXfrm>
        <a:off x="2472443" y="2705277"/>
        <a:ext cx="1800000" cy="720000"/>
      </dsp:txXfrm>
    </dsp:sp>
    <dsp:sp modelId="{DDC77A87-D4E8-41F1-ABB7-B01DDE42DE78}">
      <dsp:nvSpPr>
        <dsp:cNvPr id="0" name=""/>
        <dsp:cNvSpPr/>
      </dsp:nvSpPr>
      <dsp:spPr>
        <a:xfrm>
          <a:off x="5082443" y="159411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DC97B-0CC2-4C4A-BF15-71A6F01D98DD}">
      <dsp:nvSpPr>
        <dsp:cNvPr id="0" name=""/>
        <dsp:cNvSpPr/>
      </dsp:nvSpPr>
      <dsp:spPr>
        <a:xfrm>
          <a:off x="4587443" y="270527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3. Applying custom functions to get specific attribute information</a:t>
          </a:r>
        </a:p>
      </dsp:txBody>
      <dsp:txXfrm>
        <a:off x="4587443" y="2705277"/>
        <a:ext cx="1800000" cy="720000"/>
      </dsp:txXfrm>
    </dsp:sp>
    <dsp:sp modelId="{4B4D6C09-7FA5-4783-A1E9-C1CA18945462}">
      <dsp:nvSpPr>
        <dsp:cNvPr id="0" name=""/>
        <dsp:cNvSpPr/>
      </dsp:nvSpPr>
      <dsp:spPr>
        <a:xfrm>
          <a:off x="7197443" y="1594114"/>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83A52F-E2A0-4050-91C0-8F25BB5726FB}">
      <dsp:nvSpPr>
        <dsp:cNvPr id="0" name=""/>
        <dsp:cNvSpPr/>
      </dsp:nvSpPr>
      <dsp:spPr>
        <a:xfrm>
          <a:off x="6702443" y="270527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kern="1200"/>
            <a:t>4. </a:t>
          </a:r>
          <a:r>
            <a:rPr lang="en-US" sz="1100" kern="1200">
              <a:latin typeface="Calibri Light" panose="020F0302020204030204"/>
            </a:rPr>
            <a:t>Combine</a:t>
          </a:r>
          <a:r>
            <a:rPr lang="en-US" sz="1100" kern="1200"/>
            <a:t> all the data</a:t>
          </a:r>
          <a:r>
            <a:rPr lang="en-US" sz="1100" kern="1200">
              <a:latin typeface="Calibri Light" panose="020F0302020204030204"/>
            </a:rPr>
            <a:t> and filter them into</a:t>
          </a:r>
          <a:r>
            <a:rPr lang="en-US" sz="1100" kern="1200"/>
            <a:t> a </a:t>
          </a:r>
          <a:r>
            <a:rPr lang="en-US" sz="1100" kern="1200" err="1"/>
            <a:t>dataframe</a:t>
          </a:r>
        </a:p>
      </dsp:txBody>
      <dsp:txXfrm>
        <a:off x="6702443" y="2705277"/>
        <a:ext cx="1800000" cy="720000"/>
      </dsp:txXfrm>
    </dsp:sp>
    <dsp:sp modelId="{05EFCD88-94B6-4C3D-926D-D6E9799BC65A}">
      <dsp:nvSpPr>
        <dsp:cNvPr id="0" name=""/>
        <dsp:cNvSpPr/>
      </dsp:nvSpPr>
      <dsp:spPr>
        <a:xfrm>
          <a:off x="9312443" y="1594114"/>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24CCA8-B594-4033-BDD1-3867F5E2113C}">
      <dsp:nvSpPr>
        <dsp:cNvPr id="0" name=""/>
        <dsp:cNvSpPr/>
      </dsp:nvSpPr>
      <dsp:spPr>
        <a:xfrm>
          <a:off x="8817443" y="270527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5. Save the </a:t>
          </a:r>
          <a:r>
            <a:rPr lang="en-US" sz="1100" kern="1200" err="1"/>
            <a:t>dataframe</a:t>
          </a:r>
          <a:r>
            <a:rPr lang="en-US" sz="1100" kern="1200"/>
            <a:t> as a .csv file</a:t>
          </a:r>
        </a:p>
      </dsp:txBody>
      <dsp:txXfrm>
        <a:off x="8817443" y="2705277"/>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71E3B-B618-443F-B073-64EBB743EEF8}">
      <dsp:nvSpPr>
        <dsp:cNvPr id="0" name=""/>
        <dsp:cNvSpPr/>
      </dsp:nvSpPr>
      <dsp:spPr>
        <a:xfrm>
          <a:off x="0" y="69764"/>
          <a:ext cx="544996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a:ea typeface="Calibri"/>
              <a:cs typeface="Calibri"/>
            </a:rPr>
            <a:t>Get html data from </a:t>
          </a:r>
          <a:r>
            <a:rPr lang="en-US" sz="2300" kern="1200" err="1">
              <a:latin typeface="Calibri"/>
              <a:ea typeface="Calibri"/>
              <a:cs typeface="Calibri"/>
            </a:rPr>
            <a:t>wikipedia</a:t>
          </a:r>
          <a:r>
            <a:rPr lang="en-US" sz="2300" kern="1200">
              <a:latin typeface="Calibri"/>
              <a:ea typeface="Calibri"/>
              <a:cs typeface="Calibri"/>
            </a:rPr>
            <a:t> </a:t>
          </a:r>
          <a:r>
            <a:rPr lang="en-US" sz="2300" kern="1200" err="1">
              <a:latin typeface="Calibri"/>
              <a:ea typeface="Calibri"/>
              <a:cs typeface="Calibri"/>
            </a:rPr>
            <a:t>url</a:t>
          </a:r>
          <a:endParaRPr lang="en-US" sz="2300" kern="1200" err="1"/>
        </a:p>
      </dsp:txBody>
      <dsp:txXfrm>
        <a:off x="26930" y="96694"/>
        <a:ext cx="5396109" cy="497795"/>
      </dsp:txXfrm>
    </dsp:sp>
    <dsp:sp modelId="{A8235494-8FE4-4EB1-A2AB-01909DFF4999}">
      <dsp:nvSpPr>
        <dsp:cNvPr id="0" name=""/>
        <dsp:cNvSpPr/>
      </dsp:nvSpPr>
      <dsp:spPr>
        <a:xfrm>
          <a:off x="0" y="687659"/>
          <a:ext cx="544996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a:ea typeface="Calibri"/>
              <a:cs typeface="Calibri"/>
            </a:rPr>
            <a:t>Applying BeautifulSoup object</a:t>
          </a:r>
          <a:endParaRPr lang="en-US" sz="2300" kern="1200"/>
        </a:p>
      </dsp:txBody>
      <dsp:txXfrm>
        <a:off x="26930" y="714589"/>
        <a:ext cx="5396109" cy="497795"/>
      </dsp:txXfrm>
    </dsp:sp>
    <dsp:sp modelId="{2FB921A4-A1A1-4427-B1AE-55AD13B8FD2B}">
      <dsp:nvSpPr>
        <dsp:cNvPr id="0" name=""/>
        <dsp:cNvSpPr/>
      </dsp:nvSpPr>
      <dsp:spPr>
        <a:xfrm>
          <a:off x="0" y="1305554"/>
          <a:ext cx="544996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a:ea typeface="Calibri"/>
              <a:cs typeface="Calibri"/>
            </a:rPr>
            <a:t>Finding the required table</a:t>
          </a:r>
          <a:endParaRPr lang="en-US" sz="2300" kern="1200"/>
        </a:p>
      </dsp:txBody>
      <dsp:txXfrm>
        <a:off x="26930" y="1332484"/>
        <a:ext cx="5396109" cy="497795"/>
      </dsp:txXfrm>
    </dsp:sp>
    <dsp:sp modelId="{5783B564-3B71-4BDB-B03A-233857921A16}">
      <dsp:nvSpPr>
        <dsp:cNvPr id="0" name=""/>
        <dsp:cNvSpPr/>
      </dsp:nvSpPr>
      <dsp:spPr>
        <a:xfrm>
          <a:off x="0" y="1923449"/>
          <a:ext cx="544996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a:ea typeface="Calibri"/>
              <a:cs typeface="Calibri"/>
            </a:rPr>
            <a:t>Obtaining the column names</a:t>
          </a:r>
        </a:p>
      </dsp:txBody>
      <dsp:txXfrm>
        <a:off x="26930" y="1950379"/>
        <a:ext cx="5396109" cy="497795"/>
      </dsp:txXfrm>
    </dsp:sp>
    <dsp:sp modelId="{91CF45FA-EA6F-49EA-9D58-61B5F533A085}">
      <dsp:nvSpPr>
        <dsp:cNvPr id="0" name=""/>
        <dsp:cNvSpPr/>
      </dsp:nvSpPr>
      <dsp:spPr>
        <a:xfrm>
          <a:off x="0" y="2541344"/>
          <a:ext cx="544996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a:ea typeface="Calibri"/>
              <a:cs typeface="Calibri"/>
            </a:rPr>
            <a:t>Appending the data into a dictionary</a:t>
          </a:r>
          <a:endParaRPr lang="en-US" sz="2300" kern="1200"/>
        </a:p>
      </dsp:txBody>
      <dsp:txXfrm>
        <a:off x="26930" y="2568274"/>
        <a:ext cx="5396109" cy="497795"/>
      </dsp:txXfrm>
    </dsp:sp>
    <dsp:sp modelId="{FD1A3E5B-2742-482F-BB88-5B5336FC72AB}">
      <dsp:nvSpPr>
        <dsp:cNvPr id="0" name=""/>
        <dsp:cNvSpPr/>
      </dsp:nvSpPr>
      <dsp:spPr>
        <a:xfrm>
          <a:off x="0" y="3159239"/>
          <a:ext cx="544996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Calibri"/>
              <a:ea typeface="Calibri"/>
              <a:cs typeface="Calibri"/>
            </a:rPr>
            <a:t>Converting to dataframe</a:t>
          </a:r>
          <a:endParaRPr lang="en-US" sz="2300" kern="1200"/>
        </a:p>
      </dsp:txBody>
      <dsp:txXfrm>
        <a:off x="26930" y="3186169"/>
        <a:ext cx="5396109" cy="497795"/>
      </dsp:txXfrm>
    </dsp:sp>
    <dsp:sp modelId="{DF98F63F-8393-4BD6-901A-426E239E160A}">
      <dsp:nvSpPr>
        <dsp:cNvPr id="0" name=""/>
        <dsp:cNvSpPr/>
      </dsp:nvSpPr>
      <dsp:spPr>
        <a:xfrm>
          <a:off x="0" y="3777134"/>
          <a:ext cx="5449969"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Save the dataframe as a .csv file</a:t>
          </a:r>
          <a:endParaRPr lang="en-US" sz="2300" kern="1200">
            <a:latin typeface="Calibri"/>
            <a:ea typeface="Calibri"/>
            <a:cs typeface="Calibri"/>
          </a:endParaRPr>
        </a:p>
      </dsp:txBody>
      <dsp:txXfrm>
        <a:off x="26930" y="3804064"/>
        <a:ext cx="5396109"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9C2BF-1A79-4836-81D8-1CC473A8CEFD}">
      <dsp:nvSpPr>
        <dsp:cNvPr id="0" name=""/>
        <dsp:cNvSpPr/>
      </dsp:nvSpPr>
      <dsp:spPr>
        <a:xfrm>
          <a:off x="761747" y="1166978"/>
          <a:ext cx="818015" cy="818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CCE3C-FBFD-4E01-95AB-45A10D36B2DA}">
      <dsp:nvSpPr>
        <dsp:cNvPr id="0" name=""/>
        <dsp:cNvSpPr/>
      </dsp:nvSpPr>
      <dsp:spPr>
        <a:xfrm>
          <a:off x="2161" y="2071741"/>
          <a:ext cx="2337187" cy="65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Calculate number of launches at each site</a:t>
          </a:r>
        </a:p>
      </dsp:txBody>
      <dsp:txXfrm>
        <a:off x="2161" y="2071741"/>
        <a:ext cx="2337187" cy="657333"/>
      </dsp:txXfrm>
    </dsp:sp>
    <dsp:sp modelId="{38A7CD52-2A33-45FC-860B-450B68C2815A}">
      <dsp:nvSpPr>
        <dsp:cNvPr id="0" name=""/>
        <dsp:cNvSpPr/>
      </dsp:nvSpPr>
      <dsp:spPr>
        <a:xfrm>
          <a:off x="2161" y="2769423"/>
          <a:ext cx="2337187" cy="414935"/>
        </a:xfrm>
        <a:prstGeom prst="rect">
          <a:avLst/>
        </a:prstGeom>
        <a:noFill/>
        <a:ln>
          <a:noFill/>
        </a:ln>
        <a:effectLst/>
      </dsp:spPr>
      <dsp:style>
        <a:lnRef idx="0">
          <a:scrgbClr r="0" g="0" b="0"/>
        </a:lnRef>
        <a:fillRef idx="0">
          <a:scrgbClr r="0" g="0" b="0"/>
        </a:fillRef>
        <a:effectRef idx="0">
          <a:scrgbClr r="0" g="0" b="0"/>
        </a:effectRef>
        <a:fontRef idx="minor"/>
      </dsp:style>
    </dsp:sp>
    <dsp:sp modelId="{33F4814E-DB4F-4482-BA2B-23EA4916393E}">
      <dsp:nvSpPr>
        <dsp:cNvPr id="0" name=""/>
        <dsp:cNvSpPr/>
      </dsp:nvSpPr>
      <dsp:spPr>
        <a:xfrm>
          <a:off x="3507943" y="1166978"/>
          <a:ext cx="818015" cy="8180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D191FC-B1CF-4BD8-812B-86834F4FE076}">
      <dsp:nvSpPr>
        <dsp:cNvPr id="0" name=""/>
        <dsp:cNvSpPr/>
      </dsp:nvSpPr>
      <dsp:spPr>
        <a:xfrm>
          <a:off x="2748357" y="2071741"/>
          <a:ext cx="2337187" cy="65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Calculate the number and occurrence of each orbit</a:t>
          </a:r>
        </a:p>
      </dsp:txBody>
      <dsp:txXfrm>
        <a:off x="2748357" y="2071741"/>
        <a:ext cx="2337187" cy="657333"/>
      </dsp:txXfrm>
    </dsp:sp>
    <dsp:sp modelId="{544F8509-5D4F-4D67-BEBE-BF0B64EAEE40}">
      <dsp:nvSpPr>
        <dsp:cNvPr id="0" name=""/>
        <dsp:cNvSpPr/>
      </dsp:nvSpPr>
      <dsp:spPr>
        <a:xfrm>
          <a:off x="2748357" y="2769423"/>
          <a:ext cx="2337187" cy="414935"/>
        </a:xfrm>
        <a:prstGeom prst="rect">
          <a:avLst/>
        </a:prstGeom>
        <a:noFill/>
        <a:ln>
          <a:noFill/>
        </a:ln>
        <a:effectLst/>
      </dsp:spPr>
      <dsp:style>
        <a:lnRef idx="0">
          <a:scrgbClr r="0" g="0" b="0"/>
        </a:lnRef>
        <a:fillRef idx="0">
          <a:scrgbClr r="0" g="0" b="0"/>
        </a:fillRef>
        <a:effectRef idx="0">
          <a:scrgbClr r="0" g="0" b="0"/>
        </a:effectRef>
        <a:fontRef idx="minor"/>
      </dsp:style>
    </dsp:sp>
    <dsp:sp modelId="{45EE2A25-86B2-4C0D-86C3-53B1678B01EB}">
      <dsp:nvSpPr>
        <dsp:cNvPr id="0" name=""/>
        <dsp:cNvSpPr/>
      </dsp:nvSpPr>
      <dsp:spPr>
        <a:xfrm>
          <a:off x="6254138" y="1166978"/>
          <a:ext cx="818015" cy="8180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97F45B-0058-4486-B6F1-5E8A6736A4DC}">
      <dsp:nvSpPr>
        <dsp:cNvPr id="0" name=""/>
        <dsp:cNvSpPr/>
      </dsp:nvSpPr>
      <dsp:spPr>
        <a:xfrm>
          <a:off x="5494552" y="2071741"/>
          <a:ext cx="2337187" cy="65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Calculate the number of occurrence and mission outcome per orbit</a:t>
          </a:r>
        </a:p>
      </dsp:txBody>
      <dsp:txXfrm>
        <a:off x="5494552" y="2071741"/>
        <a:ext cx="2337187" cy="657333"/>
      </dsp:txXfrm>
    </dsp:sp>
    <dsp:sp modelId="{EEA06633-0264-4A46-AFD7-4D6935F587CB}">
      <dsp:nvSpPr>
        <dsp:cNvPr id="0" name=""/>
        <dsp:cNvSpPr/>
      </dsp:nvSpPr>
      <dsp:spPr>
        <a:xfrm>
          <a:off x="5494552" y="2769423"/>
          <a:ext cx="2337187" cy="414935"/>
        </a:xfrm>
        <a:prstGeom prst="rect">
          <a:avLst/>
        </a:prstGeom>
        <a:noFill/>
        <a:ln>
          <a:noFill/>
        </a:ln>
        <a:effectLst/>
      </dsp:spPr>
      <dsp:style>
        <a:lnRef idx="0">
          <a:scrgbClr r="0" g="0" b="0"/>
        </a:lnRef>
        <a:fillRef idx="0">
          <a:scrgbClr r="0" g="0" b="0"/>
        </a:fillRef>
        <a:effectRef idx="0">
          <a:scrgbClr r="0" g="0" b="0"/>
        </a:effectRef>
        <a:fontRef idx="minor"/>
      </dsp:style>
    </dsp:sp>
    <dsp:sp modelId="{B51E6D32-BD17-4F11-85FE-669FBDBE8336}">
      <dsp:nvSpPr>
        <dsp:cNvPr id="0" name=""/>
        <dsp:cNvSpPr/>
      </dsp:nvSpPr>
      <dsp:spPr>
        <a:xfrm>
          <a:off x="9000333" y="1166978"/>
          <a:ext cx="818015" cy="8180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15EE6D-4E06-49DF-BBC2-59F5CB9B2D6D}">
      <dsp:nvSpPr>
        <dsp:cNvPr id="0" name=""/>
        <dsp:cNvSpPr/>
      </dsp:nvSpPr>
      <dsp:spPr>
        <a:xfrm>
          <a:off x="8240747" y="2071741"/>
          <a:ext cx="2337187" cy="65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Create a new landing outcome label</a:t>
          </a:r>
        </a:p>
      </dsp:txBody>
      <dsp:txXfrm>
        <a:off x="8240747" y="2071741"/>
        <a:ext cx="2337187" cy="657333"/>
      </dsp:txXfrm>
    </dsp:sp>
    <dsp:sp modelId="{57B114CC-4C10-4FAF-B16C-25B6A0DECAAB}">
      <dsp:nvSpPr>
        <dsp:cNvPr id="0" name=""/>
        <dsp:cNvSpPr/>
      </dsp:nvSpPr>
      <dsp:spPr>
        <a:xfrm>
          <a:off x="8240747" y="2769423"/>
          <a:ext cx="2337187" cy="414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Calibri Light" panose="020F0302020204030204"/>
            </a:rPr>
            <a:t>-</a:t>
          </a:r>
          <a:r>
            <a:rPr lang="en-US" sz="1100" kern="1200"/>
            <a:t>Value = '1'</a:t>
          </a:r>
          <a:r>
            <a:rPr lang="en-US" sz="1100" kern="1200">
              <a:latin typeface="Calibri Light" panose="020F0302020204030204"/>
            </a:rPr>
            <a:t> for successful landing</a:t>
          </a:r>
          <a:endParaRPr lang="en-US" sz="1100" kern="1200"/>
        </a:p>
        <a:p>
          <a:pPr marL="0" lvl="0" indent="0" algn="ctr" defTabSz="488950">
            <a:lnSpc>
              <a:spcPct val="100000"/>
            </a:lnSpc>
            <a:spcBef>
              <a:spcPct val="0"/>
            </a:spcBef>
            <a:spcAft>
              <a:spcPct val="35000"/>
            </a:spcAft>
            <a:buNone/>
          </a:pPr>
          <a:r>
            <a:rPr lang="en-US" sz="1100" kern="1200">
              <a:latin typeface="Calibri Light" panose="020F0302020204030204"/>
            </a:rPr>
            <a:t>-Value = '0' for unsuccessful landing</a:t>
          </a:r>
        </a:p>
      </dsp:txBody>
      <dsp:txXfrm>
        <a:off x="8240747" y="2769423"/>
        <a:ext cx="2337187" cy="414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20061-C687-4777-A90A-11B3B051B48D}">
      <dsp:nvSpPr>
        <dsp:cNvPr id="0" name=""/>
        <dsp:cNvSpPr/>
      </dsp:nvSpPr>
      <dsp:spPr>
        <a:xfrm>
          <a:off x="0" y="4060"/>
          <a:ext cx="10569805" cy="9451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A4BB3-AB30-4E89-9A43-8CD419AB7932}">
      <dsp:nvSpPr>
        <dsp:cNvPr id="0" name=""/>
        <dsp:cNvSpPr/>
      </dsp:nvSpPr>
      <dsp:spPr>
        <a:xfrm>
          <a:off x="285900" y="216714"/>
          <a:ext cx="519819" cy="519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0CFD7-09CB-4156-9EE8-D80F5501DC78}">
      <dsp:nvSpPr>
        <dsp:cNvPr id="0" name=""/>
        <dsp:cNvSpPr/>
      </dsp:nvSpPr>
      <dsp:spPr>
        <a:xfrm>
          <a:off x="1091621" y="4060"/>
          <a:ext cx="9477117" cy="945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6" tIns="100026" rIns="100026" bIns="100026" numCol="1" spcCol="1270" anchor="ctr" anchorCtr="0">
          <a:noAutofit/>
        </a:bodyPr>
        <a:lstStyle/>
        <a:p>
          <a:pPr marL="0" lvl="0" indent="0" algn="l" defTabSz="755650">
            <a:lnSpc>
              <a:spcPct val="100000"/>
            </a:lnSpc>
            <a:spcBef>
              <a:spcPct val="0"/>
            </a:spcBef>
            <a:spcAft>
              <a:spcPct val="35000"/>
            </a:spcAft>
            <a:buNone/>
          </a:pPr>
          <a:r>
            <a:rPr lang="en-US" sz="1700" kern="1200"/>
            <a:t>Splitting the dataset into feature set and target set.</a:t>
          </a:r>
        </a:p>
      </dsp:txBody>
      <dsp:txXfrm>
        <a:off x="1091621" y="4060"/>
        <a:ext cx="9477117" cy="945126"/>
      </dsp:txXfrm>
    </dsp:sp>
    <dsp:sp modelId="{66A0180C-A039-4EFA-BE37-EFD76F3FFDC7}">
      <dsp:nvSpPr>
        <dsp:cNvPr id="0" name=""/>
        <dsp:cNvSpPr/>
      </dsp:nvSpPr>
      <dsp:spPr>
        <a:xfrm>
          <a:off x="0" y="1185469"/>
          <a:ext cx="10569805" cy="9451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9C1130-6394-4133-848B-EC43A4B6B498}">
      <dsp:nvSpPr>
        <dsp:cNvPr id="0" name=""/>
        <dsp:cNvSpPr/>
      </dsp:nvSpPr>
      <dsp:spPr>
        <a:xfrm>
          <a:off x="285900" y="1398122"/>
          <a:ext cx="519819" cy="519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CDBCE4-8ECB-4E24-8BB4-2AD48BB81B6A}">
      <dsp:nvSpPr>
        <dsp:cNvPr id="0" name=""/>
        <dsp:cNvSpPr/>
      </dsp:nvSpPr>
      <dsp:spPr>
        <a:xfrm>
          <a:off x="1091621" y="1185469"/>
          <a:ext cx="9477117" cy="945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6" tIns="100026" rIns="100026" bIns="100026" numCol="1" spcCol="1270" anchor="ctr" anchorCtr="0">
          <a:noAutofit/>
        </a:bodyPr>
        <a:lstStyle/>
        <a:p>
          <a:pPr marL="0" lvl="0" indent="0" algn="l" defTabSz="755650">
            <a:lnSpc>
              <a:spcPct val="100000"/>
            </a:lnSpc>
            <a:spcBef>
              <a:spcPct val="0"/>
            </a:spcBef>
            <a:spcAft>
              <a:spcPct val="35000"/>
            </a:spcAft>
            <a:buNone/>
          </a:pPr>
          <a:r>
            <a:rPr lang="en-US" sz="1700" kern="1200"/>
            <a:t>Feature engineering and standardizing the dataset</a:t>
          </a:r>
        </a:p>
      </dsp:txBody>
      <dsp:txXfrm>
        <a:off x="1091621" y="1185469"/>
        <a:ext cx="9477117" cy="945126"/>
      </dsp:txXfrm>
    </dsp:sp>
    <dsp:sp modelId="{C83AD063-3279-4CD8-BA7E-3BD8BB70FE62}">
      <dsp:nvSpPr>
        <dsp:cNvPr id="0" name=""/>
        <dsp:cNvSpPr/>
      </dsp:nvSpPr>
      <dsp:spPr>
        <a:xfrm>
          <a:off x="0" y="2366877"/>
          <a:ext cx="10569805" cy="9451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67026-8A2D-4FE8-8059-703CE3A265AC}">
      <dsp:nvSpPr>
        <dsp:cNvPr id="0" name=""/>
        <dsp:cNvSpPr/>
      </dsp:nvSpPr>
      <dsp:spPr>
        <a:xfrm>
          <a:off x="285900" y="2579531"/>
          <a:ext cx="519819" cy="519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C17839-4F79-4233-91CC-757F4B146399}">
      <dsp:nvSpPr>
        <dsp:cNvPr id="0" name=""/>
        <dsp:cNvSpPr/>
      </dsp:nvSpPr>
      <dsp:spPr>
        <a:xfrm>
          <a:off x="1091621" y="2366877"/>
          <a:ext cx="9477117" cy="945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6" tIns="100026" rIns="100026" bIns="100026" numCol="1" spcCol="1270" anchor="ctr" anchorCtr="0">
          <a:noAutofit/>
        </a:bodyPr>
        <a:lstStyle/>
        <a:p>
          <a:pPr marL="0" lvl="0" indent="0" algn="l" defTabSz="755650">
            <a:lnSpc>
              <a:spcPct val="100000"/>
            </a:lnSpc>
            <a:spcBef>
              <a:spcPct val="0"/>
            </a:spcBef>
            <a:spcAft>
              <a:spcPct val="35000"/>
            </a:spcAft>
            <a:buNone/>
          </a:pPr>
          <a:r>
            <a:rPr lang="en-US" sz="1700" kern="1200"/>
            <a:t>Splitting the dataset into training and test set</a:t>
          </a:r>
        </a:p>
      </dsp:txBody>
      <dsp:txXfrm>
        <a:off x="1091621" y="2366877"/>
        <a:ext cx="9477117" cy="945126"/>
      </dsp:txXfrm>
    </dsp:sp>
    <dsp:sp modelId="{C5CBB8D2-1DE7-4BAA-8732-14F8A6C78274}">
      <dsp:nvSpPr>
        <dsp:cNvPr id="0" name=""/>
        <dsp:cNvSpPr/>
      </dsp:nvSpPr>
      <dsp:spPr>
        <a:xfrm>
          <a:off x="0" y="3548286"/>
          <a:ext cx="10569805" cy="9451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CFB29-D63D-406C-9BEB-AA78255EF3A4}">
      <dsp:nvSpPr>
        <dsp:cNvPr id="0" name=""/>
        <dsp:cNvSpPr/>
      </dsp:nvSpPr>
      <dsp:spPr>
        <a:xfrm>
          <a:off x="285900" y="3760939"/>
          <a:ext cx="519819" cy="5198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54C2F1-51DD-47C5-AF68-D4A526A9688D}">
      <dsp:nvSpPr>
        <dsp:cNvPr id="0" name=""/>
        <dsp:cNvSpPr/>
      </dsp:nvSpPr>
      <dsp:spPr>
        <a:xfrm>
          <a:off x="1091621" y="3548286"/>
          <a:ext cx="4756412" cy="945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6" tIns="100026" rIns="100026" bIns="100026" numCol="1" spcCol="1270" anchor="ctr" anchorCtr="0">
          <a:noAutofit/>
        </a:bodyPr>
        <a:lstStyle/>
        <a:p>
          <a:pPr marL="0" lvl="0" indent="0" algn="l" defTabSz="755650" rtl="0">
            <a:lnSpc>
              <a:spcPct val="100000"/>
            </a:lnSpc>
            <a:spcBef>
              <a:spcPct val="0"/>
            </a:spcBef>
            <a:spcAft>
              <a:spcPct val="35000"/>
            </a:spcAft>
            <a:buNone/>
          </a:pPr>
          <a:r>
            <a:rPr lang="en-US" sz="1700" kern="1200"/>
            <a:t>Building multiple classification model, and choosing</a:t>
          </a:r>
          <a:r>
            <a:rPr lang="en-US" sz="1700" kern="1200">
              <a:latin typeface="Calibri Light" panose="020F0302020204030204"/>
            </a:rPr>
            <a:t> the best</a:t>
          </a:r>
          <a:r>
            <a:rPr lang="en-US" sz="1700" kern="1200"/>
            <a:t> parameters using </a:t>
          </a:r>
          <a:r>
            <a:rPr lang="en-US" sz="1700" kern="1200">
              <a:latin typeface="Calibri Light" panose="020F0302020204030204"/>
            </a:rPr>
            <a:t>Grid Search method:</a:t>
          </a:r>
          <a:endParaRPr lang="en-US" sz="1700" kern="1200"/>
        </a:p>
      </dsp:txBody>
      <dsp:txXfrm>
        <a:off x="1091621" y="3548286"/>
        <a:ext cx="4756412" cy="945126"/>
      </dsp:txXfrm>
    </dsp:sp>
    <dsp:sp modelId="{2AB97A85-A6D6-48E3-8CFE-0FB49789CB43}">
      <dsp:nvSpPr>
        <dsp:cNvPr id="0" name=""/>
        <dsp:cNvSpPr/>
      </dsp:nvSpPr>
      <dsp:spPr>
        <a:xfrm>
          <a:off x="5848034" y="3548286"/>
          <a:ext cx="4720704" cy="945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6" tIns="100026" rIns="100026" bIns="100026" numCol="1" spcCol="1270" anchor="ctr" anchorCtr="0">
          <a:noAutofit/>
        </a:bodyPr>
        <a:lstStyle/>
        <a:p>
          <a:pPr marL="0" lvl="0" indent="0" algn="l" defTabSz="488950" rtl="0">
            <a:lnSpc>
              <a:spcPct val="100000"/>
            </a:lnSpc>
            <a:spcBef>
              <a:spcPct val="0"/>
            </a:spcBef>
            <a:spcAft>
              <a:spcPct val="35000"/>
            </a:spcAft>
            <a:buNone/>
          </a:pPr>
          <a:r>
            <a:rPr lang="en-US" sz="1100" kern="1200">
              <a:latin typeface="Calibri Light" panose="020F0302020204030204"/>
            </a:rPr>
            <a:t>- </a:t>
          </a:r>
          <a:r>
            <a:rPr lang="en-US" sz="1100" kern="1200"/>
            <a:t>Logistic Regression</a:t>
          </a:r>
        </a:p>
        <a:p>
          <a:pPr marL="0" lvl="0" indent="0" algn="l" defTabSz="488950" rtl="0">
            <a:lnSpc>
              <a:spcPct val="100000"/>
            </a:lnSpc>
            <a:spcBef>
              <a:spcPct val="0"/>
            </a:spcBef>
            <a:spcAft>
              <a:spcPct val="35000"/>
            </a:spcAft>
            <a:buNone/>
          </a:pPr>
          <a:r>
            <a:rPr lang="en-US" sz="1100" kern="1200">
              <a:latin typeface="Calibri Light" panose="020F0302020204030204"/>
            </a:rPr>
            <a:t>- </a:t>
          </a:r>
          <a:r>
            <a:rPr lang="en-US" sz="1100" kern="1200"/>
            <a:t>Support Vector Machine</a:t>
          </a:r>
        </a:p>
        <a:p>
          <a:pPr marL="0" lvl="0" indent="0" algn="l" defTabSz="488950" rtl="0">
            <a:lnSpc>
              <a:spcPct val="100000"/>
            </a:lnSpc>
            <a:spcBef>
              <a:spcPct val="0"/>
            </a:spcBef>
            <a:spcAft>
              <a:spcPct val="35000"/>
            </a:spcAft>
            <a:buNone/>
          </a:pPr>
          <a:r>
            <a:rPr lang="en-US" sz="1100" kern="1200">
              <a:latin typeface="Calibri Light" panose="020F0302020204030204"/>
            </a:rPr>
            <a:t>- </a:t>
          </a:r>
          <a:r>
            <a:rPr lang="en-US" sz="1100" kern="1200"/>
            <a:t>Decision Tree</a:t>
          </a:r>
        </a:p>
        <a:p>
          <a:pPr marL="0" lvl="0" indent="0" algn="l" defTabSz="488950" rtl="0">
            <a:lnSpc>
              <a:spcPct val="100000"/>
            </a:lnSpc>
            <a:spcBef>
              <a:spcPct val="0"/>
            </a:spcBef>
            <a:spcAft>
              <a:spcPct val="35000"/>
            </a:spcAft>
            <a:buNone/>
          </a:pPr>
          <a:r>
            <a:rPr lang="en-US" sz="1100" kern="1200">
              <a:latin typeface="Calibri Light" panose="020F0302020204030204"/>
            </a:rPr>
            <a:t>- </a:t>
          </a:r>
          <a:r>
            <a:rPr lang="en-US" sz="1100" kern="1200"/>
            <a:t>K-Nearest Neighbors</a:t>
          </a:r>
        </a:p>
      </dsp:txBody>
      <dsp:txXfrm>
        <a:off x="5848034" y="3548286"/>
        <a:ext cx="4720704" cy="945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D6B45-02D6-4434-B63F-E2CCDB9F762B}">
      <dsp:nvSpPr>
        <dsp:cNvPr id="0" name=""/>
        <dsp:cNvSpPr/>
      </dsp:nvSpPr>
      <dsp:spPr>
        <a:xfrm>
          <a:off x="1319751" y="23804"/>
          <a:ext cx="1338187" cy="1338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CA076-3130-42F0-AD31-628A033BE58E}">
      <dsp:nvSpPr>
        <dsp:cNvPr id="0" name=""/>
        <dsp:cNvSpPr/>
      </dsp:nvSpPr>
      <dsp:spPr>
        <a:xfrm>
          <a:off x="1604939" y="308992"/>
          <a:ext cx="767812" cy="767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5D811A-D28F-458B-95B0-5A5C6C053681}">
      <dsp:nvSpPr>
        <dsp:cNvPr id="0" name=""/>
        <dsp:cNvSpPr/>
      </dsp:nvSpPr>
      <dsp:spPr>
        <a:xfrm>
          <a:off x="891970" y="1778804"/>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Exploratory data analysis</a:t>
          </a:r>
        </a:p>
      </dsp:txBody>
      <dsp:txXfrm>
        <a:off x="891970" y="1778804"/>
        <a:ext cx="2193750" cy="720000"/>
      </dsp:txXfrm>
    </dsp:sp>
    <dsp:sp modelId="{5B17466A-3942-49F6-9D2D-D461D3C5C8D8}">
      <dsp:nvSpPr>
        <dsp:cNvPr id="0" name=""/>
        <dsp:cNvSpPr/>
      </dsp:nvSpPr>
      <dsp:spPr>
        <a:xfrm>
          <a:off x="3897407" y="23804"/>
          <a:ext cx="1338187" cy="1338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E715DA-0EF8-42CF-BF08-B86440616165}">
      <dsp:nvSpPr>
        <dsp:cNvPr id="0" name=""/>
        <dsp:cNvSpPr/>
      </dsp:nvSpPr>
      <dsp:spPr>
        <a:xfrm>
          <a:off x="4182595" y="308992"/>
          <a:ext cx="767812" cy="767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D1ECD5-85EA-4533-A4DC-0420A6F5F8CC}">
      <dsp:nvSpPr>
        <dsp:cNvPr id="0" name=""/>
        <dsp:cNvSpPr/>
      </dsp:nvSpPr>
      <dsp:spPr>
        <a:xfrm>
          <a:off x="3469626" y="1778804"/>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rtl="0">
            <a:lnSpc>
              <a:spcPct val="100000"/>
            </a:lnSpc>
            <a:spcBef>
              <a:spcPct val="0"/>
            </a:spcBef>
            <a:spcAft>
              <a:spcPct val="35000"/>
            </a:spcAft>
            <a:buNone/>
            <a:defRPr cap="all"/>
          </a:pPr>
          <a:r>
            <a:rPr lang="en-US" sz="1500" kern="1200" dirty="0"/>
            <a:t>Interactive </a:t>
          </a:r>
          <a:r>
            <a:rPr lang="en-US" sz="1500" kern="1200" dirty="0">
              <a:latin typeface="Calibri Light" panose="020F0302020204030204"/>
            </a:rPr>
            <a:t>visual analytics</a:t>
          </a:r>
          <a:endParaRPr lang="en-US" sz="1500" kern="1200" dirty="0"/>
        </a:p>
      </dsp:txBody>
      <dsp:txXfrm>
        <a:off x="3469626" y="1778804"/>
        <a:ext cx="2193750" cy="720000"/>
      </dsp:txXfrm>
    </dsp:sp>
    <dsp:sp modelId="{B5A613A4-5DC7-4402-889F-B213D0F2045E}">
      <dsp:nvSpPr>
        <dsp:cNvPr id="0" name=""/>
        <dsp:cNvSpPr/>
      </dsp:nvSpPr>
      <dsp:spPr>
        <a:xfrm>
          <a:off x="2608579" y="3047242"/>
          <a:ext cx="1338187" cy="1338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3A9459-F1EA-4912-BBE7-8AAD02C7C8B7}">
      <dsp:nvSpPr>
        <dsp:cNvPr id="0" name=""/>
        <dsp:cNvSpPr/>
      </dsp:nvSpPr>
      <dsp:spPr>
        <a:xfrm>
          <a:off x="2893767" y="3332429"/>
          <a:ext cx="767812" cy="767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CF9937-0543-4C6E-BD4C-D03B08C93760}">
      <dsp:nvSpPr>
        <dsp:cNvPr id="0" name=""/>
        <dsp:cNvSpPr/>
      </dsp:nvSpPr>
      <dsp:spPr>
        <a:xfrm>
          <a:off x="2180798" y="4802242"/>
          <a:ext cx="21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rtl="0">
            <a:lnSpc>
              <a:spcPct val="100000"/>
            </a:lnSpc>
            <a:spcBef>
              <a:spcPct val="0"/>
            </a:spcBef>
            <a:spcAft>
              <a:spcPct val="35000"/>
            </a:spcAft>
            <a:buNone/>
            <a:defRPr cap="all"/>
          </a:pPr>
          <a:r>
            <a:rPr lang="en-US" sz="1500" kern="1200" dirty="0"/>
            <a:t>Predictive analysis </a:t>
          </a:r>
          <a:r>
            <a:rPr lang="en-US" sz="1500" kern="1200" dirty="0">
              <a:latin typeface="Calibri Light" panose="020F0302020204030204"/>
            </a:rPr>
            <a:t>using Machine Learning</a:t>
          </a:r>
          <a:endParaRPr lang="en-US" sz="1500" kern="1200" dirty="0"/>
        </a:p>
      </dsp:txBody>
      <dsp:txXfrm>
        <a:off x="2180798" y="4802242"/>
        <a:ext cx="21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5/2/2022</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5/2/2022</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5/2/2022</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5/2/2022</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5/2/2022</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5/2/2022</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5/2/2022</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5/2/2022</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5/2/2022</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5/2/2022</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5/2/2022</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image" Target="../media/image33.png"/><Relationship Id="rId5" Type="http://schemas.openxmlformats.org/officeDocument/2006/relationships/diagramQuickStyle" Target="../diagrams/quickStyle3.xml"/><Relationship Id="rId10" Type="http://schemas.openxmlformats.org/officeDocument/2006/relationships/image" Target="../media/image32.png"/><Relationship Id="rId4" Type="http://schemas.openxmlformats.org/officeDocument/2006/relationships/diagramLayout" Target="../diagrams/layout3.xml"/><Relationship Id="rId9" Type="http://schemas.openxmlformats.org/officeDocument/2006/relationships/image" Target="../media/image31.png"/><Relationship Id="rId14" Type="http://schemas.openxmlformats.org/officeDocument/2006/relationships/hyperlink" Target="https://github.com/NiranjhanPalanikumar/SPACEX_Data_Science_Capstone/blob/main/SpaceX%20Data%20Webscraping.ipynb"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48.png"/><Relationship Id="rId17" Type="http://schemas.openxmlformats.org/officeDocument/2006/relationships/hyperlink" Target="https://github.com/NiranjhanPalanikumar/SPACEX_Data_Science_Capstone/blob/main/Spacex_Data%20wrangling.ipynb" TargetMode="External"/><Relationship Id="rId2" Type="http://schemas.openxmlformats.org/officeDocument/2006/relationships/image" Target="../media/image2.png"/><Relationship Id="rId16"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diagramColors" Target="../diagrams/colors4.xml"/><Relationship Id="rId11" Type="http://schemas.openxmlformats.org/officeDocument/2006/relationships/image" Target="../media/image47.png"/><Relationship Id="rId5" Type="http://schemas.openxmlformats.org/officeDocument/2006/relationships/diagramQuickStyle" Target="../diagrams/quickStyle4.xml"/><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diagramLayout" Target="../diagrams/layout4.xml"/><Relationship Id="rId9" Type="http://schemas.openxmlformats.org/officeDocument/2006/relationships/image" Target="../media/image45.png"/><Relationship Id="rId1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github.com/NiranjhanPalanikumar/SPACEX_Data_Science_Capstone/blob/main/EDA%20with%20Visualization%20lab.ipynb" TargetMode="External"/><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github.com/NiranjhanPalanikumar/SPACEX_Data_Science_Capstone/blob/main/EDA%20with%20Visualization%20lab.ipynb" TargetMode="External"/><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iranjhanPalanikumar/SPACEX_Data_Science_Capstone/blob/main/EDA%20with%20SQL.ipynb"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NiranjhanPalanikumar/SPACEX_Data_Science_Capstone/blob/main/Data%20Visualization%20with%20Folium.ipynb" TargetMode="External"/><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iranjhanPalanikumar/SPACEX_Data_Science_Capstone/blob/main/spacex_dash_app.py"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NiranjhanPalanikumar/SPACEX_Data_Science_Capstone/blob/main/Machine%20Learning%20Prediction%20SpaceX.ipynb"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pmstories.com/2008/09/01/business-analyst-routine/comment-page-1/" TargetMode="External"/><Relationship Id="rId2" Type="http://schemas.openxmlformats.org/officeDocument/2006/relationships/image" Target="../media/image7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7.png"/></Relationships>
</file>

<file path=ppt/slides/_rels/slide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5.png"/></Relationships>
</file>

<file path=ppt/slides/_rels/slide3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7.png"/></Relationships>
</file>

<file path=ppt/slides/_rels/slide3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9.png"/></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1.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5.png"/></Relationships>
</file>

<file path=ppt/slides/_rels/slide36.xml.rels><?xml version="1.0" encoding="UTF-8" standalone="yes"?>
<Relationships xmlns="http://schemas.openxmlformats.org/package/2006/relationships"><Relationship Id="rId3" Type="http://schemas.openxmlformats.org/officeDocument/2006/relationships/hyperlink" Target="http://astronomy.stackexchange.com/questions/7784/what-causes-the-bright-white-area-in-this-photo-of-the-earth" TargetMode="External"/><Relationship Id="rId2" Type="http://schemas.openxmlformats.org/officeDocument/2006/relationships/image" Target="../media/image96.jpeg"/><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98.png"/></Relationships>
</file>

<file path=ppt/slides/_rels/slide3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2.png"/></Relationships>
</file>

<file path=ppt/slides/_rels/slide42.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4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44.xml.rels><?xml version="1.0" encoding="UTF-8" standalone="yes"?>
<Relationships xmlns="http://schemas.openxmlformats.org/package/2006/relationships"><Relationship Id="rId2" Type="http://schemas.openxmlformats.org/officeDocument/2006/relationships/image" Target="../media/image110.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3.png"/><Relationship Id="rId4" Type="http://schemas.openxmlformats.org/officeDocument/2006/relationships/image" Target="../media/image112.png"/></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4.png"/><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3" Type="http://schemas.openxmlformats.org/officeDocument/2006/relationships/hyperlink" Target="https://aponderingmind.org/tag/rocket-launch/" TargetMode="External"/><Relationship Id="rId2" Type="http://schemas.openxmlformats.org/officeDocument/2006/relationships/image" Target="../media/image115.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pi.spacexdata.com/v4/"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api.spacexdata.com/v4/capsules" TargetMode="External"/><Relationship Id="rId4" Type="http://schemas.openxmlformats.org/officeDocument/2006/relationships/hyperlink" Target="https://api.spacexdata.com/v4/core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image" Target="../media/image23.png"/><Relationship Id="rId5" Type="http://schemas.openxmlformats.org/officeDocument/2006/relationships/diagramQuickStyle" Target="../diagrams/quickStyle2.xml"/><Relationship Id="rId15" Type="http://schemas.openxmlformats.org/officeDocument/2006/relationships/hyperlink" Target="https://github.com/NiranjhanPalanikumar/SPACEX_Data_Science_Capstone/blob/main/jupyter-labs-spacex-data-collection-api.ipynb" TargetMode="External"/><Relationship Id="rId10" Type="http://schemas.openxmlformats.org/officeDocument/2006/relationships/image" Target="../media/image22.png"/><Relationship Id="rId4" Type="http://schemas.openxmlformats.org/officeDocument/2006/relationships/diagramLayout" Target="../diagrams/layout2.xml"/><Relationship Id="rId9" Type="http://schemas.openxmlformats.org/officeDocument/2006/relationships/image" Target="../media/image21.pn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github.com/NiranjhanPalanikumar/SPACEX_Data_Science_Capstone/blob/main/jupyter-labs-spacex-data-collection-api.ipynb" TargetMode="External"/><Relationship Id="rId5" Type="http://schemas.openxmlformats.org/officeDocument/2006/relationships/image" Target="../media/image29.jpeg"/><Relationship Id="rId4"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HD wallpaper: clouds, rocket, space launch system, sky ...">
            <a:extLst>
              <a:ext uri="{FF2B5EF4-FFF2-40B4-BE49-F238E27FC236}">
                <a16:creationId xmlns:a16="http://schemas.microsoft.com/office/drawing/2014/main" id="{C5889B8C-3176-0BDB-6ECD-12C6C276C680}"/>
              </a:ext>
            </a:extLst>
          </p:cNvPr>
          <p:cNvPicPr>
            <a:picLocks noChangeAspect="1"/>
          </p:cNvPicPr>
          <p:nvPr/>
        </p:nvPicPr>
        <p:blipFill rotWithShape="1">
          <a:blip r:embed="rId2"/>
          <a:srcRect l="750" t="9091" r="34614"/>
          <a:stretch/>
        </p:blipFill>
        <p:spPr>
          <a:xfrm>
            <a:off x="3523488" y="10"/>
            <a:ext cx="8668512" cy="6857990"/>
          </a:xfrm>
          <a:prstGeom prst="rect">
            <a:avLst/>
          </a:prstGeom>
        </p:spPr>
      </p:pic>
      <p:sp>
        <p:nvSpPr>
          <p:cNvPr id="30"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9B1A37-FE48-FF88-01E0-E31E03CE3891}"/>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400" b="1">
                <a:solidFill>
                  <a:schemeClr val="tx1"/>
                </a:solidFill>
                <a:latin typeface="+mj-lt"/>
                <a:ea typeface="+mj-ea"/>
                <a:cs typeface="+mj-cs"/>
              </a:rPr>
              <a:t>IBM</a:t>
            </a:r>
            <a:br>
              <a:rPr lang="en-US" sz="4400" b="1">
                <a:latin typeface="+mj-lt"/>
                <a:ea typeface="+mj-ea"/>
                <a:cs typeface="+mj-cs"/>
              </a:rPr>
            </a:br>
            <a:r>
              <a:rPr lang="en-US" sz="4400" b="1">
                <a:solidFill>
                  <a:schemeClr val="tx1"/>
                </a:solidFill>
                <a:latin typeface="+mj-lt"/>
                <a:ea typeface="+mj-ea"/>
                <a:cs typeface="+mj-cs"/>
              </a:rPr>
              <a:t>Data Science</a:t>
            </a:r>
            <a:br>
              <a:rPr lang="en-US" sz="4400" b="1">
                <a:latin typeface="+mj-lt"/>
                <a:ea typeface="+mj-ea"/>
                <a:cs typeface="+mj-cs"/>
              </a:rPr>
            </a:br>
            <a:r>
              <a:rPr lang="en-US" sz="4400" b="1">
                <a:solidFill>
                  <a:schemeClr val="tx1"/>
                </a:solidFill>
                <a:latin typeface="+mj-lt"/>
                <a:ea typeface="+mj-ea"/>
                <a:cs typeface="+mj-cs"/>
              </a:rPr>
              <a:t>Capstone Project</a:t>
            </a:r>
            <a:br>
              <a:rPr lang="en-US" sz="4400" b="1">
                <a:latin typeface="+mj-lt"/>
                <a:ea typeface="+mj-ea"/>
                <a:cs typeface="+mj-cs"/>
              </a:rPr>
            </a:br>
            <a:r>
              <a:rPr lang="en-US" sz="4400" b="1">
                <a:solidFill>
                  <a:schemeClr val="tx1"/>
                </a:solidFill>
                <a:latin typeface="+mj-lt"/>
                <a:ea typeface="+mj-ea"/>
                <a:cs typeface="+mj-cs"/>
              </a:rPr>
              <a:t>SPACEX Data</a:t>
            </a:r>
          </a:p>
        </p:txBody>
      </p:sp>
      <p:sp>
        <p:nvSpPr>
          <p:cNvPr id="31"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86A35998-EAE9-3988-F545-62984F20C6F2}"/>
              </a:ext>
            </a:extLst>
          </p:cNvPr>
          <p:cNvSpPr txBox="1"/>
          <p:nvPr/>
        </p:nvSpPr>
        <p:spPr>
          <a:xfrm>
            <a:off x="538619" y="4901852"/>
            <a:ext cx="381834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dirty="0" err="1"/>
              <a:t>Niranjhan</a:t>
            </a:r>
            <a:r>
              <a:rPr lang="en-US" sz="2100" dirty="0"/>
              <a:t> Palanikumar</a:t>
            </a:r>
            <a:endParaRPr lang="en-US" sz="2100" dirty="0">
              <a:cs typeface="Calibri"/>
            </a:endParaRPr>
          </a:p>
          <a:p>
            <a:r>
              <a:rPr lang="en-US" sz="2100" dirty="0">
                <a:cs typeface="Calibri"/>
              </a:rPr>
              <a:t>May 02, 2022</a:t>
            </a:r>
          </a:p>
        </p:txBody>
      </p:sp>
    </p:spTree>
    <p:extLst>
      <p:ext uri="{BB962C8B-B14F-4D97-AF65-F5344CB8AC3E}">
        <p14:creationId xmlns:p14="http://schemas.microsoft.com/office/powerpoint/2010/main" val="1519265167"/>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Data Collection </a:t>
            </a:r>
            <a:r>
              <a:rPr lang="en-US" b="1" err="1">
                <a:solidFill>
                  <a:schemeClr val="tx1">
                    <a:lumMod val="95000"/>
                    <a:lumOff val="5000"/>
                  </a:schemeClr>
                </a:solidFill>
                <a:latin typeface="Calibri"/>
              </a:rPr>
              <a:t>Webscrapping</a:t>
            </a:r>
            <a:r>
              <a:rPr lang="en-US" b="1">
                <a:solidFill>
                  <a:schemeClr val="tx1">
                    <a:lumMod val="95000"/>
                    <a:lumOff val="5000"/>
                  </a:schemeClr>
                </a:solidFill>
                <a:latin typeface="Calibri"/>
              </a:rPr>
              <a:t> Flowchart</a:t>
            </a:r>
          </a:p>
        </p:txBody>
      </p:sp>
      <p:graphicFrame>
        <p:nvGraphicFramePr>
          <p:cNvPr id="2" name="Content Placeholder 4">
            <a:extLst>
              <a:ext uri="{FF2B5EF4-FFF2-40B4-BE49-F238E27FC236}">
                <a16:creationId xmlns:a16="http://schemas.microsoft.com/office/drawing/2014/main" id="{8B9A4BC7-FF65-3027-6B67-CAD545F30BD7}"/>
              </a:ext>
            </a:extLst>
          </p:cNvPr>
          <p:cNvGraphicFramePr>
            <a:graphicFrameLocks/>
          </p:cNvGraphicFramePr>
          <p:nvPr>
            <p:extLst>
              <p:ext uri="{D42A27DB-BD31-4B8C-83A1-F6EECF244321}">
                <p14:modId xmlns:p14="http://schemas.microsoft.com/office/powerpoint/2010/main" val="3301792062"/>
              </p:ext>
            </p:extLst>
          </p:nvPr>
        </p:nvGraphicFramePr>
        <p:xfrm>
          <a:off x="771920" y="1378064"/>
          <a:ext cx="5449969" cy="4398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43" name="Arrow: Down 442">
            <a:extLst>
              <a:ext uri="{FF2B5EF4-FFF2-40B4-BE49-F238E27FC236}">
                <a16:creationId xmlns:a16="http://schemas.microsoft.com/office/drawing/2014/main" id="{C8B1A02C-0850-C513-48D2-DE642B4C3BB1}"/>
              </a:ext>
            </a:extLst>
          </p:cNvPr>
          <p:cNvSpPr/>
          <p:nvPr/>
        </p:nvSpPr>
        <p:spPr>
          <a:xfrm>
            <a:off x="5269135" y="1969026"/>
            <a:ext cx="375781" cy="34446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Arrow: Down 468">
            <a:extLst>
              <a:ext uri="{FF2B5EF4-FFF2-40B4-BE49-F238E27FC236}">
                <a16:creationId xmlns:a16="http://schemas.microsoft.com/office/drawing/2014/main" id="{61786FEA-0A7E-54A5-6A23-87911C45B5B7}"/>
              </a:ext>
            </a:extLst>
          </p:cNvPr>
          <p:cNvSpPr/>
          <p:nvPr/>
        </p:nvSpPr>
        <p:spPr>
          <a:xfrm>
            <a:off x="5269134" y="2584888"/>
            <a:ext cx="375781" cy="34446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Arrow: Down 469">
            <a:extLst>
              <a:ext uri="{FF2B5EF4-FFF2-40B4-BE49-F238E27FC236}">
                <a16:creationId xmlns:a16="http://schemas.microsoft.com/office/drawing/2014/main" id="{63E5CA30-CE19-4C7F-5692-4DCE5BDA0EB0}"/>
              </a:ext>
            </a:extLst>
          </p:cNvPr>
          <p:cNvSpPr/>
          <p:nvPr/>
        </p:nvSpPr>
        <p:spPr>
          <a:xfrm>
            <a:off x="5269134" y="3200752"/>
            <a:ext cx="375781" cy="34446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Arrow: Down 470">
            <a:extLst>
              <a:ext uri="{FF2B5EF4-FFF2-40B4-BE49-F238E27FC236}">
                <a16:creationId xmlns:a16="http://schemas.microsoft.com/office/drawing/2014/main" id="{E242EFE5-7E1B-D2A8-D382-D64543672A54}"/>
              </a:ext>
            </a:extLst>
          </p:cNvPr>
          <p:cNvSpPr/>
          <p:nvPr/>
        </p:nvSpPr>
        <p:spPr>
          <a:xfrm>
            <a:off x="5269134" y="3837491"/>
            <a:ext cx="375781" cy="34446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Arrow: Down 471">
            <a:extLst>
              <a:ext uri="{FF2B5EF4-FFF2-40B4-BE49-F238E27FC236}">
                <a16:creationId xmlns:a16="http://schemas.microsoft.com/office/drawing/2014/main" id="{F515BB0E-DE26-6D45-547A-020B8B417923}"/>
              </a:ext>
            </a:extLst>
          </p:cNvPr>
          <p:cNvSpPr/>
          <p:nvPr/>
        </p:nvSpPr>
        <p:spPr>
          <a:xfrm>
            <a:off x="5269134" y="4453354"/>
            <a:ext cx="375781" cy="34446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Arrow: Down 472">
            <a:extLst>
              <a:ext uri="{FF2B5EF4-FFF2-40B4-BE49-F238E27FC236}">
                <a16:creationId xmlns:a16="http://schemas.microsoft.com/office/drawing/2014/main" id="{5705B854-57D9-173F-E748-35DEA535C1EB}"/>
              </a:ext>
            </a:extLst>
          </p:cNvPr>
          <p:cNvSpPr/>
          <p:nvPr/>
        </p:nvSpPr>
        <p:spPr>
          <a:xfrm>
            <a:off x="5269134" y="5058779"/>
            <a:ext cx="375781" cy="34446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4" name="Picture 474" descr="A picture containing text&#10;&#10;Description automatically generated">
            <a:extLst>
              <a:ext uri="{FF2B5EF4-FFF2-40B4-BE49-F238E27FC236}">
                <a16:creationId xmlns:a16="http://schemas.microsoft.com/office/drawing/2014/main" id="{B9902CAE-0B87-1295-6357-2C4CDE6305AC}"/>
              </a:ext>
            </a:extLst>
          </p:cNvPr>
          <p:cNvPicPr>
            <a:picLocks noChangeAspect="1"/>
          </p:cNvPicPr>
          <p:nvPr/>
        </p:nvPicPr>
        <p:blipFill>
          <a:blip r:embed="rId8"/>
          <a:stretch>
            <a:fillRect/>
          </a:stretch>
        </p:blipFill>
        <p:spPr>
          <a:xfrm>
            <a:off x="7198290" y="1509488"/>
            <a:ext cx="3964487" cy="467433"/>
          </a:xfrm>
          <a:prstGeom prst="rect">
            <a:avLst/>
          </a:prstGeom>
        </p:spPr>
      </p:pic>
      <p:pic>
        <p:nvPicPr>
          <p:cNvPr id="475" name="Picture 475">
            <a:extLst>
              <a:ext uri="{FF2B5EF4-FFF2-40B4-BE49-F238E27FC236}">
                <a16:creationId xmlns:a16="http://schemas.microsoft.com/office/drawing/2014/main" id="{804379EC-7B3A-0970-6C8D-90EFD8807281}"/>
              </a:ext>
            </a:extLst>
          </p:cNvPr>
          <p:cNvPicPr>
            <a:picLocks noChangeAspect="1"/>
          </p:cNvPicPr>
          <p:nvPr/>
        </p:nvPicPr>
        <p:blipFill>
          <a:blip r:embed="rId9"/>
          <a:stretch>
            <a:fillRect/>
          </a:stretch>
        </p:blipFill>
        <p:spPr>
          <a:xfrm>
            <a:off x="7271359" y="2143899"/>
            <a:ext cx="3891419" cy="399024"/>
          </a:xfrm>
          <a:prstGeom prst="rect">
            <a:avLst/>
          </a:prstGeom>
        </p:spPr>
      </p:pic>
      <p:pic>
        <p:nvPicPr>
          <p:cNvPr id="476" name="Picture 476">
            <a:extLst>
              <a:ext uri="{FF2B5EF4-FFF2-40B4-BE49-F238E27FC236}">
                <a16:creationId xmlns:a16="http://schemas.microsoft.com/office/drawing/2014/main" id="{0B2F1C26-669E-8E0A-C2AE-51F4D4AFBD59}"/>
              </a:ext>
            </a:extLst>
          </p:cNvPr>
          <p:cNvPicPr>
            <a:picLocks noChangeAspect="1"/>
          </p:cNvPicPr>
          <p:nvPr/>
        </p:nvPicPr>
        <p:blipFill>
          <a:blip r:embed="rId10"/>
          <a:stretch>
            <a:fillRect/>
          </a:stretch>
        </p:blipFill>
        <p:spPr>
          <a:xfrm>
            <a:off x="7574071" y="2752929"/>
            <a:ext cx="3285994" cy="412690"/>
          </a:xfrm>
          <a:prstGeom prst="rect">
            <a:avLst/>
          </a:prstGeom>
        </p:spPr>
      </p:pic>
      <p:pic>
        <p:nvPicPr>
          <p:cNvPr id="477" name="Picture 477" descr="Text&#10;&#10;Description automatically generated">
            <a:extLst>
              <a:ext uri="{FF2B5EF4-FFF2-40B4-BE49-F238E27FC236}">
                <a16:creationId xmlns:a16="http://schemas.microsoft.com/office/drawing/2014/main" id="{27B4EDDD-A1A8-A01B-A8A1-78B5950DE7ED}"/>
              </a:ext>
            </a:extLst>
          </p:cNvPr>
          <p:cNvPicPr>
            <a:picLocks noChangeAspect="1"/>
          </p:cNvPicPr>
          <p:nvPr/>
        </p:nvPicPr>
        <p:blipFill>
          <a:blip r:embed="rId11"/>
          <a:stretch>
            <a:fillRect/>
          </a:stretch>
        </p:blipFill>
        <p:spPr>
          <a:xfrm>
            <a:off x="6780756" y="3366961"/>
            <a:ext cx="4736925" cy="980022"/>
          </a:xfrm>
          <a:prstGeom prst="rect">
            <a:avLst/>
          </a:prstGeom>
        </p:spPr>
      </p:pic>
      <p:pic>
        <p:nvPicPr>
          <p:cNvPr id="478" name="Picture 478">
            <a:extLst>
              <a:ext uri="{FF2B5EF4-FFF2-40B4-BE49-F238E27FC236}">
                <a16:creationId xmlns:a16="http://schemas.microsoft.com/office/drawing/2014/main" id="{5C957FA4-A2AC-20F1-7DD4-923B9EC18A7D}"/>
              </a:ext>
            </a:extLst>
          </p:cNvPr>
          <p:cNvPicPr>
            <a:picLocks noChangeAspect="1"/>
          </p:cNvPicPr>
          <p:nvPr/>
        </p:nvPicPr>
        <p:blipFill>
          <a:blip r:embed="rId12"/>
          <a:stretch>
            <a:fillRect/>
          </a:stretch>
        </p:blipFill>
        <p:spPr>
          <a:xfrm>
            <a:off x="7665669" y="4650615"/>
            <a:ext cx="3280253" cy="416881"/>
          </a:xfrm>
          <a:prstGeom prst="rect">
            <a:avLst/>
          </a:prstGeom>
        </p:spPr>
      </p:pic>
      <p:pic>
        <p:nvPicPr>
          <p:cNvPr id="495" name="Picture 495">
            <a:extLst>
              <a:ext uri="{FF2B5EF4-FFF2-40B4-BE49-F238E27FC236}">
                <a16:creationId xmlns:a16="http://schemas.microsoft.com/office/drawing/2014/main" id="{E96F2333-414C-C933-37BA-5BB12D9642BB}"/>
              </a:ext>
            </a:extLst>
          </p:cNvPr>
          <p:cNvPicPr>
            <a:picLocks noChangeAspect="1"/>
          </p:cNvPicPr>
          <p:nvPr/>
        </p:nvPicPr>
        <p:blipFill>
          <a:blip r:embed="rId13"/>
          <a:stretch>
            <a:fillRect/>
          </a:stretch>
        </p:blipFill>
        <p:spPr>
          <a:xfrm>
            <a:off x="6979084" y="5355563"/>
            <a:ext cx="4350706" cy="416161"/>
          </a:xfrm>
          <a:prstGeom prst="rect">
            <a:avLst/>
          </a:prstGeom>
        </p:spPr>
      </p:pic>
      <p:cxnSp>
        <p:nvCxnSpPr>
          <p:cNvPr id="497" name="Straight Arrow Connector 496">
            <a:extLst>
              <a:ext uri="{FF2B5EF4-FFF2-40B4-BE49-F238E27FC236}">
                <a16:creationId xmlns:a16="http://schemas.microsoft.com/office/drawing/2014/main" id="{FADE3E63-4CB1-96C4-5010-97333AC8DD99}"/>
              </a:ext>
            </a:extLst>
          </p:cNvPr>
          <p:cNvCxnSpPr>
            <a:cxnSpLocks/>
          </p:cNvCxnSpPr>
          <p:nvPr/>
        </p:nvCxnSpPr>
        <p:spPr>
          <a:xfrm>
            <a:off x="8997339" y="1914914"/>
            <a:ext cx="6263" cy="267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0" name="Straight Arrow Connector 509">
            <a:extLst>
              <a:ext uri="{FF2B5EF4-FFF2-40B4-BE49-F238E27FC236}">
                <a16:creationId xmlns:a16="http://schemas.microsoft.com/office/drawing/2014/main" id="{38A8C6A8-AC65-DD7E-409E-C5D9FE7E8DDB}"/>
              </a:ext>
            </a:extLst>
          </p:cNvPr>
          <p:cNvCxnSpPr>
            <a:cxnSpLocks/>
          </p:cNvCxnSpPr>
          <p:nvPr/>
        </p:nvCxnSpPr>
        <p:spPr>
          <a:xfrm>
            <a:off x="9049530" y="4294857"/>
            <a:ext cx="6263" cy="4133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1" name="Straight Arrow Connector 510">
            <a:extLst>
              <a:ext uri="{FF2B5EF4-FFF2-40B4-BE49-F238E27FC236}">
                <a16:creationId xmlns:a16="http://schemas.microsoft.com/office/drawing/2014/main" id="{1B3B960B-BBC0-E0BC-BDBE-35DCA593B12C}"/>
              </a:ext>
            </a:extLst>
          </p:cNvPr>
          <p:cNvCxnSpPr>
            <a:cxnSpLocks/>
          </p:cNvCxnSpPr>
          <p:nvPr/>
        </p:nvCxnSpPr>
        <p:spPr>
          <a:xfrm>
            <a:off x="8997338" y="2530776"/>
            <a:ext cx="6263" cy="267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2" name="Straight Arrow Connector 511">
            <a:extLst>
              <a:ext uri="{FF2B5EF4-FFF2-40B4-BE49-F238E27FC236}">
                <a16:creationId xmlns:a16="http://schemas.microsoft.com/office/drawing/2014/main" id="{C89C3565-8D45-0E94-6285-2D2B83802B72}"/>
              </a:ext>
            </a:extLst>
          </p:cNvPr>
          <p:cNvCxnSpPr>
            <a:cxnSpLocks/>
          </p:cNvCxnSpPr>
          <p:nvPr/>
        </p:nvCxnSpPr>
        <p:spPr>
          <a:xfrm>
            <a:off x="8997338" y="3157077"/>
            <a:ext cx="6263" cy="267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4" name="Straight Arrow Connector 513">
            <a:extLst>
              <a:ext uri="{FF2B5EF4-FFF2-40B4-BE49-F238E27FC236}">
                <a16:creationId xmlns:a16="http://schemas.microsoft.com/office/drawing/2014/main" id="{CB336541-AF77-307C-9ECD-222FBE23EDF5}"/>
              </a:ext>
            </a:extLst>
          </p:cNvPr>
          <p:cNvCxnSpPr>
            <a:cxnSpLocks/>
          </p:cNvCxnSpPr>
          <p:nvPr/>
        </p:nvCxnSpPr>
        <p:spPr>
          <a:xfrm>
            <a:off x="9049529" y="5004665"/>
            <a:ext cx="6263" cy="4133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81633C63-10FA-17C8-0C71-FADF7C46326F}"/>
              </a:ext>
            </a:extLst>
          </p:cNvPr>
          <p:cNvSpPr txBox="1"/>
          <p:nvPr/>
        </p:nvSpPr>
        <p:spPr>
          <a:xfrm>
            <a:off x="770835" y="60606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hlinkClick r:id="rId14"/>
              </a:rPr>
              <a:t>GitHub URL</a:t>
            </a:r>
            <a:endParaRPr lang="en-US" dirty="0">
              <a:cs typeface="Calibri"/>
            </a:endParaRPr>
          </a:p>
        </p:txBody>
      </p:sp>
    </p:spTree>
    <p:extLst>
      <p:ext uri="{BB962C8B-B14F-4D97-AF65-F5344CB8AC3E}">
        <p14:creationId xmlns:p14="http://schemas.microsoft.com/office/powerpoint/2010/main" val="126281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11</a:t>
            </a:fld>
            <a:endParaRPr lang="en-US"/>
          </a:p>
        </p:txBody>
      </p:sp>
      <p:graphicFrame>
        <p:nvGraphicFramePr>
          <p:cNvPr id="10" name="Content Placeholder 4">
            <a:extLst>
              <a:ext uri="{FF2B5EF4-FFF2-40B4-BE49-F238E27FC236}">
                <a16:creationId xmlns:a16="http://schemas.microsoft.com/office/drawing/2014/main" id="{DCBDE839-A3E7-A0C3-B652-1B126B8F60D5}"/>
              </a:ext>
            </a:extLst>
          </p:cNvPr>
          <p:cNvGraphicFramePr>
            <a:graphicFrameLocks noGrp="1"/>
          </p:cNvGraphicFramePr>
          <p:nvPr>
            <p:ph idx="4294967295"/>
            <p:extLst>
              <p:ext uri="{D42A27DB-BD31-4B8C-83A1-F6EECF244321}">
                <p14:modId xmlns:p14="http://schemas.microsoft.com/office/powerpoint/2010/main" val="1324716099"/>
              </p:ext>
            </p:extLst>
          </p:nvPr>
        </p:nvGraphicFramePr>
        <p:xfrm>
          <a:off x="947464" y="2063898"/>
          <a:ext cx="1058009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solidFill>
                <a:latin typeface="Calibri"/>
              </a:rPr>
              <a:t>Data Wrangling steps</a:t>
            </a:r>
          </a:p>
        </p:txBody>
      </p:sp>
      <p:pic>
        <p:nvPicPr>
          <p:cNvPr id="659" name="Picture 659">
            <a:extLst>
              <a:ext uri="{FF2B5EF4-FFF2-40B4-BE49-F238E27FC236}">
                <a16:creationId xmlns:a16="http://schemas.microsoft.com/office/drawing/2014/main" id="{88869CFD-EB9D-FD98-0D70-2BB036442AA2}"/>
              </a:ext>
            </a:extLst>
          </p:cNvPr>
          <p:cNvPicPr>
            <a:picLocks noChangeAspect="1"/>
          </p:cNvPicPr>
          <p:nvPr/>
        </p:nvPicPr>
        <p:blipFill>
          <a:blip r:embed="rId8"/>
          <a:stretch>
            <a:fillRect/>
          </a:stretch>
        </p:blipFill>
        <p:spPr>
          <a:xfrm>
            <a:off x="810604" y="5256039"/>
            <a:ext cx="2428875" cy="333375"/>
          </a:xfrm>
          <a:prstGeom prst="rect">
            <a:avLst/>
          </a:prstGeom>
        </p:spPr>
      </p:pic>
      <p:pic>
        <p:nvPicPr>
          <p:cNvPr id="660" name="Picture 660">
            <a:extLst>
              <a:ext uri="{FF2B5EF4-FFF2-40B4-BE49-F238E27FC236}">
                <a16:creationId xmlns:a16="http://schemas.microsoft.com/office/drawing/2014/main" id="{EEC8360D-669B-4BAF-2643-6289975D8BD0}"/>
              </a:ext>
            </a:extLst>
          </p:cNvPr>
          <p:cNvPicPr>
            <a:picLocks noChangeAspect="1"/>
          </p:cNvPicPr>
          <p:nvPr/>
        </p:nvPicPr>
        <p:blipFill>
          <a:blip r:embed="rId9"/>
          <a:stretch>
            <a:fillRect/>
          </a:stretch>
        </p:blipFill>
        <p:spPr>
          <a:xfrm>
            <a:off x="774135" y="5584521"/>
            <a:ext cx="2647950" cy="762000"/>
          </a:xfrm>
          <a:prstGeom prst="rect">
            <a:avLst/>
          </a:prstGeom>
        </p:spPr>
      </p:pic>
      <p:pic>
        <p:nvPicPr>
          <p:cNvPr id="661" name="Picture 661">
            <a:extLst>
              <a:ext uri="{FF2B5EF4-FFF2-40B4-BE49-F238E27FC236}">
                <a16:creationId xmlns:a16="http://schemas.microsoft.com/office/drawing/2014/main" id="{BD639D14-B6C2-C63F-009D-F465C24B0075}"/>
              </a:ext>
            </a:extLst>
          </p:cNvPr>
          <p:cNvPicPr>
            <a:picLocks noChangeAspect="1"/>
          </p:cNvPicPr>
          <p:nvPr/>
        </p:nvPicPr>
        <p:blipFill>
          <a:blip r:embed="rId10"/>
          <a:stretch>
            <a:fillRect/>
          </a:stretch>
        </p:blipFill>
        <p:spPr>
          <a:xfrm>
            <a:off x="3004159" y="2134970"/>
            <a:ext cx="2133600" cy="333375"/>
          </a:xfrm>
          <a:prstGeom prst="rect">
            <a:avLst/>
          </a:prstGeom>
        </p:spPr>
      </p:pic>
      <p:pic>
        <p:nvPicPr>
          <p:cNvPr id="662" name="Picture 662">
            <a:extLst>
              <a:ext uri="{FF2B5EF4-FFF2-40B4-BE49-F238E27FC236}">
                <a16:creationId xmlns:a16="http://schemas.microsoft.com/office/drawing/2014/main" id="{69013B91-D354-827F-374E-4AE22965255B}"/>
              </a:ext>
            </a:extLst>
          </p:cNvPr>
          <p:cNvPicPr>
            <a:picLocks noChangeAspect="1"/>
          </p:cNvPicPr>
          <p:nvPr/>
        </p:nvPicPr>
        <p:blipFill>
          <a:blip r:embed="rId11"/>
          <a:stretch>
            <a:fillRect/>
          </a:stretch>
        </p:blipFill>
        <p:spPr>
          <a:xfrm>
            <a:off x="5395652" y="1441994"/>
            <a:ext cx="1588588" cy="1552315"/>
          </a:xfrm>
          <a:prstGeom prst="rect">
            <a:avLst/>
          </a:prstGeom>
        </p:spPr>
      </p:pic>
      <p:pic>
        <p:nvPicPr>
          <p:cNvPr id="663" name="Picture 663">
            <a:extLst>
              <a:ext uri="{FF2B5EF4-FFF2-40B4-BE49-F238E27FC236}">
                <a16:creationId xmlns:a16="http://schemas.microsoft.com/office/drawing/2014/main" id="{4665CF13-A5DC-05D4-CE76-6E1EC3E04B54}"/>
              </a:ext>
            </a:extLst>
          </p:cNvPr>
          <p:cNvPicPr>
            <a:picLocks noChangeAspect="1"/>
          </p:cNvPicPr>
          <p:nvPr/>
        </p:nvPicPr>
        <p:blipFill>
          <a:blip r:embed="rId12"/>
          <a:stretch>
            <a:fillRect/>
          </a:stretch>
        </p:blipFill>
        <p:spPr>
          <a:xfrm>
            <a:off x="6626072" y="4865970"/>
            <a:ext cx="2238375" cy="361950"/>
          </a:xfrm>
          <a:prstGeom prst="rect">
            <a:avLst/>
          </a:prstGeom>
        </p:spPr>
      </p:pic>
      <p:pic>
        <p:nvPicPr>
          <p:cNvPr id="664" name="Picture 664" descr="Text&#10;&#10;Description automatically generated">
            <a:extLst>
              <a:ext uri="{FF2B5EF4-FFF2-40B4-BE49-F238E27FC236}">
                <a16:creationId xmlns:a16="http://schemas.microsoft.com/office/drawing/2014/main" id="{E2999135-2933-2374-2E74-1D93937EDBFE}"/>
              </a:ext>
            </a:extLst>
          </p:cNvPr>
          <p:cNvPicPr>
            <a:picLocks noChangeAspect="1"/>
          </p:cNvPicPr>
          <p:nvPr/>
        </p:nvPicPr>
        <p:blipFill>
          <a:blip r:embed="rId13"/>
          <a:stretch>
            <a:fillRect/>
          </a:stretch>
        </p:blipFill>
        <p:spPr>
          <a:xfrm>
            <a:off x="6668935" y="5254799"/>
            <a:ext cx="2152650" cy="1504950"/>
          </a:xfrm>
          <a:prstGeom prst="rect">
            <a:avLst/>
          </a:prstGeom>
        </p:spPr>
      </p:pic>
      <p:pic>
        <p:nvPicPr>
          <p:cNvPr id="678" name="Picture 678" descr="A picture containing shape&#10;&#10;Description automatically generated">
            <a:extLst>
              <a:ext uri="{FF2B5EF4-FFF2-40B4-BE49-F238E27FC236}">
                <a16:creationId xmlns:a16="http://schemas.microsoft.com/office/drawing/2014/main" id="{DDE87A0C-A0E1-EC6E-26D3-0FE96B0B0D59}"/>
              </a:ext>
            </a:extLst>
          </p:cNvPr>
          <p:cNvPicPr>
            <a:picLocks noChangeAspect="1"/>
          </p:cNvPicPr>
          <p:nvPr/>
        </p:nvPicPr>
        <p:blipFill>
          <a:blip r:embed="rId14"/>
          <a:stretch>
            <a:fillRect/>
          </a:stretch>
        </p:blipFill>
        <p:spPr>
          <a:xfrm>
            <a:off x="8544838" y="1368998"/>
            <a:ext cx="3056350" cy="383073"/>
          </a:xfrm>
          <a:prstGeom prst="rect">
            <a:avLst/>
          </a:prstGeom>
        </p:spPr>
      </p:pic>
      <p:pic>
        <p:nvPicPr>
          <p:cNvPr id="679" name="Picture 679">
            <a:extLst>
              <a:ext uri="{FF2B5EF4-FFF2-40B4-BE49-F238E27FC236}">
                <a16:creationId xmlns:a16="http://schemas.microsoft.com/office/drawing/2014/main" id="{BD03E77A-E468-820C-9254-CC889F4868F0}"/>
              </a:ext>
            </a:extLst>
          </p:cNvPr>
          <p:cNvPicPr>
            <a:picLocks noChangeAspect="1"/>
          </p:cNvPicPr>
          <p:nvPr/>
        </p:nvPicPr>
        <p:blipFill>
          <a:blip r:embed="rId15"/>
          <a:stretch>
            <a:fillRect/>
          </a:stretch>
        </p:blipFill>
        <p:spPr>
          <a:xfrm>
            <a:off x="8586591" y="1740198"/>
            <a:ext cx="3254679" cy="193905"/>
          </a:xfrm>
          <a:prstGeom prst="rect">
            <a:avLst/>
          </a:prstGeom>
        </p:spPr>
      </p:pic>
      <p:pic>
        <p:nvPicPr>
          <p:cNvPr id="680" name="Picture 680" descr="Text&#10;&#10;Description automatically generated">
            <a:extLst>
              <a:ext uri="{FF2B5EF4-FFF2-40B4-BE49-F238E27FC236}">
                <a16:creationId xmlns:a16="http://schemas.microsoft.com/office/drawing/2014/main" id="{743A627A-2D31-E3E1-A196-29B4A5281A13}"/>
              </a:ext>
            </a:extLst>
          </p:cNvPr>
          <p:cNvPicPr>
            <a:picLocks noChangeAspect="1"/>
          </p:cNvPicPr>
          <p:nvPr/>
        </p:nvPicPr>
        <p:blipFill>
          <a:blip r:embed="rId16"/>
          <a:stretch>
            <a:fillRect/>
          </a:stretch>
        </p:blipFill>
        <p:spPr>
          <a:xfrm>
            <a:off x="8607468" y="1906418"/>
            <a:ext cx="2743200" cy="1228890"/>
          </a:xfrm>
          <a:prstGeom prst="rect">
            <a:avLst/>
          </a:prstGeom>
        </p:spPr>
      </p:pic>
      <p:cxnSp>
        <p:nvCxnSpPr>
          <p:cNvPr id="760" name="Straight Arrow Connector 759">
            <a:extLst>
              <a:ext uri="{FF2B5EF4-FFF2-40B4-BE49-F238E27FC236}">
                <a16:creationId xmlns:a16="http://schemas.microsoft.com/office/drawing/2014/main" id="{761F4040-D780-99E8-520D-3327864AFE4E}"/>
              </a:ext>
            </a:extLst>
          </p:cNvPr>
          <p:cNvCxnSpPr/>
          <p:nvPr/>
        </p:nvCxnSpPr>
        <p:spPr>
          <a:xfrm>
            <a:off x="2097588" y="4597573"/>
            <a:ext cx="6263" cy="6743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2" name="Straight Arrow Connector 761">
            <a:extLst>
              <a:ext uri="{FF2B5EF4-FFF2-40B4-BE49-F238E27FC236}">
                <a16:creationId xmlns:a16="http://schemas.microsoft.com/office/drawing/2014/main" id="{B1F99858-5586-C023-08F7-A01BDE0C19E8}"/>
              </a:ext>
            </a:extLst>
          </p:cNvPr>
          <p:cNvCxnSpPr>
            <a:cxnSpLocks/>
          </p:cNvCxnSpPr>
          <p:nvPr/>
        </p:nvCxnSpPr>
        <p:spPr>
          <a:xfrm flipH="1" flipV="1">
            <a:off x="4849138" y="2505724"/>
            <a:ext cx="4175" cy="7139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3" name="Straight Arrow Connector 762">
            <a:extLst>
              <a:ext uri="{FF2B5EF4-FFF2-40B4-BE49-F238E27FC236}">
                <a16:creationId xmlns:a16="http://schemas.microsoft.com/office/drawing/2014/main" id="{82B66438-5B48-9454-467F-B09D61FE01B5}"/>
              </a:ext>
            </a:extLst>
          </p:cNvPr>
          <p:cNvCxnSpPr>
            <a:cxnSpLocks/>
          </p:cNvCxnSpPr>
          <p:nvPr/>
        </p:nvCxnSpPr>
        <p:spPr>
          <a:xfrm>
            <a:off x="7598602" y="4764587"/>
            <a:ext cx="6263" cy="225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4" name="Straight Arrow Connector 763">
            <a:extLst>
              <a:ext uri="{FF2B5EF4-FFF2-40B4-BE49-F238E27FC236}">
                <a16:creationId xmlns:a16="http://schemas.microsoft.com/office/drawing/2014/main" id="{D8B50E37-EE87-50A1-EEE6-C6EEFB817042}"/>
              </a:ext>
            </a:extLst>
          </p:cNvPr>
          <p:cNvCxnSpPr>
            <a:cxnSpLocks/>
          </p:cNvCxnSpPr>
          <p:nvPr/>
        </p:nvCxnSpPr>
        <p:spPr>
          <a:xfrm flipV="1">
            <a:off x="10364765" y="3079832"/>
            <a:ext cx="6263" cy="1920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FC69290A-49DF-81EB-BF41-B02CEF487D44}"/>
              </a:ext>
            </a:extLst>
          </p:cNvPr>
          <p:cNvSpPr txBox="1"/>
          <p:nvPr/>
        </p:nvSpPr>
        <p:spPr>
          <a:xfrm>
            <a:off x="815009" y="63919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hlinkClick r:id="rId17"/>
              </a:rPr>
              <a:t>GitHub URL</a:t>
            </a:r>
            <a:endParaRPr lang="en-US" dirty="0">
              <a:cs typeface="Calibri"/>
            </a:endParaRPr>
          </a:p>
        </p:txBody>
      </p:sp>
    </p:spTree>
    <p:extLst>
      <p:ext uri="{BB962C8B-B14F-4D97-AF65-F5344CB8AC3E}">
        <p14:creationId xmlns:p14="http://schemas.microsoft.com/office/powerpoint/2010/main" val="298755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29927" y="1474704"/>
            <a:ext cx="9745589" cy="4351338"/>
          </a:xfrm>
          <a:prstGeom prst="rect">
            <a:avLst/>
          </a:prstGeom>
        </p:spPr>
        <p:txBody>
          <a:bodyPr lIns="91440" tIns="45720" rIns="91440" bIns="45720" anchor="t"/>
          <a:lstStyle/>
          <a:p>
            <a:pPr>
              <a:lnSpc>
                <a:spcPct val="100000"/>
              </a:lnSpc>
              <a:spcBef>
                <a:spcPts val="1400"/>
              </a:spcBef>
            </a:pPr>
            <a:r>
              <a:rPr lang="en-US" sz="2200">
                <a:solidFill>
                  <a:schemeClr val="accent3">
                    <a:lumMod val="25000"/>
                  </a:schemeClr>
                </a:solidFill>
                <a:latin typeface="Calibri"/>
                <a:cs typeface="Calibri"/>
              </a:rPr>
              <a:t>Scatter plot indicating their respective outcome class were drawn for:</a:t>
            </a:r>
            <a:endParaRPr lang="en-US" sz="2200">
              <a:solidFill>
                <a:schemeClr val="accent3">
                  <a:lumMod val="25000"/>
                </a:schemeClr>
              </a:solidFill>
              <a:latin typeface="Abadi"/>
              <a:cs typeface="Calibri"/>
            </a:endParaRPr>
          </a:p>
          <a:p>
            <a:pPr lvl="1" indent="0">
              <a:lnSpc>
                <a:spcPct val="100000"/>
              </a:lnSpc>
              <a:spcBef>
                <a:spcPts val="1400"/>
              </a:spcBef>
            </a:pPr>
            <a:r>
              <a:rPr lang="en-US" sz="1800">
                <a:solidFill>
                  <a:schemeClr val="accent3">
                    <a:lumMod val="25000"/>
                  </a:schemeClr>
                </a:solidFill>
                <a:latin typeface="Calibri"/>
                <a:cs typeface="Calibri"/>
              </a:rPr>
              <a:t>Flight Number vs Pay Load Mass</a:t>
            </a:r>
          </a:p>
          <a:p>
            <a:pPr lvl="1" indent="0">
              <a:lnSpc>
                <a:spcPct val="100000"/>
              </a:lnSpc>
              <a:spcBef>
                <a:spcPts val="1400"/>
              </a:spcBef>
            </a:pPr>
            <a:r>
              <a:rPr lang="en-US" sz="1800">
                <a:solidFill>
                  <a:schemeClr val="accent3">
                    <a:lumMod val="25000"/>
                  </a:schemeClr>
                </a:solidFill>
                <a:cs typeface="Calibri"/>
              </a:rPr>
              <a:t>Flight Number vs Launch Site</a:t>
            </a:r>
          </a:p>
          <a:p>
            <a:pPr lvl="1" indent="0">
              <a:lnSpc>
                <a:spcPct val="100000"/>
              </a:lnSpc>
              <a:spcBef>
                <a:spcPts val="1400"/>
              </a:spcBef>
            </a:pPr>
            <a:r>
              <a:rPr lang="en-US" sz="1800">
                <a:solidFill>
                  <a:schemeClr val="accent3">
                    <a:lumMod val="25000"/>
                  </a:schemeClr>
                </a:solidFill>
                <a:cs typeface="Calibri"/>
              </a:rPr>
              <a:t>Launch Site vs Payload Mass</a:t>
            </a:r>
          </a:p>
          <a:p>
            <a:pPr lvl="1" indent="0">
              <a:lnSpc>
                <a:spcPct val="100000"/>
              </a:lnSpc>
              <a:spcBef>
                <a:spcPts val="1400"/>
              </a:spcBef>
            </a:pPr>
            <a:r>
              <a:rPr lang="en-US" sz="1800">
                <a:solidFill>
                  <a:schemeClr val="accent3">
                    <a:lumMod val="25000"/>
                  </a:schemeClr>
                </a:solidFill>
                <a:cs typeface="Calibri"/>
              </a:rPr>
              <a:t>Flight Nuber vs Orbit</a:t>
            </a:r>
          </a:p>
          <a:p>
            <a:pPr lvl="1" indent="0">
              <a:lnSpc>
                <a:spcPct val="100000"/>
              </a:lnSpc>
              <a:spcBef>
                <a:spcPts val="1400"/>
              </a:spcBef>
            </a:pPr>
            <a:r>
              <a:rPr lang="en-US" sz="1800">
                <a:solidFill>
                  <a:schemeClr val="accent3">
                    <a:lumMod val="25000"/>
                  </a:schemeClr>
                </a:solidFill>
                <a:cs typeface="Calibri"/>
              </a:rPr>
              <a:t>Orbit vs Pay Load Mass</a:t>
            </a:r>
          </a:p>
          <a:p>
            <a:endParaRPr lang="en-US">
              <a:cs typeface="Calibri" panose="020F0502020204030204"/>
            </a:endParaRPr>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solidFill>
                <a:latin typeface="Calibri"/>
              </a:rPr>
              <a:t>EDA with Data Visualization</a:t>
            </a:r>
          </a:p>
        </p:txBody>
      </p:sp>
      <p:pic>
        <p:nvPicPr>
          <p:cNvPr id="2" name="Picture 5" descr="Chart, scatter chart&#10;&#10;Description automatically generated">
            <a:extLst>
              <a:ext uri="{FF2B5EF4-FFF2-40B4-BE49-F238E27FC236}">
                <a16:creationId xmlns:a16="http://schemas.microsoft.com/office/drawing/2014/main" id="{FD56A71B-3399-935B-DFB2-E3FFD6ED4DCB}"/>
              </a:ext>
            </a:extLst>
          </p:cNvPr>
          <p:cNvPicPr>
            <a:picLocks noChangeAspect="1"/>
          </p:cNvPicPr>
          <p:nvPr/>
        </p:nvPicPr>
        <p:blipFill>
          <a:blip r:embed="rId3"/>
          <a:stretch>
            <a:fillRect/>
          </a:stretch>
        </p:blipFill>
        <p:spPr>
          <a:xfrm>
            <a:off x="329852" y="4277967"/>
            <a:ext cx="11046362" cy="2165767"/>
          </a:xfrm>
          <a:prstGeom prst="rect">
            <a:avLst/>
          </a:prstGeom>
        </p:spPr>
      </p:pic>
      <p:pic>
        <p:nvPicPr>
          <p:cNvPr id="6" name="Picture 6" descr="Chart, scatter chart&#10;&#10;Description automatically generated">
            <a:extLst>
              <a:ext uri="{FF2B5EF4-FFF2-40B4-BE49-F238E27FC236}">
                <a16:creationId xmlns:a16="http://schemas.microsoft.com/office/drawing/2014/main" id="{77C0B043-47D7-1C8C-DCA9-988AAB40E183}"/>
              </a:ext>
            </a:extLst>
          </p:cNvPr>
          <p:cNvPicPr>
            <a:picLocks noChangeAspect="1"/>
          </p:cNvPicPr>
          <p:nvPr/>
        </p:nvPicPr>
        <p:blipFill>
          <a:blip r:embed="rId4"/>
          <a:stretch>
            <a:fillRect/>
          </a:stretch>
        </p:blipFill>
        <p:spPr>
          <a:xfrm>
            <a:off x="4202482" y="2325850"/>
            <a:ext cx="7711857" cy="1506931"/>
          </a:xfrm>
          <a:prstGeom prst="rect">
            <a:avLst/>
          </a:prstGeom>
        </p:spPr>
      </p:pic>
      <p:sp>
        <p:nvSpPr>
          <p:cNvPr id="7" name="TextBox 6">
            <a:extLst>
              <a:ext uri="{FF2B5EF4-FFF2-40B4-BE49-F238E27FC236}">
                <a16:creationId xmlns:a16="http://schemas.microsoft.com/office/drawing/2014/main" id="{2E113366-4464-20A3-852F-7070BB0D589D}"/>
              </a:ext>
            </a:extLst>
          </p:cNvPr>
          <p:cNvSpPr txBox="1"/>
          <p:nvPr/>
        </p:nvSpPr>
        <p:spPr>
          <a:xfrm>
            <a:off x="770835" y="63477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hlinkClick r:id="rId5"/>
              </a:rPr>
              <a:t>GitHub URL</a:t>
            </a:r>
            <a:endParaRPr lang="en-US" dirty="0">
              <a:cs typeface="Calibri"/>
            </a:endParaRPr>
          </a:p>
        </p:txBody>
      </p:sp>
    </p:spTree>
    <p:extLst>
      <p:ext uri="{BB962C8B-B14F-4D97-AF65-F5344CB8AC3E}">
        <p14:creationId xmlns:p14="http://schemas.microsoft.com/office/powerpoint/2010/main" val="77997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529927" y="1474704"/>
            <a:ext cx="9745589" cy="4351338"/>
          </a:xfrm>
          <a:prstGeom prst="rect">
            <a:avLst/>
          </a:prstGeom>
        </p:spPr>
        <p:txBody>
          <a:bodyPr lIns="91440" tIns="45720" rIns="91440" bIns="45720" anchor="t"/>
          <a:lstStyle/>
          <a:p>
            <a:pPr>
              <a:lnSpc>
                <a:spcPct val="100000"/>
              </a:lnSpc>
              <a:spcBef>
                <a:spcPts val="1400"/>
              </a:spcBef>
            </a:pPr>
            <a:r>
              <a:rPr lang="en-US" sz="2200">
                <a:solidFill>
                  <a:schemeClr val="accent3">
                    <a:lumMod val="25000"/>
                  </a:schemeClr>
                </a:solidFill>
                <a:latin typeface="Calibri"/>
                <a:cs typeface="Calibri"/>
              </a:rPr>
              <a:t>Bar chart on the success rate of each orbit type</a:t>
            </a:r>
            <a:endParaRPr lang="en-US" sz="2200">
              <a:solidFill>
                <a:schemeClr val="accent3">
                  <a:lumMod val="25000"/>
                </a:schemeClr>
              </a:solidFill>
              <a:latin typeface="Calibri"/>
              <a:ea typeface="Calibri"/>
              <a:cs typeface="Calibri"/>
            </a:endParaRPr>
          </a:p>
          <a:p>
            <a:pPr>
              <a:lnSpc>
                <a:spcPct val="100000"/>
              </a:lnSpc>
              <a:spcBef>
                <a:spcPts val="1400"/>
              </a:spcBef>
            </a:pPr>
            <a:r>
              <a:rPr lang="en-US" sz="2200">
                <a:solidFill>
                  <a:schemeClr val="accent3">
                    <a:lumMod val="25000"/>
                  </a:schemeClr>
                </a:solidFill>
                <a:ea typeface="Calibri"/>
                <a:cs typeface="Calibri" panose="020F0502020204030204"/>
              </a:rPr>
              <a:t>Line plot on the yearly success trend</a:t>
            </a:r>
          </a:p>
          <a:p>
            <a:endParaRPr lang="en-US">
              <a:ea typeface="Calibri" panose="020F0502020204030204"/>
              <a:cs typeface="Calibri" panose="020F0502020204030204"/>
            </a:endParaRPr>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solidFill>
                <a:latin typeface="Calibri"/>
              </a:rPr>
              <a:t>EDA with Data Visualization</a:t>
            </a:r>
          </a:p>
        </p:txBody>
      </p:sp>
      <p:pic>
        <p:nvPicPr>
          <p:cNvPr id="2" name="Picture 5" descr="Chart, bar chart&#10;&#10;Description automatically generated">
            <a:extLst>
              <a:ext uri="{FF2B5EF4-FFF2-40B4-BE49-F238E27FC236}">
                <a16:creationId xmlns:a16="http://schemas.microsoft.com/office/drawing/2014/main" id="{EB4E4107-0ACB-09A4-06D1-BF8090FAD44E}"/>
              </a:ext>
            </a:extLst>
          </p:cNvPr>
          <p:cNvPicPr>
            <a:picLocks noChangeAspect="1"/>
          </p:cNvPicPr>
          <p:nvPr/>
        </p:nvPicPr>
        <p:blipFill>
          <a:blip r:embed="rId3"/>
          <a:stretch>
            <a:fillRect/>
          </a:stretch>
        </p:blipFill>
        <p:spPr>
          <a:xfrm>
            <a:off x="6475863" y="1672988"/>
            <a:ext cx="4710752" cy="3136710"/>
          </a:xfrm>
          <a:prstGeom prst="rect">
            <a:avLst/>
          </a:prstGeom>
        </p:spPr>
      </p:pic>
      <p:pic>
        <p:nvPicPr>
          <p:cNvPr id="6" name="Picture 6" descr="Chart, line chart&#10;&#10;Description automatically generated">
            <a:extLst>
              <a:ext uri="{FF2B5EF4-FFF2-40B4-BE49-F238E27FC236}">
                <a16:creationId xmlns:a16="http://schemas.microsoft.com/office/drawing/2014/main" id="{E1390D08-455C-FB7A-F675-6DB3F8BC5306}"/>
              </a:ext>
            </a:extLst>
          </p:cNvPr>
          <p:cNvPicPr>
            <a:picLocks noChangeAspect="1"/>
          </p:cNvPicPr>
          <p:nvPr/>
        </p:nvPicPr>
        <p:blipFill>
          <a:blip r:embed="rId4"/>
          <a:stretch>
            <a:fillRect/>
          </a:stretch>
        </p:blipFill>
        <p:spPr>
          <a:xfrm>
            <a:off x="641445" y="2820915"/>
            <a:ext cx="4972334" cy="3399812"/>
          </a:xfrm>
          <a:prstGeom prst="rect">
            <a:avLst/>
          </a:prstGeom>
        </p:spPr>
      </p:pic>
      <p:sp>
        <p:nvSpPr>
          <p:cNvPr id="8" name="TextBox 7">
            <a:extLst>
              <a:ext uri="{FF2B5EF4-FFF2-40B4-BE49-F238E27FC236}">
                <a16:creationId xmlns:a16="http://schemas.microsoft.com/office/drawing/2014/main" id="{11297AC5-D61F-E2D1-277F-3AA255B2AF07}"/>
              </a:ext>
            </a:extLst>
          </p:cNvPr>
          <p:cNvSpPr txBox="1"/>
          <p:nvPr/>
        </p:nvSpPr>
        <p:spPr>
          <a:xfrm rot="16200000">
            <a:off x="4998002" y="232498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Success Rate</a:t>
            </a:r>
            <a:endParaRPr lang="en-US">
              <a:cs typeface="Calibri"/>
            </a:endParaRPr>
          </a:p>
        </p:txBody>
      </p:sp>
      <p:sp>
        <p:nvSpPr>
          <p:cNvPr id="10" name="TextBox 9">
            <a:extLst>
              <a:ext uri="{FF2B5EF4-FFF2-40B4-BE49-F238E27FC236}">
                <a16:creationId xmlns:a16="http://schemas.microsoft.com/office/drawing/2014/main" id="{20384BDF-F8FE-8065-C84A-701C3DEB87C5}"/>
              </a:ext>
            </a:extLst>
          </p:cNvPr>
          <p:cNvSpPr txBox="1"/>
          <p:nvPr/>
        </p:nvSpPr>
        <p:spPr>
          <a:xfrm>
            <a:off x="8444062" y="481569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Orbit</a:t>
            </a:r>
          </a:p>
        </p:txBody>
      </p:sp>
      <p:sp>
        <p:nvSpPr>
          <p:cNvPr id="7" name="TextBox 6">
            <a:extLst>
              <a:ext uri="{FF2B5EF4-FFF2-40B4-BE49-F238E27FC236}">
                <a16:creationId xmlns:a16="http://schemas.microsoft.com/office/drawing/2014/main" id="{CE9B9F92-B7C4-552D-4D11-5773627D3A45}"/>
              </a:ext>
            </a:extLst>
          </p:cNvPr>
          <p:cNvSpPr txBox="1"/>
          <p:nvPr/>
        </p:nvSpPr>
        <p:spPr>
          <a:xfrm>
            <a:off x="770835" y="62925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5"/>
              </a:rPr>
              <a:t>GitHub URL</a:t>
            </a:r>
            <a:endParaRPr lang="en-US"/>
          </a:p>
        </p:txBody>
      </p:sp>
    </p:spTree>
    <p:extLst>
      <p:ext uri="{BB962C8B-B14F-4D97-AF65-F5344CB8AC3E}">
        <p14:creationId xmlns:p14="http://schemas.microsoft.com/office/powerpoint/2010/main" val="2331228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95496"/>
            <a:ext cx="9745589" cy="4351338"/>
          </a:xfrm>
          <a:prstGeom prst="rect">
            <a:avLst/>
          </a:prstGeom>
        </p:spPr>
        <p:txBody>
          <a:bodyPr lIns="91440" tIns="45720" rIns="91440" bIns="45720" anchor="t"/>
          <a:lstStyle/>
          <a:p>
            <a:pPr marL="0" indent="0">
              <a:lnSpc>
                <a:spcPct val="100000"/>
              </a:lnSpc>
              <a:spcBef>
                <a:spcPts val="1400"/>
              </a:spcBef>
              <a:buNone/>
            </a:pPr>
            <a:r>
              <a:rPr lang="en-US" sz="2200" dirty="0">
                <a:solidFill>
                  <a:schemeClr val="accent3">
                    <a:lumMod val="25000"/>
                  </a:schemeClr>
                </a:solidFill>
                <a:latin typeface="Calibri"/>
                <a:ea typeface="Calibri"/>
                <a:cs typeface="Calibri"/>
              </a:rPr>
              <a:t>The SQL queries performed to extract:</a:t>
            </a:r>
            <a:endParaRPr lang="en-US" sz="2200" dirty="0">
              <a:solidFill>
                <a:schemeClr val="accent3">
                  <a:lumMod val="25000"/>
                </a:schemeClr>
              </a:solidFill>
              <a:latin typeface="Abadi" panose="020B0604020104020204" pitchFamily="34" charset="0"/>
              <a:ea typeface="Calibri"/>
              <a:cs typeface="Calibri"/>
            </a:endParaRPr>
          </a:p>
          <a:p>
            <a:pPr lvl="1" indent="0">
              <a:lnSpc>
                <a:spcPct val="100000"/>
              </a:lnSpc>
              <a:spcBef>
                <a:spcPts val="700"/>
              </a:spcBef>
            </a:pPr>
            <a:r>
              <a:rPr lang="en-US" sz="1800" dirty="0">
                <a:solidFill>
                  <a:schemeClr val="accent3">
                    <a:lumMod val="25000"/>
                  </a:schemeClr>
                </a:solidFill>
                <a:latin typeface="Calibri"/>
                <a:ea typeface="Calibri"/>
                <a:cs typeface="Calibri"/>
              </a:rPr>
              <a:t>Names of unique launch sites</a:t>
            </a:r>
          </a:p>
          <a:p>
            <a:pPr lvl="1" indent="0">
              <a:lnSpc>
                <a:spcPct val="100000"/>
              </a:lnSpc>
              <a:spcBef>
                <a:spcPts val="700"/>
              </a:spcBef>
            </a:pPr>
            <a:r>
              <a:rPr lang="en-US" sz="1800" dirty="0">
                <a:solidFill>
                  <a:schemeClr val="accent3">
                    <a:lumMod val="25000"/>
                  </a:schemeClr>
                </a:solidFill>
                <a:latin typeface="Calibri"/>
                <a:ea typeface="Calibri"/>
                <a:cs typeface="Calibri"/>
              </a:rPr>
              <a:t>Records where launch sites begin with string 'CCA'</a:t>
            </a:r>
          </a:p>
          <a:p>
            <a:pPr lvl="1" indent="0">
              <a:lnSpc>
                <a:spcPct val="100000"/>
              </a:lnSpc>
              <a:spcBef>
                <a:spcPts val="700"/>
              </a:spcBef>
            </a:pPr>
            <a:r>
              <a:rPr lang="en-US" sz="1800" dirty="0">
                <a:solidFill>
                  <a:schemeClr val="accent3">
                    <a:lumMod val="25000"/>
                  </a:schemeClr>
                </a:solidFill>
                <a:ea typeface="Calibri"/>
                <a:cs typeface="Calibri"/>
              </a:rPr>
              <a:t>The total payload mass carried by boosters launched by NASA(CRS)</a:t>
            </a:r>
          </a:p>
          <a:p>
            <a:pPr lvl="1" indent="0">
              <a:lnSpc>
                <a:spcPct val="100000"/>
              </a:lnSpc>
              <a:spcBef>
                <a:spcPts val="700"/>
              </a:spcBef>
            </a:pPr>
            <a:r>
              <a:rPr lang="en-US" sz="1800" dirty="0">
                <a:solidFill>
                  <a:schemeClr val="accent3">
                    <a:lumMod val="25000"/>
                  </a:schemeClr>
                </a:solidFill>
                <a:ea typeface="Calibri"/>
                <a:cs typeface="Calibri"/>
              </a:rPr>
              <a:t>Average payload mass carried by booster version F9 v1.1</a:t>
            </a:r>
          </a:p>
          <a:p>
            <a:pPr lvl="1" indent="0">
              <a:lnSpc>
                <a:spcPct val="100000"/>
              </a:lnSpc>
              <a:spcBef>
                <a:spcPts val="700"/>
              </a:spcBef>
            </a:pPr>
            <a:r>
              <a:rPr lang="en-US" sz="1800" dirty="0">
                <a:solidFill>
                  <a:schemeClr val="accent3">
                    <a:lumMod val="25000"/>
                  </a:schemeClr>
                </a:solidFill>
                <a:ea typeface="Calibri"/>
                <a:cs typeface="Calibri"/>
              </a:rPr>
              <a:t>Date when the first successful landing outcome in ground pad was achieved</a:t>
            </a:r>
          </a:p>
          <a:p>
            <a:pPr lvl="1" indent="0">
              <a:lnSpc>
                <a:spcPct val="100000"/>
              </a:lnSpc>
              <a:spcBef>
                <a:spcPts val="700"/>
              </a:spcBef>
            </a:pPr>
            <a:r>
              <a:rPr lang="en-US" sz="1800" dirty="0">
                <a:solidFill>
                  <a:schemeClr val="accent3">
                    <a:lumMod val="25000"/>
                  </a:schemeClr>
                </a:solidFill>
                <a:ea typeface="Calibri"/>
                <a:cs typeface="Calibri"/>
              </a:rPr>
              <a:t>Names of boosters which have success in drone ship and have payload mass greater than 4000 but less than 6000</a:t>
            </a:r>
          </a:p>
          <a:p>
            <a:pPr lvl="1" indent="0">
              <a:lnSpc>
                <a:spcPct val="100000"/>
              </a:lnSpc>
              <a:spcBef>
                <a:spcPts val="700"/>
              </a:spcBef>
            </a:pPr>
            <a:r>
              <a:rPr lang="en-US" sz="1800" dirty="0">
                <a:solidFill>
                  <a:schemeClr val="accent3">
                    <a:lumMod val="25000"/>
                  </a:schemeClr>
                </a:solidFill>
                <a:ea typeface="Calibri"/>
                <a:cs typeface="Calibri"/>
              </a:rPr>
              <a:t>Total number of successful and failure mission outcomes</a:t>
            </a:r>
          </a:p>
          <a:p>
            <a:pPr lvl="1" indent="0">
              <a:lnSpc>
                <a:spcPct val="100000"/>
              </a:lnSpc>
              <a:spcBef>
                <a:spcPts val="700"/>
              </a:spcBef>
            </a:pPr>
            <a:r>
              <a:rPr lang="en-US" sz="1800" dirty="0">
                <a:solidFill>
                  <a:schemeClr val="accent3">
                    <a:lumMod val="25000"/>
                  </a:schemeClr>
                </a:solidFill>
                <a:ea typeface="Calibri"/>
                <a:cs typeface="Calibri"/>
              </a:rPr>
              <a:t>Names of the booster versions which have carried the maximum payload mass</a:t>
            </a:r>
          </a:p>
          <a:p>
            <a:pPr lvl="1" indent="0">
              <a:lnSpc>
                <a:spcPct val="100000"/>
              </a:lnSpc>
              <a:spcBef>
                <a:spcPts val="700"/>
              </a:spcBef>
            </a:pPr>
            <a:r>
              <a:rPr lang="en-US" sz="1800" dirty="0">
                <a:solidFill>
                  <a:schemeClr val="accent3">
                    <a:lumMod val="25000"/>
                  </a:schemeClr>
                </a:solidFill>
                <a:ea typeface="Calibri"/>
                <a:cs typeface="Calibri"/>
              </a:rPr>
              <a:t>Booster versions and launch site for failed landing outcomes on drone ship in 2015</a:t>
            </a:r>
          </a:p>
          <a:p>
            <a:pPr lvl="1" indent="0">
              <a:lnSpc>
                <a:spcPct val="100000"/>
              </a:lnSpc>
              <a:spcBef>
                <a:spcPts val="700"/>
              </a:spcBef>
            </a:pPr>
            <a:r>
              <a:rPr lang="en-US" sz="1800" dirty="0">
                <a:solidFill>
                  <a:schemeClr val="accent3">
                    <a:lumMod val="25000"/>
                  </a:schemeClr>
                </a:solidFill>
                <a:ea typeface="Calibri"/>
                <a:cs typeface="Calibri"/>
              </a:rPr>
              <a:t>Rank the count of landing outcomes (</a:t>
            </a:r>
            <a:r>
              <a:rPr lang="en-US" sz="1800" dirty="0" err="1">
                <a:solidFill>
                  <a:schemeClr val="accent3">
                    <a:lumMod val="25000"/>
                  </a:schemeClr>
                </a:solidFill>
                <a:ea typeface="Calibri" panose="020F0502020204030204"/>
                <a:cs typeface="Calibri" panose="020F0502020204030204"/>
              </a:rPr>
              <a:t>eg</a:t>
            </a:r>
            <a:r>
              <a:rPr lang="en-US" sz="1800" dirty="0">
                <a:solidFill>
                  <a:schemeClr val="accent3">
                    <a:lumMod val="25000"/>
                  </a:schemeClr>
                </a:solidFill>
                <a:ea typeface="Calibri" panose="020F0502020204030204"/>
                <a:cs typeface="Calibri" panose="020F0502020204030204"/>
              </a:rPr>
              <a:t> Failure (drone) or Success (ground pad)) between 2010-06-04 and 2017-03-20 in descending order</a:t>
            </a:r>
          </a:p>
          <a:p>
            <a:pPr lvl="1" indent="0">
              <a:lnSpc>
                <a:spcPct val="100000"/>
              </a:lnSpc>
              <a:spcBef>
                <a:spcPts val="1400"/>
              </a:spcBef>
            </a:pPr>
            <a:endParaRPr lang="en-US" sz="1800">
              <a:solidFill>
                <a:srgbClr val="292929"/>
              </a:solidFill>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solidFill>
                <a:latin typeface="Calibri"/>
              </a:rPr>
              <a:t>EDA with SQL</a:t>
            </a:r>
          </a:p>
        </p:txBody>
      </p:sp>
      <p:sp>
        <p:nvSpPr>
          <p:cNvPr id="6" name="TextBox 5">
            <a:extLst>
              <a:ext uri="{FF2B5EF4-FFF2-40B4-BE49-F238E27FC236}">
                <a16:creationId xmlns:a16="http://schemas.microsoft.com/office/drawing/2014/main" id="{76D1A081-3A93-562C-BBFB-6E30E579C12C}"/>
              </a:ext>
            </a:extLst>
          </p:cNvPr>
          <p:cNvSpPr txBox="1"/>
          <p:nvPr/>
        </p:nvSpPr>
        <p:spPr>
          <a:xfrm>
            <a:off x="770835" y="61821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hlinkClick r:id="rId3"/>
              </a:rPr>
              <a:t>GitHub URL</a:t>
            </a:r>
            <a:endParaRPr lang="en-US" dirty="0">
              <a:cs typeface="Calibri"/>
            </a:endParaRPr>
          </a:p>
        </p:txBody>
      </p:sp>
    </p:spTree>
    <p:extLst>
      <p:ext uri="{BB962C8B-B14F-4D97-AF65-F5344CB8AC3E}">
        <p14:creationId xmlns:p14="http://schemas.microsoft.com/office/powerpoint/2010/main" val="1578726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94026" y="1433315"/>
            <a:ext cx="10515600" cy="4351338"/>
          </a:xfrm>
          <a:prstGeom prst="rect">
            <a:avLst/>
          </a:prstGeom>
        </p:spPr>
        <p:txBody>
          <a:bodyPr lIns="91440" tIns="45720" rIns="91440" bIns="45720" anchor="t">
            <a:normAutofit/>
          </a:bodyPr>
          <a:lstStyle/>
          <a:p>
            <a:pPr>
              <a:lnSpc>
                <a:spcPct val="100000"/>
              </a:lnSpc>
              <a:spcBef>
                <a:spcPts val="1400"/>
              </a:spcBef>
            </a:pPr>
            <a:r>
              <a:rPr lang="en-US" sz="2200">
                <a:solidFill>
                  <a:schemeClr val="accent3">
                    <a:lumMod val="25000"/>
                  </a:schemeClr>
                </a:solidFill>
                <a:latin typeface="Calibri"/>
                <a:cs typeface="Calibri"/>
              </a:rPr>
              <a:t>The latitude and longitude coordinates of each launch site were marked with a circle and a label.</a:t>
            </a:r>
            <a:endParaRPr lang="en-US" sz="2200">
              <a:solidFill>
                <a:schemeClr val="accent3">
                  <a:lumMod val="25000"/>
                </a:schemeClr>
              </a:solidFill>
              <a:latin typeface="Abadi" panose="020B0604020104020204" pitchFamily="34" charset="0"/>
              <a:cs typeface="Calibri"/>
            </a:endParaRPr>
          </a:p>
          <a:p>
            <a:pPr>
              <a:lnSpc>
                <a:spcPct val="100000"/>
              </a:lnSpc>
              <a:spcBef>
                <a:spcPts val="1400"/>
              </a:spcBef>
            </a:pPr>
            <a:r>
              <a:rPr lang="en-US" sz="2200">
                <a:solidFill>
                  <a:schemeClr val="accent3">
                    <a:lumMod val="25000"/>
                  </a:schemeClr>
                </a:solidFill>
                <a:latin typeface="Calibri"/>
                <a:cs typeface="Calibri"/>
              </a:rPr>
              <a:t>Depending on the outcome of each launch an </a:t>
            </a:r>
            <a:r>
              <a:rPr lang="en-US" sz="2200" err="1">
                <a:solidFill>
                  <a:schemeClr val="accent3">
                    <a:lumMod val="25000"/>
                  </a:schemeClr>
                </a:solidFill>
                <a:latin typeface="Calibri"/>
                <a:cs typeface="Calibri"/>
              </a:rPr>
              <a:t>icon_marker</a:t>
            </a:r>
            <a:r>
              <a:rPr lang="en-US" sz="2200">
                <a:solidFill>
                  <a:schemeClr val="accent3">
                    <a:lumMod val="25000"/>
                  </a:schemeClr>
                </a:solidFill>
                <a:latin typeface="Calibri"/>
                <a:cs typeface="Calibri"/>
              </a:rPr>
              <a:t> was used in their respective color, "Green" for "Success" and "Red" for "Failure".</a:t>
            </a:r>
          </a:p>
          <a:p>
            <a:pPr>
              <a:lnSpc>
                <a:spcPct val="100000"/>
              </a:lnSpc>
              <a:spcBef>
                <a:spcPts val="1400"/>
              </a:spcBef>
            </a:pPr>
            <a:r>
              <a:rPr lang="en-US" sz="2200">
                <a:solidFill>
                  <a:schemeClr val="accent3">
                    <a:lumMod val="25000"/>
                  </a:schemeClr>
                </a:solidFill>
                <a:latin typeface="Calibri"/>
                <a:cs typeface="Calibri"/>
              </a:rPr>
              <a:t>The distance between different landmarks or entities were from each launch sites </a:t>
            </a:r>
            <a:r>
              <a:rPr lang="en-US" sz="2200" err="1">
                <a:solidFill>
                  <a:schemeClr val="accent3">
                    <a:lumMod val="25000"/>
                  </a:schemeClr>
                </a:solidFill>
                <a:latin typeface="Calibri"/>
                <a:cs typeface="Calibri"/>
              </a:rPr>
              <a:t>eg.</a:t>
            </a:r>
            <a:r>
              <a:rPr lang="en-US" sz="2200">
                <a:solidFill>
                  <a:schemeClr val="accent3">
                    <a:lumMod val="25000"/>
                  </a:schemeClr>
                </a:solidFill>
                <a:latin typeface="Calibri"/>
                <a:cs typeface="Calibri"/>
              </a:rPr>
              <a:t> Coastline, Railway, City.</a:t>
            </a:r>
          </a:p>
          <a:p>
            <a:pPr marL="0" indent="0">
              <a:lnSpc>
                <a:spcPct val="100000"/>
              </a:lnSpc>
              <a:spcBef>
                <a:spcPts val="1400"/>
              </a:spcBef>
              <a:buNone/>
            </a:pPr>
            <a:r>
              <a:rPr lang="en-US" sz="2200">
                <a:solidFill>
                  <a:schemeClr val="accent3">
                    <a:lumMod val="25000"/>
                  </a:schemeClr>
                </a:solidFill>
                <a:latin typeface="Calibri"/>
                <a:cs typeface="Calibri"/>
              </a:rPr>
              <a:t>A major trend observed here was that every launch site is situated very close to a coastline and far away from the cities. </a:t>
            </a:r>
            <a:endParaRPr lang="en-US">
              <a:solidFill>
                <a:schemeClr val="accent3">
                  <a:lumMod val="25000"/>
                </a:schemeClr>
              </a:solidFill>
              <a:cs typeface="Calibri"/>
            </a:endParaRPr>
          </a:p>
          <a:p>
            <a:endParaRPr lang="en-US">
              <a:solidFill>
                <a:srgbClr val="000000"/>
              </a:solidFill>
              <a:cs typeface="Calibri"/>
            </a:endParaRPr>
          </a:p>
          <a:p>
            <a:endParaRPr lang="en-US"/>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Calibri"/>
              </a:rPr>
              <a:t>Build an Interactive Map with Folium</a:t>
            </a:r>
          </a:p>
        </p:txBody>
      </p:sp>
      <p:pic>
        <p:nvPicPr>
          <p:cNvPr id="2" name="Picture 5" descr="Map&#10;&#10;Description automatically generated">
            <a:extLst>
              <a:ext uri="{FF2B5EF4-FFF2-40B4-BE49-F238E27FC236}">
                <a16:creationId xmlns:a16="http://schemas.microsoft.com/office/drawing/2014/main" id="{588A1B8D-ADE0-413D-4113-D3B9412B898C}"/>
              </a:ext>
            </a:extLst>
          </p:cNvPr>
          <p:cNvPicPr>
            <a:picLocks noChangeAspect="1"/>
          </p:cNvPicPr>
          <p:nvPr/>
        </p:nvPicPr>
        <p:blipFill>
          <a:blip r:embed="rId3"/>
          <a:stretch>
            <a:fillRect/>
          </a:stretch>
        </p:blipFill>
        <p:spPr>
          <a:xfrm>
            <a:off x="792922" y="4776989"/>
            <a:ext cx="2743200" cy="1655152"/>
          </a:xfrm>
          <a:prstGeom prst="rect">
            <a:avLst/>
          </a:prstGeom>
        </p:spPr>
      </p:pic>
      <p:pic>
        <p:nvPicPr>
          <p:cNvPr id="6" name="Picture 6">
            <a:extLst>
              <a:ext uri="{FF2B5EF4-FFF2-40B4-BE49-F238E27FC236}">
                <a16:creationId xmlns:a16="http://schemas.microsoft.com/office/drawing/2014/main" id="{5DC12CC4-A569-EB11-1FBA-8171915C89BB}"/>
              </a:ext>
            </a:extLst>
          </p:cNvPr>
          <p:cNvPicPr>
            <a:picLocks noChangeAspect="1"/>
          </p:cNvPicPr>
          <p:nvPr/>
        </p:nvPicPr>
        <p:blipFill>
          <a:blip r:embed="rId4"/>
          <a:stretch>
            <a:fillRect/>
          </a:stretch>
        </p:blipFill>
        <p:spPr>
          <a:xfrm>
            <a:off x="6189455" y="4374734"/>
            <a:ext cx="1326046" cy="1266964"/>
          </a:xfrm>
          <a:prstGeom prst="rect">
            <a:avLst/>
          </a:prstGeom>
        </p:spPr>
      </p:pic>
      <p:pic>
        <p:nvPicPr>
          <p:cNvPr id="7" name="Picture 7" descr="Shape&#10;&#10;Description automatically generated">
            <a:extLst>
              <a:ext uri="{FF2B5EF4-FFF2-40B4-BE49-F238E27FC236}">
                <a16:creationId xmlns:a16="http://schemas.microsoft.com/office/drawing/2014/main" id="{6149DBC7-E387-9CBA-682C-F35A41131B48}"/>
              </a:ext>
            </a:extLst>
          </p:cNvPr>
          <p:cNvPicPr>
            <a:picLocks noChangeAspect="1"/>
          </p:cNvPicPr>
          <p:nvPr/>
        </p:nvPicPr>
        <p:blipFill>
          <a:blip r:embed="rId5"/>
          <a:stretch>
            <a:fillRect/>
          </a:stretch>
        </p:blipFill>
        <p:spPr>
          <a:xfrm>
            <a:off x="4337878" y="4378986"/>
            <a:ext cx="1417982" cy="1269508"/>
          </a:xfrm>
          <a:prstGeom prst="rect">
            <a:avLst/>
          </a:prstGeom>
        </p:spPr>
      </p:pic>
      <p:pic>
        <p:nvPicPr>
          <p:cNvPr id="8" name="Picture 8" descr="A picture containing chart&#10;&#10;Description automatically generated">
            <a:extLst>
              <a:ext uri="{FF2B5EF4-FFF2-40B4-BE49-F238E27FC236}">
                <a16:creationId xmlns:a16="http://schemas.microsoft.com/office/drawing/2014/main" id="{75C674FA-0383-B4AB-5261-445D96146DDB}"/>
              </a:ext>
            </a:extLst>
          </p:cNvPr>
          <p:cNvPicPr>
            <a:picLocks noChangeAspect="1"/>
          </p:cNvPicPr>
          <p:nvPr/>
        </p:nvPicPr>
        <p:blipFill>
          <a:blip r:embed="rId6"/>
          <a:stretch>
            <a:fillRect/>
          </a:stretch>
        </p:blipFill>
        <p:spPr>
          <a:xfrm>
            <a:off x="4492487" y="5755230"/>
            <a:ext cx="2743200" cy="979714"/>
          </a:xfrm>
          <a:prstGeom prst="rect">
            <a:avLst/>
          </a:prstGeom>
        </p:spPr>
      </p:pic>
      <p:pic>
        <p:nvPicPr>
          <p:cNvPr id="9" name="Picture 9" descr="A picture containing schematic&#10;&#10;Description automatically generated">
            <a:extLst>
              <a:ext uri="{FF2B5EF4-FFF2-40B4-BE49-F238E27FC236}">
                <a16:creationId xmlns:a16="http://schemas.microsoft.com/office/drawing/2014/main" id="{8F652929-CCEB-1B1E-B17F-A04E571C6AB4}"/>
              </a:ext>
            </a:extLst>
          </p:cNvPr>
          <p:cNvPicPr>
            <a:picLocks noChangeAspect="1"/>
          </p:cNvPicPr>
          <p:nvPr/>
        </p:nvPicPr>
        <p:blipFill>
          <a:blip r:embed="rId7"/>
          <a:stretch>
            <a:fillRect/>
          </a:stretch>
        </p:blipFill>
        <p:spPr>
          <a:xfrm>
            <a:off x="8136835" y="4480303"/>
            <a:ext cx="2743200" cy="2248525"/>
          </a:xfrm>
          <a:prstGeom prst="rect">
            <a:avLst/>
          </a:prstGeom>
        </p:spPr>
      </p:pic>
      <p:sp>
        <p:nvSpPr>
          <p:cNvPr id="10" name="TextBox 9">
            <a:extLst>
              <a:ext uri="{FF2B5EF4-FFF2-40B4-BE49-F238E27FC236}">
                <a16:creationId xmlns:a16="http://schemas.microsoft.com/office/drawing/2014/main" id="{5400DC50-F95F-D5DD-06CA-A2D557F5CE72}"/>
              </a:ext>
            </a:extLst>
          </p:cNvPr>
          <p:cNvSpPr txBox="1"/>
          <p:nvPr/>
        </p:nvSpPr>
        <p:spPr>
          <a:xfrm>
            <a:off x="726661" y="64250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hlinkClick r:id="rId8"/>
              </a:rPr>
              <a:t>GitHub URL</a:t>
            </a:r>
            <a:endParaRPr lang="en-US" dirty="0">
              <a:cs typeface="Calibri"/>
            </a:endParaRPr>
          </a:p>
        </p:txBody>
      </p:sp>
    </p:spTree>
    <p:extLst>
      <p:ext uri="{BB962C8B-B14F-4D97-AF65-F5344CB8AC3E}">
        <p14:creationId xmlns:p14="http://schemas.microsoft.com/office/powerpoint/2010/main" val="14811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630330"/>
            <a:ext cx="10086483" cy="4351338"/>
          </a:xfrm>
          <a:prstGeom prst="rect">
            <a:avLst/>
          </a:prstGeom>
        </p:spPr>
        <p:txBody>
          <a:bodyPr vert="horz" lIns="91440" tIns="45720" rIns="91440" bIns="45720" rtlCol="0" anchor="t">
            <a:normAutofit/>
          </a:bodyPr>
          <a:lstStyle/>
          <a:p>
            <a:pPr marL="0" indent="0">
              <a:lnSpc>
                <a:spcPct val="100000"/>
              </a:lnSpc>
              <a:spcBef>
                <a:spcPts val="1400"/>
              </a:spcBef>
              <a:buNone/>
            </a:pPr>
            <a:r>
              <a:rPr lang="en-US" sz="2200">
                <a:solidFill>
                  <a:schemeClr val="accent3">
                    <a:lumMod val="25000"/>
                  </a:schemeClr>
                </a:solidFill>
                <a:latin typeface="Calibri"/>
                <a:cs typeface="Calibri"/>
              </a:rPr>
              <a:t>The </a:t>
            </a:r>
            <a:r>
              <a:rPr lang="en-US" sz="2200" err="1">
                <a:solidFill>
                  <a:schemeClr val="accent3">
                    <a:lumMod val="25000"/>
                  </a:schemeClr>
                </a:solidFill>
                <a:latin typeface="Calibri"/>
                <a:cs typeface="Calibri"/>
              </a:rPr>
              <a:t>plotly</a:t>
            </a:r>
            <a:r>
              <a:rPr lang="en-US" sz="2200">
                <a:solidFill>
                  <a:schemeClr val="accent3">
                    <a:lumMod val="25000"/>
                  </a:schemeClr>
                </a:solidFill>
                <a:latin typeface="Calibri"/>
                <a:cs typeface="Calibri"/>
              </a:rPr>
              <a:t> dashboard built has two main categories for visual analytics:</a:t>
            </a:r>
          </a:p>
          <a:p>
            <a:pPr>
              <a:lnSpc>
                <a:spcPct val="100000"/>
              </a:lnSpc>
              <a:spcBef>
                <a:spcPts val="1400"/>
              </a:spcBef>
            </a:pPr>
            <a:r>
              <a:rPr lang="en-US" sz="2200">
                <a:solidFill>
                  <a:schemeClr val="accent3">
                    <a:lumMod val="25000"/>
                  </a:schemeClr>
                </a:solidFill>
                <a:latin typeface="Calibri"/>
                <a:cs typeface="Calibri"/>
              </a:rPr>
              <a:t>Selection of launch site</a:t>
            </a:r>
          </a:p>
          <a:p>
            <a:pPr>
              <a:lnSpc>
                <a:spcPct val="100000"/>
              </a:lnSpc>
              <a:spcBef>
                <a:spcPts val="1400"/>
              </a:spcBef>
            </a:pPr>
            <a:r>
              <a:rPr lang="en-US" sz="2200">
                <a:solidFill>
                  <a:schemeClr val="accent3">
                    <a:lumMod val="25000"/>
                  </a:schemeClr>
                </a:solidFill>
                <a:latin typeface="Calibri"/>
                <a:cs typeface="Calibri"/>
              </a:rPr>
              <a:t>Weight (kg) parameter for payload mass</a:t>
            </a:r>
          </a:p>
          <a:p>
            <a:pPr marL="0" indent="0">
              <a:lnSpc>
                <a:spcPct val="100000"/>
              </a:lnSpc>
              <a:spcBef>
                <a:spcPts val="1400"/>
              </a:spcBef>
              <a:buNone/>
            </a:pPr>
            <a:endParaRPr lang="en-US" sz="2200">
              <a:solidFill>
                <a:schemeClr val="accent3">
                  <a:lumMod val="25000"/>
                </a:schemeClr>
              </a:solidFill>
              <a:latin typeface="Calibri"/>
              <a:cs typeface="Calibri"/>
            </a:endParaRPr>
          </a:p>
          <a:p>
            <a:pPr marL="0" indent="0">
              <a:lnSpc>
                <a:spcPct val="100000"/>
              </a:lnSpc>
              <a:spcBef>
                <a:spcPts val="1400"/>
              </a:spcBef>
              <a:buNone/>
            </a:pPr>
            <a:r>
              <a:rPr lang="en-US" sz="2200">
                <a:solidFill>
                  <a:schemeClr val="accent3">
                    <a:lumMod val="25000"/>
                  </a:schemeClr>
                </a:solidFill>
                <a:latin typeface="Calibri"/>
                <a:cs typeface="Calibri"/>
              </a:rPr>
              <a:t>The two graphs for analysis:</a:t>
            </a:r>
            <a:endParaRPr lang="en-US">
              <a:solidFill>
                <a:schemeClr val="accent3">
                  <a:lumMod val="25000"/>
                </a:schemeClr>
              </a:solidFill>
            </a:endParaRPr>
          </a:p>
          <a:p>
            <a:pPr>
              <a:lnSpc>
                <a:spcPct val="100000"/>
              </a:lnSpc>
              <a:spcBef>
                <a:spcPts val="1400"/>
              </a:spcBef>
            </a:pPr>
            <a:r>
              <a:rPr lang="en-US" sz="2200">
                <a:solidFill>
                  <a:schemeClr val="accent3">
                    <a:lumMod val="25000"/>
                  </a:schemeClr>
                </a:solidFill>
                <a:latin typeface="Calibri"/>
                <a:cs typeface="Calibri"/>
              </a:rPr>
              <a:t>A pie-chart depicting the success and failure rate of a selected launch site</a:t>
            </a:r>
          </a:p>
          <a:p>
            <a:pPr>
              <a:lnSpc>
                <a:spcPct val="100000"/>
              </a:lnSpc>
              <a:spcBef>
                <a:spcPts val="1400"/>
              </a:spcBef>
            </a:pPr>
            <a:r>
              <a:rPr lang="en-US" sz="2200">
                <a:solidFill>
                  <a:schemeClr val="accent3">
                    <a:lumMod val="25000"/>
                  </a:schemeClr>
                </a:solidFill>
                <a:latin typeface="Calibri"/>
                <a:cs typeface="Calibri"/>
              </a:rPr>
              <a:t>A scatter plot showing the correlation between the payload mass and success of the launch, for a selected launch site with a modifiable weight parameter for payload</a:t>
            </a:r>
          </a:p>
          <a:p>
            <a:endParaRPr lang="en-US">
              <a:cs typeface="Calibri" panose="020F0502020204030204"/>
            </a:endParaRPr>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solidFill>
                <a:latin typeface="Calibri"/>
              </a:rPr>
              <a:t>Build a Dashboard with </a:t>
            </a:r>
            <a:r>
              <a:rPr lang="en-US" b="1" err="1">
                <a:solidFill>
                  <a:schemeClr val="tx1"/>
                </a:solidFill>
                <a:latin typeface="Calibri"/>
              </a:rPr>
              <a:t>Plotly</a:t>
            </a:r>
            <a:r>
              <a:rPr lang="en-US" b="1">
                <a:solidFill>
                  <a:schemeClr val="tx1"/>
                </a:solidFill>
                <a:latin typeface="Calibri"/>
              </a:rPr>
              <a:t> Dash</a:t>
            </a:r>
          </a:p>
        </p:txBody>
      </p:sp>
      <p:sp>
        <p:nvSpPr>
          <p:cNvPr id="2" name="TextBox 1">
            <a:extLst>
              <a:ext uri="{FF2B5EF4-FFF2-40B4-BE49-F238E27FC236}">
                <a16:creationId xmlns:a16="http://schemas.microsoft.com/office/drawing/2014/main" id="{37BE34A4-38C8-8B35-5559-DC451283A1A7}"/>
              </a:ext>
            </a:extLst>
          </p:cNvPr>
          <p:cNvSpPr txBox="1"/>
          <p:nvPr/>
        </p:nvSpPr>
        <p:spPr>
          <a:xfrm>
            <a:off x="770835" y="60275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hlinkClick r:id="rId3"/>
              </a:rPr>
              <a:t>GitHub URL</a:t>
            </a:r>
            <a:endParaRPr lang="en-US" dirty="0">
              <a:cs typeface="Calibri"/>
            </a:endParaRPr>
          </a:p>
        </p:txBody>
      </p:sp>
    </p:spTree>
    <p:extLst>
      <p:ext uri="{BB962C8B-B14F-4D97-AF65-F5344CB8AC3E}">
        <p14:creationId xmlns:p14="http://schemas.microsoft.com/office/powerpoint/2010/main" val="33453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17</a:t>
            </a:fld>
            <a:endParaRPr lang="en-US"/>
          </a:p>
        </p:txBody>
      </p:sp>
      <p:graphicFrame>
        <p:nvGraphicFramePr>
          <p:cNvPr id="7" name="Content Placeholder 4">
            <a:extLst>
              <a:ext uri="{FF2B5EF4-FFF2-40B4-BE49-F238E27FC236}">
                <a16:creationId xmlns:a16="http://schemas.microsoft.com/office/drawing/2014/main" id="{C569A067-1A9F-E66F-0074-7FBC8D60D924}"/>
              </a:ext>
            </a:extLst>
          </p:cNvPr>
          <p:cNvGraphicFramePr>
            <a:graphicFrameLocks noGrp="1"/>
          </p:cNvGraphicFramePr>
          <p:nvPr>
            <p:ph idx="4294967295"/>
            <p:extLst>
              <p:ext uri="{D42A27DB-BD31-4B8C-83A1-F6EECF244321}">
                <p14:modId xmlns:p14="http://schemas.microsoft.com/office/powerpoint/2010/main" val="314203890"/>
              </p:ext>
            </p:extLst>
          </p:nvPr>
        </p:nvGraphicFramePr>
        <p:xfrm>
          <a:off x="770010" y="1455476"/>
          <a:ext cx="10569806" cy="4497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Predictive Analysis (Classification)</a:t>
            </a:r>
          </a:p>
        </p:txBody>
      </p:sp>
      <p:sp>
        <p:nvSpPr>
          <p:cNvPr id="19" name="TextBox 18">
            <a:extLst>
              <a:ext uri="{FF2B5EF4-FFF2-40B4-BE49-F238E27FC236}">
                <a16:creationId xmlns:a16="http://schemas.microsoft.com/office/drawing/2014/main" id="{81FBF89A-442E-3D4C-232E-D7A9B22C62C9}"/>
              </a:ext>
            </a:extLst>
          </p:cNvPr>
          <p:cNvSpPr txBox="1"/>
          <p:nvPr/>
        </p:nvSpPr>
        <p:spPr>
          <a:xfrm>
            <a:off x="682487" y="62263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hlinkClick r:id="rId8"/>
              </a:rPr>
              <a:t>GitHub URL</a:t>
            </a:r>
            <a:endParaRPr lang="en-US" dirty="0">
              <a:cs typeface="Calibri"/>
            </a:endParaRPr>
          </a:p>
        </p:txBody>
      </p:sp>
    </p:spTree>
    <p:extLst>
      <p:ext uri="{BB962C8B-B14F-4D97-AF65-F5344CB8AC3E}">
        <p14:creationId xmlns:p14="http://schemas.microsoft.com/office/powerpoint/2010/main" val="181371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499852" y="2475289"/>
            <a:ext cx="3201366" cy="11567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r">
              <a:spcAft>
                <a:spcPts val="600"/>
              </a:spcAft>
            </a:pPr>
            <a:r>
              <a:rPr lang="en-US" b="1" kern="1200">
                <a:solidFill>
                  <a:srgbClr val="FFFFFF"/>
                </a:solidFill>
                <a:latin typeface="+mj-lt"/>
                <a:ea typeface="+mj-ea"/>
                <a:cs typeface="+mj-cs"/>
              </a:rPr>
              <a:t>Results</a:t>
            </a:r>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5075537C-CA84-1446-933C-8E9D027F9201}" type="slidenum">
              <a:rPr lang="en-US" sz="1100">
                <a:solidFill>
                  <a:schemeClr val="tx1">
                    <a:lumMod val="50000"/>
                    <a:lumOff val="50000"/>
                  </a:schemeClr>
                </a:solidFill>
                <a:latin typeface="+mn-lt"/>
              </a:rPr>
              <a:pPr>
                <a:spcAft>
                  <a:spcPts val="600"/>
                </a:spcAft>
              </a:pPr>
              <a:t>18</a:t>
            </a:fld>
            <a:endParaRPr lang="en-US" sz="1100">
              <a:solidFill>
                <a:schemeClr val="tx1">
                  <a:lumMod val="50000"/>
                  <a:lumOff val="50000"/>
                </a:schemeClr>
              </a:solidFill>
              <a:latin typeface="+mn-lt"/>
            </a:endParaRPr>
          </a:p>
        </p:txBody>
      </p:sp>
      <p:graphicFrame>
        <p:nvGraphicFramePr>
          <p:cNvPr id="27" name="Content Placeholder 2">
            <a:extLst>
              <a:ext uri="{FF2B5EF4-FFF2-40B4-BE49-F238E27FC236}">
                <a16:creationId xmlns:a16="http://schemas.microsoft.com/office/drawing/2014/main" id="{50DA87E8-B682-AF80-9596-B5581C51A9FA}"/>
              </a:ext>
            </a:extLst>
          </p:cNvPr>
          <p:cNvGraphicFramePr/>
          <p:nvPr/>
        </p:nvGraphicFramePr>
        <p:xfrm>
          <a:off x="5042172" y="848263"/>
          <a:ext cx="6555347" cy="5546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008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a:extLst>
              <a:ext uri="{FF2B5EF4-FFF2-40B4-BE49-F238E27FC236}">
                <a16:creationId xmlns:a16="http://schemas.microsoft.com/office/drawing/2014/main" id="{ACC080EC-57C5-44F5-EA54-BEC6A019A6F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325" r="6915" b="6143"/>
          <a:stretch/>
        </p:blipFill>
        <p:spPr>
          <a:xfrm>
            <a:off x="20" y="10"/>
            <a:ext cx="12188932" cy="6857990"/>
          </a:xfrm>
          <a:prstGeom prst="rect">
            <a:avLst/>
          </a:prstGeom>
        </p:spPr>
      </p:pic>
      <p:sp>
        <p:nvSpPr>
          <p:cNvPr id="20" name="Rectangle 1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002FD-23D5-8E20-AECD-5C50C0F77467}"/>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Insights from Exploratory Data Analysis</a:t>
            </a:r>
          </a:p>
        </p:txBody>
      </p:sp>
      <p:sp>
        <p:nvSpPr>
          <p:cNvPr id="22" name="Rectangle: Rounded Corners 2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71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89056" y="548640"/>
            <a:ext cx="3861818" cy="54315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5400" b="1">
                <a:solidFill>
                  <a:schemeClr val="tx1"/>
                </a:solidFill>
                <a:latin typeface="Calibri"/>
                <a:ea typeface="+mj-ea"/>
                <a:cs typeface="Calibri"/>
              </a:rPr>
              <a:t>Presentation</a:t>
            </a:r>
          </a:p>
          <a:p>
            <a:pPr>
              <a:spcAft>
                <a:spcPts val="600"/>
              </a:spcAft>
            </a:pPr>
            <a:r>
              <a:rPr lang="en-US" sz="5400" b="1">
                <a:solidFill>
                  <a:schemeClr val="tx1"/>
                </a:solidFill>
                <a:latin typeface="Calibri"/>
                <a:ea typeface="+mj-ea"/>
                <a:cs typeface="Calibri"/>
              </a:rPr>
              <a:t>Outline</a:t>
            </a:r>
            <a:endParaRPr lang="en-US" sz="5400" b="1" kern="1200">
              <a:solidFill>
                <a:schemeClr val="tx1"/>
              </a:solidFill>
              <a:latin typeface="Calibri"/>
              <a:ea typeface="+mj-ea"/>
              <a:cs typeface="Calibri"/>
            </a:endParaRPr>
          </a:p>
        </p:txBody>
      </p:sp>
      <p:sp>
        <p:nvSpPr>
          <p:cNvPr id="2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5189048" y="552091"/>
            <a:ext cx="5253568" cy="543153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buFont typeface="Arial" panose="020B0604020202020204" pitchFamily="34" charset="0"/>
              <a:buChar char="•"/>
            </a:pPr>
            <a:r>
              <a:rPr lang="en-US" sz="2500" dirty="0">
                <a:solidFill>
                  <a:schemeClr val="tx1"/>
                </a:solidFill>
                <a:latin typeface="+mn-lt"/>
              </a:rPr>
              <a:t>Executive Summary</a:t>
            </a:r>
            <a:endParaRPr lang="en-US" sz="2500" dirty="0">
              <a:solidFill>
                <a:schemeClr val="tx1"/>
              </a:solidFill>
              <a:latin typeface="+mn-lt"/>
              <a:cs typeface="Calibri"/>
            </a:endParaRPr>
          </a:p>
          <a:p>
            <a:pPr>
              <a:spcBef>
                <a:spcPts val="1400"/>
              </a:spcBef>
              <a:buFont typeface="Arial" panose="020B0604020202020204" pitchFamily="34" charset="0"/>
              <a:buChar char="•"/>
            </a:pPr>
            <a:r>
              <a:rPr lang="en-US" sz="2500" dirty="0">
                <a:solidFill>
                  <a:schemeClr val="tx1"/>
                </a:solidFill>
                <a:latin typeface="+mn-lt"/>
              </a:rPr>
              <a:t>Introduction</a:t>
            </a:r>
            <a:endParaRPr lang="en-US" sz="2500" dirty="0">
              <a:solidFill>
                <a:schemeClr val="tx1"/>
              </a:solidFill>
              <a:latin typeface="+mn-lt"/>
              <a:cs typeface="Calibri"/>
            </a:endParaRPr>
          </a:p>
          <a:p>
            <a:pPr>
              <a:spcBef>
                <a:spcPts val="1400"/>
              </a:spcBef>
              <a:buFont typeface="Arial" panose="020B0604020202020204" pitchFamily="34" charset="0"/>
              <a:buChar char="•"/>
            </a:pPr>
            <a:r>
              <a:rPr lang="en-US" sz="2500" dirty="0">
                <a:solidFill>
                  <a:schemeClr val="tx1"/>
                </a:solidFill>
                <a:latin typeface="+mn-lt"/>
              </a:rPr>
              <a:t>Methodology</a:t>
            </a:r>
            <a:endParaRPr lang="en-US" sz="2500" dirty="0">
              <a:solidFill>
                <a:schemeClr val="tx1"/>
              </a:solidFill>
              <a:latin typeface="+mn-lt"/>
              <a:cs typeface="Calibri"/>
            </a:endParaRPr>
          </a:p>
          <a:p>
            <a:pPr>
              <a:spcBef>
                <a:spcPts val="1400"/>
              </a:spcBef>
              <a:buFont typeface="Arial" panose="020B0604020202020204" pitchFamily="34" charset="0"/>
              <a:buChar char="•"/>
            </a:pPr>
            <a:r>
              <a:rPr lang="en-US" sz="2500" dirty="0">
                <a:solidFill>
                  <a:schemeClr val="tx1"/>
                </a:solidFill>
                <a:latin typeface="+mn-lt"/>
              </a:rPr>
              <a:t>Results</a:t>
            </a:r>
            <a:endParaRPr lang="en-US" sz="2500" dirty="0">
              <a:solidFill>
                <a:schemeClr val="tx1"/>
              </a:solidFill>
              <a:latin typeface="+mn-lt"/>
              <a:cs typeface="Calibri"/>
            </a:endParaRPr>
          </a:p>
          <a:p>
            <a:pPr>
              <a:spcBef>
                <a:spcPts val="1400"/>
              </a:spcBef>
              <a:buFont typeface="Arial" panose="020B0604020202020204" pitchFamily="34" charset="0"/>
              <a:buChar char="•"/>
            </a:pPr>
            <a:r>
              <a:rPr lang="en-US" sz="2500" dirty="0">
                <a:solidFill>
                  <a:schemeClr val="tx1"/>
                </a:solidFill>
                <a:latin typeface="+mn-lt"/>
              </a:rPr>
              <a:t>Conclusion</a:t>
            </a:r>
            <a:endParaRPr lang="en-US" sz="2500" dirty="0">
              <a:solidFill>
                <a:schemeClr val="tx1"/>
              </a:solidFill>
              <a:latin typeface="+mn-lt"/>
              <a:cs typeface="Calibri"/>
            </a:endParaRPr>
          </a:p>
          <a:p>
            <a:pPr>
              <a:spcBef>
                <a:spcPts val="1400"/>
              </a:spcBef>
              <a:buFont typeface="Arial" panose="020B0604020202020204" pitchFamily="34" charset="0"/>
              <a:buChar char="•"/>
            </a:pPr>
            <a:r>
              <a:rPr lang="en-US" sz="2500" dirty="0">
                <a:solidFill>
                  <a:schemeClr val="tx1"/>
                </a:solidFill>
                <a:latin typeface="+mn-lt"/>
              </a:rPr>
              <a:t>Appendix</a:t>
            </a:r>
            <a:endParaRPr lang="en-US" sz="2500" dirty="0">
              <a:solidFill>
                <a:schemeClr val="tx1"/>
              </a:solidFill>
              <a:latin typeface="+mn-lt"/>
              <a:cs typeface="Calibri"/>
            </a:endParaRP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1028" y="1525044"/>
            <a:ext cx="10508402" cy="554821"/>
          </a:xfrm>
          <a:prstGeom prst="rect">
            <a:avLst/>
          </a:prstGeom>
        </p:spPr>
        <p:txBody>
          <a:bodyPr lIns="91440" tIns="45720" rIns="91440" bIns="45720" anchor="t">
            <a:normAutofit/>
          </a:bodyPr>
          <a:lstStyle/>
          <a:p>
            <a:pPr>
              <a:lnSpc>
                <a:spcPct val="100000"/>
              </a:lnSpc>
              <a:spcBef>
                <a:spcPts val="1400"/>
              </a:spcBef>
            </a:pPr>
            <a:r>
              <a:rPr lang="en-CA" sz="2200" dirty="0">
                <a:solidFill>
                  <a:schemeClr val="accent3">
                    <a:lumMod val="25000"/>
                  </a:schemeClr>
                </a:solidFill>
                <a:latin typeface="Calibri"/>
                <a:cs typeface="Calibri"/>
              </a:rPr>
              <a:t>Scatter plot of Flight Number vs. Launch Site</a:t>
            </a:r>
            <a:endParaRPr lang="en-US" sz="2200" dirty="0">
              <a:solidFill>
                <a:schemeClr val="accent3">
                  <a:lumMod val="25000"/>
                </a:schemeClr>
              </a:solidFill>
              <a:latin typeface="Calibri"/>
              <a:cs typeface="Calibri"/>
            </a:endParaRPr>
          </a:p>
          <a:p>
            <a:pPr>
              <a:lnSpc>
                <a:spcPct val="100000"/>
              </a:lnSpc>
              <a:spcBef>
                <a:spcPts val="1400"/>
              </a:spcBef>
            </a:pPr>
            <a:endParaRPr lang="en-US" sz="220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a:solidFill>
                <a:schemeClr val="accent3">
                  <a:lumMod val="25000"/>
                </a:schemeClr>
              </a:solidFill>
              <a:latin typeface="Abadi"/>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solidFill>
                <a:latin typeface="Calibri"/>
              </a:rPr>
              <a:t>Flight Number vs. Launch Site</a:t>
            </a:r>
          </a:p>
        </p:txBody>
      </p:sp>
      <p:pic>
        <p:nvPicPr>
          <p:cNvPr id="2" name="Picture 5" descr="Chart, scatter chart&#10;&#10;Description automatically generated">
            <a:extLst>
              <a:ext uri="{FF2B5EF4-FFF2-40B4-BE49-F238E27FC236}">
                <a16:creationId xmlns:a16="http://schemas.microsoft.com/office/drawing/2014/main" id="{F5AFB1BC-B96D-26EB-38FC-AD225CB21A0E}"/>
              </a:ext>
            </a:extLst>
          </p:cNvPr>
          <p:cNvPicPr>
            <a:picLocks noChangeAspect="1"/>
          </p:cNvPicPr>
          <p:nvPr/>
        </p:nvPicPr>
        <p:blipFill>
          <a:blip r:embed="rId3"/>
          <a:stretch>
            <a:fillRect/>
          </a:stretch>
        </p:blipFill>
        <p:spPr>
          <a:xfrm>
            <a:off x="350728" y="2054452"/>
            <a:ext cx="11448788" cy="2248052"/>
          </a:xfrm>
          <a:prstGeom prst="rect">
            <a:avLst/>
          </a:prstGeom>
        </p:spPr>
      </p:pic>
      <p:sp>
        <p:nvSpPr>
          <p:cNvPr id="7" name="Content Placeholder 2">
            <a:extLst>
              <a:ext uri="{FF2B5EF4-FFF2-40B4-BE49-F238E27FC236}">
                <a16:creationId xmlns:a16="http://schemas.microsoft.com/office/drawing/2014/main" id="{4E62BD03-27AF-E533-25F5-E496E6086F8F}"/>
              </a:ext>
            </a:extLst>
          </p:cNvPr>
          <p:cNvSpPr txBox="1">
            <a:spLocks/>
          </p:cNvSpPr>
          <p:nvPr/>
        </p:nvSpPr>
        <p:spPr>
          <a:xfrm>
            <a:off x="662469" y="4443608"/>
            <a:ext cx="10508402" cy="1824821"/>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CA" sz="2000" dirty="0">
                <a:solidFill>
                  <a:schemeClr val="accent3">
                    <a:lumMod val="25000"/>
                  </a:schemeClr>
                </a:solidFill>
                <a:latin typeface="Calibri"/>
                <a:cs typeface="Calibri"/>
              </a:rPr>
              <a:t>Explanation:</a:t>
            </a:r>
          </a:p>
          <a:p>
            <a:pPr marL="285750" indent="-285750">
              <a:lnSpc>
                <a:spcPct val="100000"/>
              </a:lnSpc>
              <a:spcBef>
                <a:spcPts val="0"/>
              </a:spcBef>
              <a:buFont typeface="Arial"/>
              <a:buChar char="•"/>
            </a:pPr>
            <a:r>
              <a:rPr lang="en-CA" sz="2000" dirty="0">
                <a:cs typeface="Calibri"/>
              </a:rPr>
              <a:t>Launch Site VAFB SLC-4E has the highest success rate (10/13) and the last five flights have all been success. </a:t>
            </a:r>
          </a:p>
          <a:p>
            <a:pPr marL="285750" indent="-285750">
              <a:lnSpc>
                <a:spcPct val="100000"/>
              </a:lnSpc>
              <a:spcBef>
                <a:spcPts val="0"/>
              </a:spcBef>
              <a:buFont typeface="Arial"/>
              <a:buChar char="•"/>
            </a:pPr>
            <a:r>
              <a:rPr lang="en-CA" sz="2000" dirty="0">
                <a:cs typeface="Calibri"/>
              </a:rPr>
              <a:t>All flights after 77 have been a success. </a:t>
            </a:r>
          </a:p>
          <a:p>
            <a:pPr marL="285750" indent="-285750">
              <a:lnSpc>
                <a:spcPct val="100000"/>
              </a:lnSpc>
              <a:spcBef>
                <a:spcPts val="0"/>
              </a:spcBef>
              <a:buFont typeface="Arial"/>
              <a:buChar char="•"/>
            </a:pPr>
            <a:r>
              <a:rPr lang="en-CA" sz="2000" dirty="0">
                <a:cs typeface="Calibri"/>
              </a:rPr>
              <a:t>CCAFC-SLC-40 has the highest number of launches with steadily improving success rate.</a:t>
            </a:r>
            <a:r>
              <a:rPr lang="en-CA" sz="2000" dirty="0">
                <a:solidFill>
                  <a:schemeClr val="accent3">
                    <a:lumMod val="25000"/>
                  </a:schemeClr>
                </a:solidFill>
                <a:latin typeface="Calibri"/>
                <a:cs typeface="Calibri"/>
              </a:rPr>
              <a:t> </a:t>
            </a:r>
            <a:endParaRPr lang="en-CA" sz="2000">
              <a:solidFill>
                <a:schemeClr val="accent3">
                  <a:lumMod val="25000"/>
                </a:schemeClr>
              </a:solidFill>
              <a:cs typeface="Calibri"/>
            </a:endParaRPr>
          </a:p>
          <a:p>
            <a:pPr marL="0" indent="0">
              <a:lnSpc>
                <a:spcPct val="100000"/>
              </a:lnSpc>
              <a:spcBef>
                <a:spcPts val="1400"/>
              </a:spcBef>
              <a:buNone/>
            </a:pPr>
            <a:endParaRPr lang="en-US" sz="220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3865605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1453894"/>
            <a:ext cx="10612785" cy="638328"/>
          </a:xfrm>
          <a:prstGeom prst="rect">
            <a:avLst/>
          </a:prstGeom>
        </p:spPr>
        <p:txBody>
          <a:bodyPr lIns="91440" tIns="45720" rIns="91440" bIns="45720" anchor="t">
            <a:normAutofit/>
          </a:bodyPr>
          <a:lstStyle/>
          <a:p>
            <a:pPr marL="0" indent="0">
              <a:lnSpc>
                <a:spcPct val="100000"/>
              </a:lnSpc>
              <a:spcBef>
                <a:spcPts val="1400"/>
              </a:spcBef>
              <a:buNone/>
            </a:pPr>
            <a:r>
              <a:rPr lang="en-CA" sz="2200" dirty="0">
                <a:solidFill>
                  <a:schemeClr val="accent3">
                    <a:lumMod val="25000"/>
                  </a:schemeClr>
                </a:solidFill>
                <a:latin typeface="Calibri"/>
                <a:cs typeface="Calibri"/>
              </a:rPr>
              <a:t>Scatter plot of Payload vs. Launch Site</a:t>
            </a:r>
            <a:endParaRPr lang="en-US" sz="2200" dirty="0">
              <a:solidFill>
                <a:schemeClr val="accent3">
                  <a:lumMod val="25000"/>
                </a:schemeClr>
              </a:solidFill>
              <a:latin typeface="Calibri"/>
              <a:cs typeface="Calibri"/>
            </a:endParaRPr>
          </a:p>
          <a:p>
            <a:pPr>
              <a:lnSpc>
                <a:spcPct val="100000"/>
              </a:lnSpc>
              <a:spcBef>
                <a:spcPts val="1400"/>
              </a:spcBef>
            </a:pPr>
            <a:endParaRPr lang="en-US" sz="220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Payload vs. Launch Site</a:t>
            </a:r>
          </a:p>
        </p:txBody>
      </p:sp>
      <p:pic>
        <p:nvPicPr>
          <p:cNvPr id="2" name="Picture 5" descr="Chart, scatter chart&#10;&#10;Description automatically generated">
            <a:extLst>
              <a:ext uri="{FF2B5EF4-FFF2-40B4-BE49-F238E27FC236}">
                <a16:creationId xmlns:a16="http://schemas.microsoft.com/office/drawing/2014/main" id="{DCBE3B2C-1667-CA9B-193A-9EB1DE3FA524}"/>
              </a:ext>
            </a:extLst>
          </p:cNvPr>
          <p:cNvPicPr>
            <a:picLocks noChangeAspect="1"/>
          </p:cNvPicPr>
          <p:nvPr/>
        </p:nvPicPr>
        <p:blipFill>
          <a:blip r:embed="rId3"/>
          <a:stretch>
            <a:fillRect/>
          </a:stretch>
        </p:blipFill>
        <p:spPr>
          <a:xfrm>
            <a:off x="632564" y="1940883"/>
            <a:ext cx="10989501" cy="2143670"/>
          </a:xfrm>
          <a:prstGeom prst="rect">
            <a:avLst/>
          </a:prstGeom>
        </p:spPr>
      </p:pic>
      <p:sp>
        <p:nvSpPr>
          <p:cNvPr id="6" name="TextBox 5">
            <a:extLst>
              <a:ext uri="{FF2B5EF4-FFF2-40B4-BE49-F238E27FC236}">
                <a16:creationId xmlns:a16="http://schemas.microsoft.com/office/drawing/2014/main" id="{34331079-DD7F-1FAF-50C6-BED01762DC6A}"/>
              </a:ext>
            </a:extLst>
          </p:cNvPr>
          <p:cNvSpPr txBox="1"/>
          <p:nvPr/>
        </p:nvSpPr>
        <p:spPr>
          <a:xfrm>
            <a:off x="629920" y="4389120"/>
            <a:ext cx="1065784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Explanation:</a:t>
            </a:r>
          </a:p>
          <a:p>
            <a:pPr marL="285750" indent="-285750">
              <a:buFont typeface="Arial"/>
              <a:buChar char="•"/>
            </a:pPr>
            <a:r>
              <a:rPr lang="en-US" sz="2000" dirty="0">
                <a:cs typeface="Calibri"/>
              </a:rPr>
              <a:t>All flights launched from KSC-LC-39A with a lower payload have a successful outcome. </a:t>
            </a:r>
          </a:p>
          <a:p>
            <a:pPr marL="285750" indent="-285750">
              <a:buFont typeface="Arial"/>
              <a:buChar char="•"/>
            </a:pPr>
            <a:r>
              <a:rPr lang="en-US" sz="2000" dirty="0">
                <a:cs typeface="Calibri"/>
              </a:rPr>
              <a:t>Rockets with low payload mass have been mostly launched from site CCAFS-SLC-40. </a:t>
            </a:r>
          </a:p>
          <a:p>
            <a:pPr marL="285750" indent="-285750">
              <a:buFont typeface="Arial"/>
              <a:buChar char="•"/>
            </a:pPr>
            <a:r>
              <a:rPr lang="en-US" sz="2000" dirty="0">
                <a:cs typeface="Calibri"/>
              </a:rPr>
              <a:t>Almost all rockets having a higher payload have seen a successful outcome. </a:t>
            </a:r>
          </a:p>
          <a:p>
            <a:pPr marL="285750" indent="-285750">
              <a:buFont typeface="Arial"/>
              <a:buChar char="•"/>
            </a:pPr>
            <a:r>
              <a:rPr lang="en-US" sz="2000" dirty="0">
                <a:cs typeface="Calibri"/>
              </a:rPr>
              <a:t>Site VAFB-SLC-4E has the lowest number of launches</a:t>
            </a:r>
            <a:endParaRPr lang="en-US" sz="2000">
              <a:cs typeface="Calibri"/>
            </a:endParaRPr>
          </a:p>
        </p:txBody>
      </p:sp>
    </p:spTree>
    <p:extLst>
      <p:ext uri="{BB962C8B-B14F-4D97-AF65-F5344CB8AC3E}">
        <p14:creationId xmlns:p14="http://schemas.microsoft.com/office/powerpoint/2010/main" val="3869789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1453392"/>
            <a:ext cx="10696292" cy="481753"/>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Calibri"/>
                <a:cs typeface="Calibri"/>
              </a:rPr>
              <a:t>Bar chart for the success rate of each orbit type</a:t>
            </a:r>
            <a:endParaRPr lang="en-US" dirty="0">
              <a:solidFill>
                <a:schemeClr val="accent3">
                  <a:lumMod val="25000"/>
                </a:schemeClr>
              </a:solidFill>
            </a:endParaRP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lumMod val="95000"/>
                    <a:lumOff val="5000"/>
                  </a:schemeClr>
                </a:solidFill>
                <a:latin typeface="Calibri"/>
              </a:rPr>
              <a:t>Orbit Type vs. Success Rate</a:t>
            </a:r>
          </a:p>
        </p:txBody>
      </p:sp>
      <p:pic>
        <p:nvPicPr>
          <p:cNvPr id="6" name="Picture 6" descr="Chart, bar chart&#10;&#10;Description automatically generated">
            <a:extLst>
              <a:ext uri="{FF2B5EF4-FFF2-40B4-BE49-F238E27FC236}">
                <a16:creationId xmlns:a16="http://schemas.microsoft.com/office/drawing/2014/main" id="{15EA4E16-8BF2-82A1-EB2E-692467DD3061}"/>
              </a:ext>
            </a:extLst>
          </p:cNvPr>
          <p:cNvPicPr>
            <a:picLocks noChangeAspect="1"/>
          </p:cNvPicPr>
          <p:nvPr/>
        </p:nvPicPr>
        <p:blipFill>
          <a:blip r:embed="rId3"/>
          <a:stretch>
            <a:fillRect/>
          </a:stretch>
        </p:blipFill>
        <p:spPr>
          <a:xfrm>
            <a:off x="3503113" y="1871205"/>
            <a:ext cx="4726487" cy="3175347"/>
          </a:xfrm>
          <a:prstGeom prst="rect">
            <a:avLst/>
          </a:prstGeom>
        </p:spPr>
      </p:pic>
      <p:sp>
        <p:nvSpPr>
          <p:cNvPr id="2" name="TextBox 1">
            <a:extLst>
              <a:ext uri="{FF2B5EF4-FFF2-40B4-BE49-F238E27FC236}">
                <a16:creationId xmlns:a16="http://schemas.microsoft.com/office/drawing/2014/main" id="{9742E03C-A83A-2332-6AB1-5121F8A06C9C}"/>
              </a:ext>
            </a:extLst>
          </p:cNvPr>
          <p:cNvSpPr txBox="1"/>
          <p:nvPr/>
        </p:nvSpPr>
        <p:spPr>
          <a:xfrm>
            <a:off x="5486400" y="497507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Orbit</a:t>
            </a:r>
          </a:p>
        </p:txBody>
      </p:sp>
      <p:sp>
        <p:nvSpPr>
          <p:cNvPr id="7" name="TextBox 6">
            <a:extLst>
              <a:ext uri="{FF2B5EF4-FFF2-40B4-BE49-F238E27FC236}">
                <a16:creationId xmlns:a16="http://schemas.microsoft.com/office/drawing/2014/main" id="{157D5982-3D28-BB1B-B277-A6E6E4D8B79F}"/>
              </a:ext>
            </a:extLst>
          </p:cNvPr>
          <p:cNvSpPr txBox="1"/>
          <p:nvPr/>
        </p:nvSpPr>
        <p:spPr>
          <a:xfrm rot="16200000">
            <a:off x="2040987" y="268892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Success Rate</a:t>
            </a:r>
            <a:endParaRPr lang="en-US">
              <a:cs typeface="Calibri"/>
            </a:endParaRPr>
          </a:p>
        </p:txBody>
      </p:sp>
      <p:sp>
        <p:nvSpPr>
          <p:cNvPr id="9" name="TextBox 8">
            <a:extLst>
              <a:ext uri="{FF2B5EF4-FFF2-40B4-BE49-F238E27FC236}">
                <a16:creationId xmlns:a16="http://schemas.microsoft.com/office/drawing/2014/main" id="{F9B3D2D0-8849-9C04-A0A5-35A8EB8E200B}"/>
              </a:ext>
            </a:extLst>
          </p:cNvPr>
          <p:cNvSpPr txBox="1"/>
          <p:nvPr/>
        </p:nvSpPr>
        <p:spPr>
          <a:xfrm>
            <a:off x="629920" y="5051729"/>
            <a:ext cx="1065784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Explanation:</a:t>
            </a:r>
          </a:p>
          <a:p>
            <a:pPr marL="285750" indent="-285750">
              <a:buFont typeface="Arial"/>
              <a:buChar char="•"/>
            </a:pPr>
            <a:r>
              <a:rPr lang="en-US" sz="2000" dirty="0">
                <a:cs typeface="Calibri"/>
              </a:rPr>
              <a:t>Orbits ES-L1, GEO, HEO, SSO have the highest success, followed by VLEO close to 90% success.</a:t>
            </a:r>
          </a:p>
          <a:p>
            <a:pPr marL="285750" indent="-285750">
              <a:buFont typeface="Arial"/>
              <a:buChar char="•"/>
            </a:pPr>
            <a:r>
              <a:rPr lang="en-US" sz="2000" dirty="0">
                <a:cs typeface="Calibri"/>
              </a:rPr>
              <a:t>Orbit SO is the only orbit which has no successful outcome yet.</a:t>
            </a:r>
          </a:p>
          <a:p>
            <a:pPr marL="285750" indent="-285750">
              <a:buFont typeface="Arial"/>
              <a:buChar char="•"/>
            </a:pPr>
            <a:endParaRPr lang="en-US" sz="2000" dirty="0">
              <a:cs typeface="Calibri"/>
            </a:endParaRPr>
          </a:p>
        </p:txBody>
      </p:sp>
    </p:spTree>
    <p:extLst>
      <p:ext uri="{BB962C8B-B14F-4D97-AF65-F5344CB8AC3E}">
        <p14:creationId xmlns:p14="http://schemas.microsoft.com/office/powerpoint/2010/main" val="80090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43080" y="1526961"/>
            <a:ext cx="10518840" cy="544383"/>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Calibri"/>
                <a:cs typeface="Calibri"/>
              </a:rPr>
              <a:t>Scatter point of Flight number vs. Orbit type</a:t>
            </a:r>
            <a:endParaRPr lang="en-US" dirty="0">
              <a:solidFill>
                <a:schemeClr val="accent3">
                  <a:lumMod val="25000"/>
                </a:schemeClr>
              </a:solidFill>
            </a:endParaRP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Flight Number vs. Orbit Type</a:t>
            </a:r>
          </a:p>
        </p:txBody>
      </p:sp>
      <p:pic>
        <p:nvPicPr>
          <p:cNvPr id="2" name="Picture 5" descr="Chart, scatter chart&#10;&#10;Description automatically generated">
            <a:extLst>
              <a:ext uri="{FF2B5EF4-FFF2-40B4-BE49-F238E27FC236}">
                <a16:creationId xmlns:a16="http://schemas.microsoft.com/office/drawing/2014/main" id="{34E42176-0496-8330-3F10-0C7ACA6ABACE}"/>
              </a:ext>
            </a:extLst>
          </p:cNvPr>
          <p:cNvPicPr>
            <a:picLocks noChangeAspect="1"/>
          </p:cNvPicPr>
          <p:nvPr/>
        </p:nvPicPr>
        <p:blipFill>
          <a:blip r:embed="rId3"/>
          <a:stretch>
            <a:fillRect/>
          </a:stretch>
        </p:blipFill>
        <p:spPr>
          <a:xfrm>
            <a:off x="632565" y="1994888"/>
            <a:ext cx="11125199" cy="2163863"/>
          </a:xfrm>
          <a:prstGeom prst="rect">
            <a:avLst/>
          </a:prstGeom>
        </p:spPr>
      </p:pic>
      <p:sp>
        <p:nvSpPr>
          <p:cNvPr id="7" name="TextBox 6">
            <a:extLst>
              <a:ext uri="{FF2B5EF4-FFF2-40B4-BE49-F238E27FC236}">
                <a16:creationId xmlns:a16="http://schemas.microsoft.com/office/drawing/2014/main" id="{8CD1C089-2C92-8B47-1307-73EC14F5F23E}"/>
              </a:ext>
            </a:extLst>
          </p:cNvPr>
          <p:cNvSpPr txBox="1"/>
          <p:nvPr/>
        </p:nvSpPr>
        <p:spPr>
          <a:xfrm>
            <a:off x="629920" y="4278685"/>
            <a:ext cx="1065784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Explanation:</a:t>
            </a:r>
          </a:p>
          <a:p>
            <a:pPr marL="285750" indent="-285750">
              <a:buFont typeface="Arial"/>
              <a:buChar char="•"/>
            </a:pPr>
            <a:r>
              <a:rPr lang="en-US" sz="2000" dirty="0">
                <a:cs typeface="Calibri"/>
              </a:rPr>
              <a:t>Orbits LEO, ISS, PO, GTO have the highest number missions.</a:t>
            </a:r>
          </a:p>
          <a:p>
            <a:pPr marL="285750" indent="-285750">
              <a:buFont typeface="Arial"/>
              <a:buChar char="•"/>
            </a:pPr>
            <a:r>
              <a:rPr lang="en-US" sz="2000" dirty="0">
                <a:cs typeface="Calibri"/>
              </a:rPr>
              <a:t>Latest missions targeting orbits LEO, ISS, and VLEO have all had a successful outcomes.</a:t>
            </a:r>
          </a:p>
          <a:p>
            <a:pPr marL="285750" indent="-285750">
              <a:buFont typeface="Arial"/>
              <a:buChar char="•"/>
            </a:pPr>
            <a:r>
              <a:rPr lang="en-US" sz="2000" dirty="0">
                <a:cs typeface="Calibri"/>
              </a:rPr>
              <a:t>There have been only 1 mission targeting orbits ES-L1, HEO, GEO, SO. </a:t>
            </a:r>
          </a:p>
          <a:p>
            <a:endParaRPr lang="en-US" sz="2000" dirty="0">
              <a:cs typeface="Calibri"/>
            </a:endParaRPr>
          </a:p>
        </p:txBody>
      </p:sp>
    </p:spTree>
    <p:extLst>
      <p:ext uri="{BB962C8B-B14F-4D97-AF65-F5344CB8AC3E}">
        <p14:creationId xmlns:p14="http://schemas.microsoft.com/office/powerpoint/2010/main" val="1106727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1577236"/>
            <a:ext cx="10518840" cy="533945"/>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Abadi"/>
              </a:rPr>
              <a:t>Scatter point of payload vs. orbit type</a:t>
            </a:r>
            <a:endParaRPr lang="en-US" dirty="0">
              <a:solidFill>
                <a:schemeClr val="accent3">
                  <a:lumMod val="25000"/>
                </a:schemeClr>
              </a:solidFill>
            </a:endParaRPr>
          </a:p>
          <a:p>
            <a:pPr marL="0" indent="0">
              <a:lnSpc>
                <a:spcPct val="100000"/>
              </a:lnSpc>
              <a:spcBef>
                <a:spcPts val="1400"/>
              </a:spcBef>
              <a:buNone/>
            </a:pPr>
            <a:endParaRPr lang="en-US" sz="220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Payload vs. Orbit Type</a:t>
            </a:r>
          </a:p>
        </p:txBody>
      </p:sp>
      <p:pic>
        <p:nvPicPr>
          <p:cNvPr id="2" name="Picture 5" descr="Chart, scatter chart&#10;&#10;Description automatically generated">
            <a:extLst>
              <a:ext uri="{FF2B5EF4-FFF2-40B4-BE49-F238E27FC236}">
                <a16:creationId xmlns:a16="http://schemas.microsoft.com/office/drawing/2014/main" id="{B154AE73-C64A-6630-2FC9-42EFFFE309D5}"/>
              </a:ext>
            </a:extLst>
          </p:cNvPr>
          <p:cNvPicPr>
            <a:picLocks noChangeAspect="1"/>
          </p:cNvPicPr>
          <p:nvPr/>
        </p:nvPicPr>
        <p:blipFill>
          <a:blip r:embed="rId3"/>
          <a:stretch>
            <a:fillRect/>
          </a:stretch>
        </p:blipFill>
        <p:spPr>
          <a:xfrm>
            <a:off x="705633" y="2273803"/>
            <a:ext cx="11114761" cy="2164256"/>
          </a:xfrm>
          <a:prstGeom prst="rect">
            <a:avLst/>
          </a:prstGeom>
        </p:spPr>
      </p:pic>
      <p:sp>
        <p:nvSpPr>
          <p:cNvPr id="7" name="TextBox 6">
            <a:extLst>
              <a:ext uri="{FF2B5EF4-FFF2-40B4-BE49-F238E27FC236}">
                <a16:creationId xmlns:a16="http://schemas.microsoft.com/office/drawing/2014/main" id="{19538AE8-3372-C16A-20CE-56493A03AC44}"/>
              </a:ext>
            </a:extLst>
          </p:cNvPr>
          <p:cNvSpPr txBox="1"/>
          <p:nvPr/>
        </p:nvSpPr>
        <p:spPr>
          <a:xfrm>
            <a:off x="629920" y="4444337"/>
            <a:ext cx="10657840"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Explanation:</a:t>
            </a:r>
          </a:p>
          <a:p>
            <a:pPr marL="285750" indent="-285750">
              <a:buFont typeface="Arial"/>
              <a:buChar char="•"/>
            </a:pPr>
            <a:r>
              <a:rPr lang="en-US" dirty="0">
                <a:cs typeface="Calibri"/>
              </a:rPr>
              <a:t>Higher payload have a significant success rate compared to lower payload missions.</a:t>
            </a:r>
          </a:p>
          <a:p>
            <a:pPr marL="285750" indent="-285750">
              <a:buFont typeface="Arial"/>
              <a:buChar char="•"/>
            </a:pPr>
            <a:r>
              <a:rPr lang="en-US" dirty="0">
                <a:cs typeface="Calibri"/>
              </a:rPr>
              <a:t>SSO orbit missions are the only one to have 100% success rate across a payload range.</a:t>
            </a:r>
          </a:p>
          <a:p>
            <a:pPr marL="285750" indent="-285750">
              <a:buFont typeface="Arial"/>
              <a:buChar char="•"/>
            </a:pPr>
            <a:r>
              <a:rPr lang="en-US" dirty="0">
                <a:cs typeface="Calibri"/>
              </a:rPr>
              <a:t>Orbits LEO, ISS, and PO have failure outcomes with payload on the lower scale, whereas have a successful outcome with higher payloads.</a:t>
            </a: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314534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1400643"/>
            <a:ext cx="10518841" cy="492191"/>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Calibri"/>
                <a:cs typeface="Calibri"/>
              </a:rPr>
              <a:t>Line chart of yearly average success rate</a:t>
            </a:r>
            <a:endParaRPr lang="en-US" dirty="0">
              <a:solidFill>
                <a:schemeClr val="accent3">
                  <a:lumMod val="25000"/>
                </a:schemeClr>
              </a:solidFill>
              <a:latin typeface="Calibri"/>
              <a:cs typeface="Calibri"/>
            </a:endParaRPr>
          </a:p>
          <a:p>
            <a:pPr marL="0" indent="0">
              <a:lnSpc>
                <a:spcPct val="100000"/>
              </a:lnSpc>
              <a:spcBef>
                <a:spcPts val="1400"/>
              </a:spcBef>
              <a:buNone/>
            </a:pPr>
            <a:endParaRPr lang="en-US" sz="220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Launch Success Yearly Trend</a:t>
            </a:r>
          </a:p>
        </p:txBody>
      </p:sp>
      <p:pic>
        <p:nvPicPr>
          <p:cNvPr id="2" name="Picture 5" descr="Chart, line chart&#10;&#10;Description automatically generated">
            <a:extLst>
              <a:ext uri="{FF2B5EF4-FFF2-40B4-BE49-F238E27FC236}">
                <a16:creationId xmlns:a16="http://schemas.microsoft.com/office/drawing/2014/main" id="{CB5D2349-9AD1-6C80-8EFE-C3E438F235C2}"/>
              </a:ext>
            </a:extLst>
          </p:cNvPr>
          <p:cNvPicPr>
            <a:picLocks noChangeAspect="1"/>
          </p:cNvPicPr>
          <p:nvPr/>
        </p:nvPicPr>
        <p:blipFill>
          <a:blip r:embed="rId3"/>
          <a:stretch>
            <a:fillRect/>
          </a:stretch>
        </p:blipFill>
        <p:spPr>
          <a:xfrm>
            <a:off x="3699474" y="1679022"/>
            <a:ext cx="4657352" cy="3190591"/>
          </a:xfrm>
          <a:prstGeom prst="rect">
            <a:avLst/>
          </a:prstGeom>
        </p:spPr>
      </p:pic>
      <p:sp>
        <p:nvSpPr>
          <p:cNvPr id="7" name="TextBox 6">
            <a:extLst>
              <a:ext uri="{FF2B5EF4-FFF2-40B4-BE49-F238E27FC236}">
                <a16:creationId xmlns:a16="http://schemas.microsoft.com/office/drawing/2014/main" id="{ABBCE306-BDD8-0AEB-3661-CEAB4A16B2A2}"/>
              </a:ext>
            </a:extLst>
          </p:cNvPr>
          <p:cNvSpPr txBox="1"/>
          <p:nvPr/>
        </p:nvSpPr>
        <p:spPr>
          <a:xfrm>
            <a:off x="629920" y="4841902"/>
            <a:ext cx="1065784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Explanation:</a:t>
            </a:r>
          </a:p>
          <a:p>
            <a:pPr marL="285750" indent="-285750">
              <a:buFont typeface="Arial"/>
              <a:buChar char="•"/>
            </a:pPr>
            <a:r>
              <a:rPr lang="en-US" sz="2000" dirty="0">
                <a:cs typeface="Calibri"/>
              </a:rPr>
              <a:t>There is an overall steady increase in the success rate.</a:t>
            </a:r>
          </a:p>
          <a:p>
            <a:pPr marL="285750" indent="-285750">
              <a:buFont typeface="Arial"/>
              <a:buChar char="•"/>
            </a:pPr>
            <a:r>
              <a:rPr lang="en-US" sz="2000" dirty="0">
                <a:cs typeface="Calibri"/>
              </a:rPr>
              <a:t>The success increased tremendously after 2015</a:t>
            </a:r>
          </a:p>
        </p:txBody>
      </p:sp>
    </p:spTree>
    <p:extLst>
      <p:ext uri="{BB962C8B-B14F-4D97-AF65-F5344CB8AC3E}">
        <p14:creationId xmlns:p14="http://schemas.microsoft.com/office/powerpoint/2010/main" val="706594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606420"/>
            <a:ext cx="9745589" cy="541338"/>
          </a:xfrm>
          <a:prstGeom prst="rect">
            <a:avLst/>
          </a:prstGeom>
        </p:spPr>
        <p:txBody>
          <a:bodyPr lIns="91440" tIns="45720" rIns="91440" bIns="45720" anchor="t">
            <a:normAutofit/>
          </a:bodyPr>
          <a:lstStyle/>
          <a:p>
            <a:pPr marL="0" indent="0">
              <a:lnSpc>
                <a:spcPct val="100000"/>
              </a:lnSpc>
              <a:spcBef>
                <a:spcPts val="1400"/>
              </a:spcBef>
              <a:buNone/>
            </a:pPr>
            <a:r>
              <a:rPr lang="en-US" sz="2200">
                <a:solidFill>
                  <a:schemeClr val="accent3">
                    <a:lumMod val="25000"/>
                  </a:schemeClr>
                </a:solidFill>
                <a:latin typeface="Calibri"/>
                <a:cs typeface="Calibri"/>
              </a:rPr>
              <a:t>SQL command for finding the names of unique launch sites</a:t>
            </a:r>
            <a:endParaRPr lang="en-US">
              <a:solidFill>
                <a:schemeClr val="accent3">
                  <a:lumMod val="25000"/>
                </a:schemeClr>
              </a:solidFill>
              <a:latin typeface="Calibri"/>
              <a:cs typeface="Calibri"/>
            </a:endParaRPr>
          </a:p>
          <a:p>
            <a:pPr marL="0" indent="0">
              <a:lnSpc>
                <a:spcPct val="100000"/>
              </a:lnSpc>
              <a:spcBef>
                <a:spcPts val="1400"/>
              </a:spcBef>
              <a:buNone/>
            </a:pPr>
            <a:endParaRPr lang="en-US" sz="220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All Launch Site Names</a:t>
            </a:r>
          </a:p>
        </p:txBody>
      </p:sp>
      <p:pic>
        <p:nvPicPr>
          <p:cNvPr id="2" name="Picture 5" descr="A picture containing chart&#10;&#10;Description automatically generated">
            <a:extLst>
              <a:ext uri="{FF2B5EF4-FFF2-40B4-BE49-F238E27FC236}">
                <a16:creationId xmlns:a16="http://schemas.microsoft.com/office/drawing/2014/main" id="{D6365AAE-206C-5D52-8C79-909036815A8D}"/>
              </a:ext>
            </a:extLst>
          </p:cNvPr>
          <p:cNvPicPr>
            <a:picLocks noChangeAspect="1"/>
          </p:cNvPicPr>
          <p:nvPr/>
        </p:nvPicPr>
        <p:blipFill>
          <a:blip r:embed="rId3"/>
          <a:stretch>
            <a:fillRect/>
          </a:stretch>
        </p:blipFill>
        <p:spPr>
          <a:xfrm>
            <a:off x="1102291" y="2618301"/>
            <a:ext cx="4872624" cy="734135"/>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A7E1751D-5125-F26E-EC3D-A2BB1C6337D9}"/>
              </a:ext>
            </a:extLst>
          </p:cNvPr>
          <p:cNvPicPr>
            <a:picLocks noChangeAspect="1"/>
          </p:cNvPicPr>
          <p:nvPr/>
        </p:nvPicPr>
        <p:blipFill>
          <a:blip r:embed="rId4"/>
          <a:stretch>
            <a:fillRect/>
          </a:stretch>
        </p:blipFill>
        <p:spPr>
          <a:xfrm>
            <a:off x="7800258" y="2356067"/>
            <a:ext cx="1925484" cy="2500768"/>
          </a:xfrm>
          <a:prstGeom prst="rect">
            <a:avLst/>
          </a:prstGeom>
        </p:spPr>
      </p:pic>
      <p:sp>
        <p:nvSpPr>
          <p:cNvPr id="7" name="TextBox 6">
            <a:extLst>
              <a:ext uri="{FF2B5EF4-FFF2-40B4-BE49-F238E27FC236}">
                <a16:creationId xmlns:a16="http://schemas.microsoft.com/office/drawing/2014/main" id="{AB86AE5F-F645-DC80-4C19-7A87E9F5FC7D}"/>
              </a:ext>
            </a:extLst>
          </p:cNvPr>
          <p:cNvSpPr txBox="1"/>
          <p:nvPr/>
        </p:nvSpPr>
        <p:spPr>
          <a:xfrm>
            <a:off x="1102290" y="3899769"/>
            <a:ext cx="4994554"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Query Explanation:</a:t>
            </a:r>
          </a:p>
          <a:p>
            <a:r>
              <a:rPr lang="en-US" dirty="0">
                <a:cs typeface="Calibri"/>
              </a:rPr>
              <a:t>Unique() function selects all the distinct categories</a:t>
            </a:r>
          </a:p>
        </p:txBody>
      </p:sp>
    </p:spTree>
    <p:extLst>
      <p:ext uri="{BB962C8B-B14F-4D97-AF65-F5344CB8AC3E}">
        <p14:creationId xmlns:p14="http://schemas.microsoft.com/office/powerpoint/2010/main" val="272785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564666"/>
            <a:ext cx="9745589" cy="489147"/>
          </a:xfrm>
          <a:prstGeom prst="rect">
            <a:avLst/>
          </a:prstGeom>
        </p:spPr>
        <p:txBody>
          <a:bodyPr lIns="91440" tIns="45720" rIns="91440" bIns="45720" anchor="t">
            <a:normAutofit/>
          </a:bodyPr>
          <a:lstStyle/>
          <a:p>
            <a:pPr>
              <a:lnSpc>
                <a:spcPct val="100000"/>
              </a:lnSpc>
              <a:spcBef>
                <a:spcPts val="1400"/>
              </a:spcBef>
            </a:pPr>
            <a:r>
              <a:rPr lang="en-US" sz="2200">
                <a:solidFill>
                  <a:schemeClr val="accent3">
                    <a:lumMod val="25000"/>
                  </a:schemeClr>
                </a:solidFill>
                <a:latin typeface="Calibri"/>
                <a:cs typeface="Calibri"/>
              </a:rPr>
              <a:t>SQL command to find 5 records where launch sites begin with `CCA`</a:t>
            </a:r>
          </a:p>
          <a:p>
            <a:pPr marL="0" indent="0">
              <a:lnSpc>
                <a:spcPct val="100000"/>
              </a:lnSpc>
              <a:spcBef>
                <a:spcPts val="1400"/>
              </a:spcBef>
              <a:buNone/>
            </a:pPr>
            <a:endParaRPr lang="en-US" sz="220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Launch Site Names Begin with 'CCA'</a:t>
            </a:r>
          </a:p>
        </p:txBody>
      </p:sp>
      <p:pic>
        <p:nvPicPr>
          <p:cNvPr id="2" name="Picture 5" descr="Graphical user interface, text, application&#10;&#10;Description automatically generated">
            <a:extLst>
              <a:ext uri="{FF2B5EF4-FFF2-40B4-BE49-F238E27FC236}">
                <a16:creationId xmlns:a16="http://schemas.microsoft.com/office/drawing/2014/main" id="{E54A5A80-F96D-735C-8739-77A666AAAC94}"/>
              </a:ext>
            </a:extLst>
          </p:cNvPr>
          <p:cNvPicPr>
            <a:picLocks noChangeAspect="1"/>
          </p:cNvPicPr>
          <p:nvPr/>
        </p:nvPicPr>
        <p:blipFill>
          <a:blip r:embed="rId3"/>
          <a:stretch>
            <a:fillRect/>
          </a:stretch>
        </p:blipFill>
        <p:spPr>
          <a:xfrm>
            <a:off x="772699" y="2234525"/>
            <a:ext cx="3527642" cy="1303359"/>
          </a:xfrm>
          <a:prstGeom prst="rect">
            <a:avLst/>
          </a:prstGeom>
        </p:spPr>
      </p:pic>
      <p:pic>
        <p:nvPicPr>
          <p:cNvPr id="6" name="Picture 6" descr="Table&#10;&#10;Description automatically generated">
            <a:extLst>
              <a:ext uri="{FF2B5EF4-FFF2-40B4-BE49-F238E27FC236}">
                <a16:creationId xmlns:a16="http://schemas.microsoft.com/office/drawing/2014/main" id="{853BD811-5777-AA61-56CE-FEF4AAE9FD1D}"/>
              </a:ext>
            </a:extLst>
          </p:cNvPr>
          <p:cNvPicPr>
            <a:picLocks noChangeAspect="1"/>
          </p:cNvPicPr>
          <p:nvPr/>
        </p:nvPicPr>
        <p:blipFill>
          <a:blip r:embed="rId4"/>
          <a:stretch>
            <a:fillRect/>
          </a:stretch>
        </p:blipFill>
        <p:spPr>
          <a:xfrm>
            <a:off x="768263" y="3955586"/>
            <a:ext cx="10519774" cy="1890445"/>
          </a:xfrm>
          <a:prstGeom prst="rect">
            <a:avLst/>
          </a:prstGeom>
        </p:spPr>
      </p:pic>
      <p:sp>
        <p:nvSpPr>
          <p:cNvPr id="8" name="TextBox 7">
            <a:extLst>
              <a:ext uri="{FF2B5EF4-FFF2-40B4-BE49-F238E27FC236}">
                <a16:creationId xmlns:a16="http://schemas.microsoft.com/office/drawing/2014/main" id="{6317ABF2-22DB-0C18-EC68-2E9475CE116F}"/>
              </a:ext>
            </a:extLst>
          </p:cNvPr>
          <p:cNvSpPr txBox="1"/>
          <p:nvPr/>
        </p:nvSpPr>
        <p:spPr>
          <a:xfrm>
            <a:off x="6029194" y="2407084"/>
            <a:ext cx="467429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Query Explanation:</a:t>
            </a:r>
          </a:p>
          <a:p>
            <a:r>
              <a:rPr lang="en-US">
                <a:cs typeface="Calibri"/>
              </a:rPr>
              <a:t>'like' command searches for the specified string pattern, in this case 'CCA'.</a:t>
            </a:r>
          </a:p>
        </p:txBody>
      </p:sp>
    </p:spTree>
    <p:extLst>
      <p:ext uri="{BB962C8B-B14F-4D97-AF65-F5344CB8AC3E}">
        <p14:creationId xmlns:p14="http://schemas.microsoft.com/office/powerpoint/2010/main" val="1794738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552382"/>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Calibri"/>
                <a:cs typeface="Calibri"/>
              </a:rPr>
              <a:t>Calculate the total payload carried by boosters from NASA</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Total Payload Mass</a:t>
            </a:r>
          </a:p>
        </p:txBody>
      </p:sp>
      <p:pic>
        <p:nvPicPr>
          <p:cNvPr id="2" name="Picture 5" descr="Graphical user interface&#10;&#10;Description automatically generated">
            <a:extLst>
              <a:ext uri="{FF2B5EF4-FFF2-40B4-BE49-F238E27FC236}">
                <a16:creationId xmlns:a16="http://schemas.microsoft.com/office/drawing/2014/main" id="{2416AA78-3F43-9857-A680-E4F35D7FA8A1}"/>
              </a:ext>
            </a:extLst>
          </p:cNvPr>
          <p:cNvPicPr>
            <a:picLocks noChangeAspect="1"/>
          </p:cNvPicPr>
          <p:nvPr/>
        </p:nvPicPr>
        <p:blipFill>
          <a:blip r:embed="rId3"/>
          <a:stretch>
            <a:fillRect/>
          </a:stretch>
        </p:blipFill>
        <p:spPr>
          <a:xfrm>
            <a:off x="8757340" y="2628969"/>
            <a:ext cx="1215058" cy="1235627"/>
          </a:xfrm>
          <a:prstGeom prst="rect">
            <a:avLst/>
          </a:prstGeom>
        </p:spPr>
      </p:pic>
      <p:pic>
        <p:nvPicPr>
          <p:cNvPr id="6" name="Picture 6">
            <a:extLst>
              <a:ext uri="{FF2B5EF4-FFF2-40B4-BE49-F238E27FC236}">
                <a16:creationId xmlns:a16="http://schemas.microsoft.com/office/drawing/2014/main" id="{6F34B418-DF14-8FDF-412F-EC37B6685DF6}"/>
              </a:ext>
            </a:extLst>
          </p:cNvPr>
          <p:cNvPicPr>
            <a:picLocks noChangeAspect="1"/>
          </p:cNvPicPr>
          <p:nvPr/>
        </p:nvPicPr>
        <p:blipFill>
          <a:blip r:embed="rId4"/>
          <a:stretch>
            <a:fillRect/>
          </a:stretch>
        </p:blipFill>
        <p:spPr>
          <a:xfrm>
            <a:off x="1212574" y="2740260"/>
            <a:ext cx="5117547" cy="1002000"/>
          </a:xfrm>
          <a:prstGeom prst="rect">
            <a:avLst/>
          </a:prstGeom>
        </p:spPr>
      </p:pic>
      <p:sp>
        <p:nvSpPr>
          <p:cNvPr id="8" name="TextBox 7">
            <a:extLst>
              <a:ext uri="{FF2B5EF4-FFF2-40B4-BE49-F238E27FC236}">
                <a16:creationId xmlns:a16="http://schemas.microsoft.com/office/drawing/2014/main" id="{1C9E8B19-6C8A-13C9-7EA7-6FD556288630}"/>
              </a:ext>
            </a:extLst>
          </p:cNvPr>
          <p:cNvSpPr txBox="1"/>
          <p:nvPr/>
        </p:nvSpPr>
        <p:spPr>
          <a:xfrm>
            <a:off x="1048585" y="4494301"/>
            <a:ext cx="675046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Query Explanation:</a:t>
            </a:r>
          </a:p>
          <a:p>
            <a:r>
              <a:rPr lang="en-US" dirty="0">
                <a:cs typeface="Calibri"/>
              </a:rPr>
              <a:t>Sun() add the values in the selection, and 'like' command searches for the specified string pattern, in this case 'NASA'.</a:t>
            </a:r>
          </a:p>
        </p:txBody>
      </p:sp>
    </p:spTree>
    <p:extLst>
      <p:ext uri="{BB962C8B-B14F-4D97-AF65-F5344CB8AC3E}">
        <p14:creationId xmlns:p14="http://schemas.microsoft.com/office/powerpoint/2010/main" val="4010014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7870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Calibri"/>
                <a:cs typeface="Calibri"/>
              </a:rPr>
              <a:t>Calculate the average payload mass carried by booster version F9 v1.1</a:t>
            </a:r>
          </a:p>
          <a:p>
            <a:pPr marL="0" indent="0">
              <a:lnSpc>
                <a:spcPct val="100000"/>
              </a:lnSpc>
              <a:spcBef>
                <a:spcPts val="1400"/>
              </a:spcBef>
              <a:buNone/>
            </a:pPr>
            <a:endParaRPr lang="en-US" sz="220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Average Payload Mass by F9 v1.1</a:t>
            </a:r>
          </a:p>
        </p:txBody>
      </p:sp>
      <p:pic>
        <p:nvPicPr>
          <p:cNvPr id="2" name="Picture 5" descr="Text&#10;&#10;Description automatically generated">
            <a:extLst>
              <a:ext uri="{FF2B5EF4-FFF2-40B4-BE49-F238E27FC236}">
                <a16:creationId xmlns:a16="http://schemas.microsoft.com/office/drawing/2014/main" id="{98385E06-0C75-99E2-10D7-72664024CA8A}"/>
              </a:ext>
            </a:extLst>
          </p:cNvPr>
          <p:cNvPicPr>
            <a:picLocks noChangeAspect="1"/>
          </p:cNvPicPr>
          <p:nvPr/>
        </p:nvPicPr>
        <p:blipFill>
          <a:blip r:embed="rId3"/>
          <a:stretch>
            <a:fillRect/>
          </a:stretch>
        </p:blipFill>
        <p:spPr>
          <a:xfrm>
            <a:off x="1060537" y="2954818"/>
            <a:ext cx="4549035" cy="937923"/>
          </a:xfrm>
          <a:prstGeom prst="rect">
            <a:avLst/>
          </a:prstGeom>
        </p:spPr>
      </p:pic>
      <p:pic>
        <p:nvPicPr>
          <p:cNvPr id="6" name="Picture 6">
            <a:extLst>
              <a:ext uri="{FF2B5EF4-FFF2-40B4-BE49-F238E27FC236}">
                <a16:creationId xmlns:a16="http://schemas.microsoft.com/office/drawing/2014/main" id="{6BEDE500-1206-10CE-2AD7-A52BEBA57518}"/>
              </a:ext>
            </a:extLst>
          </p:cNvPr>
          <p:cNvPicPr>
            <a:picLocks noChangeAspect="1"/>
          </p:cNvPicPr>
          <p:nvPr/>
        </p:nvPicPr>
        <p:blipFill>
          <a:blip r:embed="rId4"/>
          <a:stretch>
            <a:fillRect/>
          </a:stretch>
        </p:blipFill>
        <p:spPr>
          <a:xfrm>
            <a:off x="8785378" y="2784496"/>
            <a:ext cx="999081" cy="1289006"/>
          </a:xfrm>
          <a:prstGeom prst="rect">
            <a:avLst/>
          </a:prstGeom>
        </p:spPr>
      </p:pic>
      <p:sp>
        <p:nvSpPr>
          <p:cNvPr id="8" name="TextBox 7">
            <a:extLst>
              <a:ext uri="{FF2B5EF4-FFF2-40B4-BE49-F238E27FC236}">
                <a16:creationId xmlns:a16="http://schemas.microsoft.com/office/drawing/2014/main" id="{6DD9A5CA-F33E-9F77-35AE-4498F58E6962}"/>
              </a:ext>
            </a:extLst>
          </p:cNvPr>
          <p:cNvSpPr txBox="1"/>
          <p:nvPr/>
        </p:nvSpPr>
        <p:spPr>
          <a:xfrm>
            <a:off x="1133605" y="4223358"/>
            <a:ext cx="55198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Query Explanation:</a:t>
            </a:r>
          </a:p>
          <a:p>
            <a:r>
              <a:rPr lang="en-US">
                <a:cs typeface="Calibri"/>
              </a:rPr>
              <a:t>Avg() calculates the average value of the selected values, and the comparing the booster string</a:t>
            </a:r>
          </a:p>
        </p:txBody>
      </p:sp>
    </p:spTree>
    <p:extLst>
      <p:ext uri="{BB962C8B-B14F-4D97-AF65-F5344CB8AC3E}">
        <p14:creationId xmlns:p14="http://schemas.microsoft.com/office/powerpoint/2010/main" val="273556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Executive Summary</a:t>
            </a:r>
          </a:p>
        </p:txBody>
      </p:sp>
      <p:graphicFrame>
        <p:nvGraphicFramePr>
          <p:cNvPr id="26" name="Content Placeholder 2">
            <a:extLst>
              <a:ext uri="{FF2B5EF4-FFF2-40B4-BE49-F238E27FC236}">
                <a16:creationId xmlns:a16="http://schemas.microsoft.com/office/drawing/2014/main" id="{F411307E-BF96-DAB8-538B-056C50283DA2}"/>
              </a:ext>
            </a:extLst>
          </p:cNvPr>
          <p:cNvGraphicFramePr/>
          <p:nvPr>
            <p:extLst>
              <p:ext uri="{D42A27DB-BD31-4B8C-83A1-F6EECF244321}">
                <p14:modId xmlns:p14="http://schemas.microsoft.com/office/powerpoint/2010/main" val="3343011251"/>
              </p:ext>
            </p:extLst>
          </p:nvPr>
        </p:nvGraphicFramePr>
        <p:xfrm>
          <a:off x="795786" y="1496252"/>
          <a:ext cx="10459329" cy="4727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47393"/>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Calibri"/>
                <a:cs typeface="Calibri"/>
              </a:rPr>
              <a:t>Find the dates of the first successful landing outcome on ground pad</a:t>
            </a:r>
            <a:endParaRPr lang="en-US" dirty="0">
              <a:solidFill>
                <a:schemeClr val="accent3">
                  <a:lumMod val="25000"/>
                </a:schemeClr>
              </a:solidFill>
              <a:latin typeface="Calibri"/>
              <a:cs typeface="Calibri"/>
            </a:endParaRPr>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First Successful Ground Landing Date</a:t>
            </a:r>
          </a:p>
        </p:txBody>
      </p:sp>
      <p:pic>
        <p:nvPicPr>
          <p:cNvPr id="2" name="Picture 5" descr="A picture containing graphical user interface&#10;&#10;Description automatically generated">
            <a:extLst>
              <a:ext uri="{FF2B5EF4-FFF2-40B4-BE49-F238E27FC236}">
                <a16:creationId xmlns:a16="http://schemas.microsoft.com/office/drawing/2014/main" id="{BBB270FD-A42E-9E91-D287-D54B1A6267BD}"/>
              </a:ext>
            </a:extLst>
          </p:cNvPr>
          <p:cNvPicPr>
            <a:picLocks noChangeAspect="1"/>
          </p:cNvPicPr>
          <p:nvPr/>
        </p:nvPicPr>
        <p:blipFill>
          <a:blip r:embed="rId3"/>
          <a:stretch>
            <a:fillRect/>
          </a:stretch>
        </p:blipFill>
        <p:spPr>
          <a:xfrm>
            <a:off x="997906" y="2816066"/>
            <a:ext cx="6532322" cy="818770"/>
          </a:xfrm>
          <a:prstGeom prst="rect">
            <a:avLst/>
          </a:prstGeom>
        </p:spPr>
      </p:pic>
      <p:pic>
        <p:nvPicPr>
          <p:cNvPr id="6" name="Picture 6">
            <a:extLst>
              <a:ext uri="{FF2B5EF4-FFF2-40B4-BE49-F238E27FC236}">
                <a16:creationId xmlns:a16="http://schemas.microsoft.com/office/drawing/2014/main" id="{7CAF474B-B2B6-81C8-A4EA-1E8982612D70}"/>
              </a:ext>
            </a:extLst>
          </p:cNvPr>
          <p:cNvPicPr>
            <a:picLocks noChangeAspect="1"/>
          </p:cNvPicPr>
          <p:nvPr/>
        </p:nvPicPr>
        <p:blipFill>
          <a:blip r:embed="rId4"/>
          <a:stretch>
            <a:fillRect/>
          </a:stretch>
        </p:blipFill>
        <p:spPr>
          <a:xfrm>
            <a:off x="8774352" y="2714364"/>
            <a:ext cx="1396912" cy="1022175"/>
          </a:xfrm>
          <a:prstGeom prst="rect">
            <a:avLst/>
          </a:prstGeom>
        </p:spPr>
      </p:pic>
      <p:sp>
        <p:nvSpPr>
          <p:cNvPr id="8" name="TextBox 7">
            <a:extLst>
              <a:ext uri="{FF2B5EF4-FFF2-40B4-BE49-F238E27FC236}">
                <a16:creationId xmlns:a16="http://schemas.microsoft.com/office/drawing/2014/main" id="{68DDEFB9-A5FB-8C3B-6823-A63EFF512B41}"/>
              </a:ext>
            </a:extLst>
          </p:cNvPr>
          <p:cNvSpPr txBox="1"/>
          <p:nvPr/>
        </p:nvSpPr>
        <p:spPr>
          <a:xfrm>
            <a:off x="1102290" y="3899769"/>
            <a:ext cx="49978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Query Explanation:</a:t>
            </a:r>
          </a:p>
          <a:p>
            <a:r>
              <a:rPr lang="en-US">
                <a:cs typeface="Calibri"/>
              </a:rPr>
              <a:t>Min() selects the minimum value, and the where statement selects the specific cases</a:t>
            </a:r>
          </a:p>
        </p:txBody>
      </p:sp>
    </p:spTree>
    <p:extLst>
      <p:ext uri="{BB962C8B-B14F-4D97-AF65-F5344CB8AC3E}">
        <p14:creationId xmlns:p14="http://schemas.microsoft.com/office/powerpoint/2010/main" val="1434679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812736"/>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Calibri"/>
                <a:cs typeface="Calibri"/>
              </a:rPr>
              <a:t>List the names of boosters which have successfully landed on drone ship and had payload mass greater than 4000 but less than 6000</a:t>
            </a:r>
          </a:p>
          <a:p>
            <a:pPr>
              <a:lnSpc>
                <a:spcPct val="100000"/>
              </a:lnSpc>
              <a:spcBef>
                <a:spcPts val="1400"/>
              </a:spcBef>
            </a:pPr>
            <a:endParaRPr lang="en-US" sz="220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Successful Drone Ship Landing with Payload between 4000 and 6000</a:t>
            </a:r>
          </a:p>
        </p:txBody>
      </p:sp>
      <p:pic>
        <p:nvPicPr>
          <p:cNvPr id="2" name="Picture 2" descr="A picture containing diagram&#10;&#10;Description automatically generated">
            <a:extLst>
              <a:ext uri="{FF2B5EF4-FFF2-40B4-BE49-F238E27FC236}">
                <a16:creationId xmlns:a16="http://schemas.microsoft.com/office/drawing/2014/main" id="{F6FA9DE1-4E46-86D8-9E0D-68A3BBB3A1FF}"/>
              </a:ext>
            </a:extLst>
          </p:cNvPr>
          <p:cNvPicPr>
            <a:picLocks noChangeAspect="1"/>
          </p:cNvPicPr>
          <p:nvPr/>
        </p:nvPicPr>
        <p:blipFill>
          <a:blip r:embed="rId3"/>
          <a:stretch>
            <a:fillRect/>
          </a:stretch>
        </p:blipFill>
        <p:spPr>
          <a:xfrm>
            <a:off x="956153" y="2926834"/>
            <a:ext cx="9288048" cy="732931"/>
          </a:xfrm>
          <a:prstGeom prst="rect">
            <a:avLst/>
          </a:prstGeom>
        </p:spPr>
      </p:pic>
      <p:pic>
        <p:nvPicPr>
          <p:cNvPr id="3" name="Picture 5" descr="Graphical user interface, text&#10;&#10;Description automatically generated">
            <a:extLst>
              <a:ext uri="{FF2B5EF4-FFF2-40B4-BE49-F238E27FC236}">
                <a16:creationId xmlns:a16="http://schemas.microsoft.com/office/drawing/2014/main" id="{48712C2A-984A-56E6-2109-DE10C3810B07}"/>
              </a:ext>
            </a:extLst>
          </p:cNvPr>
          <p:cNvPicPr>
            <a:picLocks noChangeAspect="1"/>
          </p:cNvPicPr>
          <p:nvPr/>
        </p:nvPicPr>
        <p:blipFill>
          <a:blip r:embed="rId4"/>
          <a:stretch>
            <a:fillRect/>
          </a:stretch>
        </p:blipFill>
        <p:spPr>
          <a:xfrm>
            <a:off x="9174507" y="3839509"/>
            <a:ext cx="1503983" cy="2137879"/>
          </a:xfrm>
          <a:prstGeom prst="rect">
            <a:avLst/>
          </a:prstGeom>
        </p:spPr>
      </p:pic>
      <p:sp>
        <p:nvSpPr>
          <p:cNvPr id="6" name="TextBox 5">
            <a:extLst>
              <a:ext uri="{FF2B5EF4-FFF2-40B4-BE49-F238E27FC236}">
                <a16:creationId xmlns:a16="http://schemas.microsoft.com/office/drawing/2014/main" id="{F58ACB30-F396-F640-2CEC-3143C62BB4CA}"/>
              </a:ext>
            </a:extLst>
          </p:cNvPr>
          <p:cNvSpPr txBox="1"/>
          <p:nvPr/>
        </p:nvSpPr>
        <p:spPr>
          <a:xfrm>
            <a:off x="951895" y="4536096"/>
            <a:ext cx="696029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Query Explanation:</a:t>
            </a:r>
          </a:p>
          <a:p>
            <a:r>
              <a:rPr lang="en-US" dirty="0">
                <a:cs typeface="Calibri"/>
              </a:rPr>
              <a:t>Selecting </a:t>
            </a:r>
            <a:r>
              <a:rPr lang="en-US" dirty="0" err="1">
                <a:cs typeface="Calibri"/>
              </a:rPr>
              <a:t>booster_version</a:t>
            </a:r>
            <a:r>
              <a:rPr lang="en-US" dirty="0">
                <a:cs typeface="Calibri"/>
              </a:rPr>
              <a:t> where certain specific cases are satisfied using the "where" clause.</a:t>
            </a:r>
          </a:p>
        </p:txBody>
      </p:sp>
    </p:spTree>
    <p:extLst>
      <p:ext uri="{BB962C8B-B14F-4D97-AF65-F5344CB8AC3E}">
        <p14:creationId xmlns:p14="http://schemas.microsoft.com/office/powerpoint/2010/main" val="639399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54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Calibri"/>
                <a:cs typeface="Calibri"/>
              </a:rPr>
              <a:t>Calculate the total number of successful and failure mission outcomes</a:t>
            </a:r>
          </a:p>
          <a:p>
            <a:pPr marL="0" indent="0">
              <a:lnSpc>
                <a:spcPct val="100000"/>
              </a:lnSpc>
              <a:spcBef>
                <a:spcPts val="1400"/>
              </a:spcBef>
              <a:buNone/>
            </a:pPr>
            <a:endParaRPr lang="en-US" sz="220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Total Number of Successful and Failure Mission Outcomes</a:t>
            </a:r>
          </a:p>
        </p:txBody>
      </p:sp>
      <p:pic>
        <p:nvPicPr>
          <p:cNvPr id="2" name="Picture 5" descr="Text&#10;&#10;Description automatically generated">
            <a:extLst>
              <a:ext uri="{FF2B5EF4-FFF2-40B4-BE49-F238E27FC236}">
                <a16:creationId xmlns:a16="http://schemas.microsoft.com/office/drawing/2014/main" id="{6FE99314-FD3C-A09E-4C13-E83700D5C614}"/>
              </a:ext>
            </a:extLst>
          </p:cNvPr>
          <p:cNvPicPr>
            <a:picLocks noChangeAspect="1"/>
          </p:cNvPicPr>
          <p:nvPr/>
        </p:nvPicPr>
        <p:blipFill>
          <a:blip r:embed="rId3"/>
          <a:stretch>
            <a:fillRect/>
          </a:stretch>
        </p:blipFill>
        <p:spPr>
          <a:xfrm>
            <a:off x="851220" y="2947662"/>
            <a:ext cx="6036363" cy="855956"/>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6F52CE95-A82C-3819-55CB-EEEA4203B373}"/>
              </a:ext>
            </a:extLst>
          </p:cNvPr>
          <p:cNvPicPr>
            <a:picLocks noChangeAspect="1"/>
          </p:cNvPicPr>
          <p:nvPr/>
        </p:nvPicPr>
        <p:blipFill>
          <a:blip r:embed="rId4"/>
          <a:stretch>
            <a:fillRect/>
          </a:stretch>
        </p:blipFill>
        <p:spPr>
          <a:xfrm>
            <a:off x="7913360" y="2699837"/>
            <a:ext cx="3285224" cy="1448163"/>
          </a:xfrm>
          <a:prstGeom prst="rect">
            <a:avLst/>
          </a:prstGeom>
        </p:spPr>
      </p:pic>
      <p:sp>
        <p:nvSpPr>
          <p:cNvPr id="8" name="TextBox 7">
            <a:extLst>
              <a:ext uri="{FF2B5EF4-FFF2-40B4-BE49-F238E27FC236}">
                <a16:creationId xmlns:a16="http://schemas.microsoft.com/office/drawing/2014/main" id="{760FE5FC-4FEB-DCD6-CB52-915D3000A000}"/>
              </a:ext>
            </a:extLst>
          </p:cNvPr>
          <p:cNvSpPr txBox="1"/>
          <p:nvPr/>
        </p:nvSpPr>
        <p:spPr>
          <a:xfrm>
            <a:off x="851632" y="4300822"/>
            <a:ext cx="65091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Query Explanation:</a:t>
            </a:r>
          </a:p>
          <a:p>
            <a:r>
              <a:rPr lang="en-US" dirty="0">
                <a:cs typeface="Calibri"/>
              </a:rPr>
              <a:t>Count() function counts the number of occurrence, in this case the occurrences of the </a:t>
            </a:r>
            <a:r>
              <a:rPr lang="en-US" dirty="0" err="1">
                <a:cs typeface="Calibri"/>
              </a:rPr>
              <a:t>mission_outcomes</a:t>
            </a:r>
            <a:r>
              <a:rPr lang="en-US" dirty="0">
                <a:cs typeface="Calibri"/>
              </a:rPr>
              <a:t>.</a:t>
            </a:r>
          </a:p>
        </p:txBody>
      </p:sp>
    </p:spTree>
    <p:extLst>
      <p:ext uri="{BB962C8B-B14F-4D97-AF65-F5344CB8AC3E}">
        <p14:creationId xmlns:p14="http://schemas.microsoft.com/office/powerpoint/2010/main" val="1756972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643287" cy="489147"/>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Calibri"/>
                <a:cs typeface="Calibri"/>
              </a:rPr>
              <a:t>List the names of the booster which have carried the maximum payload mass</a:t>
            </a:r>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Boosters Carried Maximum Payload</a:t>
            </a:r>
          </a:p>
        </p:txBody>
      </p:sp>
      <p:pic>
        <p:nvPicPr>
          <p:cNvPr id="2" name="Picture 5" descr="Graphical user interface, text&#10;&#10;Description automatically generated">
            <a:extLst>
              <a:ext uri="{FF2B5EF4-FFF2-40B4-BE49-F238E27FC236}">
                <a16:creationId xmlns:a16="http://schemas.microsoft.com/office/drawing/2014/main" id="{463879F2-1270-100B-26E9-0E09908164DC}"/>
              </a:ext>
            </a:extLst>
          </p:cNvPr>
          <p:cNvPicPr>
            <a:picLocks noChangeAspect="1"/>
          </p:cNvPicPr>
          <p:nvPr/>
        </p:nvPicPr>
        <p:blipFill>
          <a:blip r:embed="rId3"/>
          <a:stretch>
            <a:fillRect/>
          </a:stretch>
        </p:blipFill>
        <p:spPr>
          <a:xfrm>
            <a:off x="927310" y="3065614"/>
            <a:ext cx="7387306" cy="927284"/>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5F4F063F-9E16-AD99-5435-6F452AAD7094}"/>
              </a:ext>
            </a:extLst>
          </p:cNvPr>
          <p:cNvPicPr>
            <a:picLocks noChangeAspect="1"/>
          </p:cNvPicPr>
          <p:nvPr/>
        </p:nvPicPr>
        <p:blipFill>
          <a:blip r:embed="rId4"/>
          <a:stretch>
            <a:fillRect/>
          </a:stretch>
        </p:blipFill>
        <p:spPr>
          <a:xfrm>
            <a:off x="9515869" y="2431289"/>
            <a:ext cx="1118980" cy="3358459"/>
          </a:xfrm>
          <a:prstGeom prst="rect">
            <a:avLst/>
          </a:prstGeom>
        </p:spPr>
      </p:pic>
      <p:sp>
        <p:nvSpPr>
          <p:cNvPr id="8" name="TextBox 7">
            <a:extLst>
              <a:ext uri="{FF2B5EF4-FFF2-40B4-BE49-F238E27FC236}">
                <a16:creationId xmlns:a16="http://schemas.microsoft.com/office/drawing/2014/main" id="{C2CF998D-6866-2F5D-F92A-49E0FF07428A}"/>
              </a:ext>
            </a:extLst>
          </p:cNvPr>
          <p:cNvSpPr txBox="1"/>
          <p:nvPr/>
        </p:nvSpPr>
        <p:spPr>
          <a:xfrm>
            <a:off x="1042277" y="4555257"/>
            <a:ext cx="467429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Query Explanation:</a:t>
            </a:r>
          </a:p>
          <a:p>
            <a:r>
              <a:rPr lang="en-US" dirty="0">
                <a:cs typeface="Calibri"/>
              </a:rPr>
              <a:t>A sub-query is used here to select the maximum value of the payload</a:t>
            </a:r>
          </a:p>
        </p:txBody>
      </p:sp>
    </p:spTree>
    <p:extLst>
      <p:ext uri="{BB962C8B-B14F-4D97-AF65-F5344CB8AC3E}">
        <p14:creationId xmlns:p14="http://schemas.microsoft.com/office/powerpoint/2010/main" val="3566646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854489"/>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Calibri"/>
                <a:cs typeface="Calibri"/>
              </a:rPr>
              <a:t>List the failed </a:t>
            </a:r>
            <a:r>
              <a:rPr lang="en-US" sz="2200" dirty="0" err="1">
                <a:solidFill>
                  <a:schemeClr val="accent3">
                    <a:lumMod val="25000"/>
                  </a:schemeClr>
                </a:solidFill>
                <a:latin typeface="Calibri"/>
                <a:cs typeface="Calibri"/>
              </a:rPr>
              <a:t>landing_outcomes</a:t>
            </a:r>
            <a:r>
              <a:rPr lang="en-US" sz="2200" dirty="0">
                <a:solidFill>
                  <a:schemeClr val="accent3">
                    <a:lumMod val="25000"/>
                  </a:schemeClr>
                </a:solidFill>
                <a:latin typeface="Calibri"/>
                <a:cs typeface="Calibri"/>
              </a:rPr>
              <a:t> in drone ship, their booster versions, and launch site names for in year 2015</a:t>
            </a: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2015 Launch Records</a:t>
            </a:r>
          </a:p>
        </p:txBody>
      </p:sp>
      <p:pic>
        <p:nvPicPr>
          <p:cNvPr id="2" name="Picture 5">
            <a:extLst>
              <a:ext uri="{FF2B5EF4-FFF2-40B4-BE49-F238E27FC236}">
                <a16:creationId xmlns:a16="http://schemas.microsoft.com/office/drawing/2014/main" id="{A0E9184B-2F85-416D-F5DF-41F6CD7A7C69}"/>
              </a:ext>
            </a:extLst>
          </p:cNvPr>
          <p:cNvPicPr>
            <a:picLocks noChangeAspect="1"/>
          </p:cNvPicPr>
          <p:nvPr/>
        </p:nvPicPr>
        <p:blipFill>
          <a:blip r:embed="rId3"/>
          <a:stretch>
            <a:fillRect/>
          </a:stretch>
        </p:blipFill>
        <p:spPr>
          <a:xfrm>
            <a:off x="1006148" y="3046402"/>
            <a:ext cx="7769404" cy="734565"/>
          </a:xfrm>
          <a:prstGeom prst="rect">
            <a:avLst/>
          </a:prstGeom>
        </p:spPr>
      </p:pic>
      <p:pic>
        <p:nvPicPr>
          <p:cNvPr id="6" name="Picture 6">
            <a:extLst>
              <a:ext uri="{FF2B5EF4-FFF2-40B4-BE49-F238E27FC236}">
                <a16:creationId xmlns:a16="http://schemas.microsoft.com/office/drawing/2014/main" id="{72E326BF-9C15-6FD8-DE13-EE0D60CDBAE1}"/>
              </a:ext>
            </a:extLst>
          </p:cNvPr>
          <p:cNvPicPr>
            <a:picLocks noChangeAspect="1"/>
          </p:cNvPicPr>
          <p:nvPr/>
        </p:nvPicPr>
        <p:blipFill>
          <a:blip r:embed="rId4"/>
          <a:stretch>
            <a:fillRect/>
          </a:stretch>
        </p:blipFill>
        <p:spPr>
          <a:xfrm>
            <a:off x="7285507" y="4022697"/>
            <a:ext cx="4075875" cy="847810"/>
          </a:xfrm>
          <a:prstGeom prst="rect">
            <a:avLst/>
          </a:prstGeom>
        </p:spPr>
      </p:pic>
      <p:sp>
        <p:nvSpPr>
          <p:cNvPr id="8" name="TextBox 7">
            <a:extLst>
              <a:ext uri="{FF2B5EF4-FFF2-40B4-BE49-F238E27FC236}">
                <a16:creationId xmlns:a16="http://schemas.microsoft.com/office/drawing/2014/main" id="{1DC9D84B-C6DB-F2FB-07E5-212B4436170C}"/>
              </a:ext>
            </a:extLst>
          </p:cNvPr>
          <p:cNvSpPr txBox="1"/>
          <p:nvPr/>
        </p:nvSpPr>
        <p:spPr>
          <a:xfrm>
            <a:off x="1002026" y="4391058"/>
            <a:ext cx="523576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Query Explanation:</a:t>
            </a:r>
          </a:p>
          <a:p>
            <a:r>
              <a:rPr lang="en-US" dirty="0">
                <a:cs typeface="Calibri"/>
              </a:rPr>
              <a:t>Selecting the failed landing outcomes for the specified scenarios </a:t>
            </a:r>
          </a:p>
        </p:txBody>
      </p:sp>
    </p:spTree>
    <p:extLst>
      <p:ext uri="{BB962C8B-B14F-4D97-AF65-F5344CB8AC3E}">
        <p14:creationId xmlns:p14="http://schemas.microsoft.com/office/powerpoint/2010/main" val="1398439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1167640"/>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Calibri"/>
                <a:cs typeface="Calibri"/>
              </a:rPr>
              <a:t>Ranking the count of landing outcomes (such as Failure (drone ship) or Success (ground pad)) between the date 2010-06-04 and 2017-03-20, in descending order</a:t>
            </a:r>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Rank Landing Outcomes Between 2010-06-04 and 2017-03-20</a:t>
            </a:r>
          </a:p>
        </p:txBody>
      </p:sp>
      <p:sp>
        <p:nvSpPr>
          <p:cNvPr id="8" name="TextBox 7">
            <a:extLst>
              <a:ext uri="{FF2B5EF4-FFF2-40B4-BE49-F238E27FC236}">
                <a16:creationId xmlns:a16="http://schemas.microsoft.com/office/drawing/2014/main" id="{F984EBC8-E1F2-4DA0-1F47-C66C685B7C43}"/>
              </a:ext>
            </a:extLst>
          </p:cNvPr>
          <p:cNvSpPr txBox="1"/>
          <p:nvPr/>
        </p:nvSpPr>
        <p:spPr>
          <a:xfrm>
            <a:off x="1092264" y="4912427"/>
            <a:ext cx="6158188"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Query Explanation:</a:t>
            </a:r>
          </a:p>
          <a:p>
            <a:r>
              <a:rPr lang="en-US" dirty="0">
                <a:cs typeface="Calibri"/>
              </a:rPr>
              <a:t>Grouping the count of different </a:t>
            </a:r>
            <a:r>
              <a:rPr lang="en-US" dirty="0" err="1">
                <a:cs typeface="Calibri"/>
              </a:rPr>
              <a:t>landing_coutcomes</a:t>
            </a:r>
            <a:r>
              <a:rPr lang="en-US" dirty="0">
                <a:cs typeface="Calibri"/>
              </a:rPr>
              <a:t> between a range of dates using "group by" function.</a:t>
            </a:r>
          </a:p>
          <a:p>
            <a:r>
              <a:rPr lang="en-US" dirty="0">
                <a:cs typeface="Calibri"/>
              </a:rPr>
              <a:t>"Order by" function orders the attribute in specified order</a:t>
            </a:r>
          </a:p>
        </p:txBody>
      </p:sp>
      <p:pic>
        <p:nvPicPr>
          <p:cNvPr id="7" name="Picture 8" descr="A picture containing graphical user interface&#10;&#10;Description automatically generated">
            <a:extLst>
              <a:ext uri="{FF2B5EF4-FFF2-40B4-BE49-F238E27FC236}">
                <a16:creationId xmlns:a16="http://schemas.microsoft.com/office/drawing/2014/main" id="{F52CD559-804A-0DF7-62C0-3A328FF7946C}"/>
              </a:ext>
            </a:extLst>
          </p:cNvPr>
          <p:cNvPicPr>
            <a:picLocks noChangeAspect="1"/>
          </p:cNvPicPr>
          <p:nvPr/>
        </p:nvPicPr>
        <p:blipFill>
          <a:blip r:embed="rId3"/>
          <a:stretch>
            <a:fillRect/>
          </a:stretch>
        </p:blipFill>
        <p:spPr>
          <a:xfrm>
            <a:off x="8453506" y="2700889"/>
            <a:ext cx="2573682" cy="3156916"/>
          </a:xfrm>
          <a:prstGeom prst="rect">
            <a:avLst/>
          </a:prstGeom>
        </p:spPr>
      </p:pic>
      <p:pic>
        <p:nvPicPr>
          <p:cNvPr id="9" name="Picture 9" descr="Graphical user interface, text&#10;&#10;Description automatically generated">
            <a:extLst>
              <a:ext uri="{FF2B5EF4-FFF2-40B4-BE49-F238E27FC236}">
                <a16:creationId xmlns:a16="http://schemas.microsoft.com/office/drawing/2014/main" id="{4E7200F5-0BBB-4E4F-3C03-C7B8B89E03C2}"/>
              </a:ext>
            </a:extLst>
          </p:cNvPr>
          <p:cNvPicPr>
            <a:picLocks noChangeAspect="1"/>
          </p:cNvPicPr>
          <p:nvPr/>
        </p:nvPicPr>
        <p:blipFill>
          <a:blip r:embed="rId4"/>
          <a:stretch>
            <a:fillRect/>
          </a:stretch>
        </p:blipFill>
        <p:spPr>
          <a:xfrm>
            <a:off x="1157357" y="3038613"/>
            <a:ext cx="5636591" cy="1277729"/>
          </a:xfrm>
          <a:prstGeom prst="rect">
            <a:avLst/>
          </a:prstGeom>
        </p:spPr>
      </p:pic>
    </p:spTree>
    <p:extLst>
      <p:ext uri="{BB962C8B-B14F-4D97-AF65-F5344CB8AC3E}">
        <p14:creationId xmlns:p14="http://schemas.microsoft.com/office/powerpoint/2010/main" val="3975168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A850A224-962B-8A5C-03F4-B1296294821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9091" t="23391"/>
          <a:stretch/>
        </p:blipFill>
        <p:spPr>
          <a:xfrm>
            <a:off x="20" y="10"/>
            <a:ext cx="12191981" cy="6857990"/>
          </a:xfrm>
          <a:prstGeom prst="rect">
            <a:avLst/>
          </a:prstGeom>
        </p:spPr>
      </p:pic>
      <p:sp>
        <p:nvSpPr>
          <p:cNvPr id="29" name="Rectangle 2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002FD-23D5-8E20-AECD-5C50C0F77467}"/>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Launch Sites Proximity Analysis</a:t>
            </a:r>
          </a:p>
        </p:txBody>
      </p:sp>
      <p:sp>
        <p:nvSpPr>
          <p:cNvPr id="31" name="Rectangle: Rounded Corners 3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C56E39D-54D6-EFAA-888E-0C70FDFF7D48}"/>
              </a:ext>
            </a:extLst>
          </p:cNvPr>
          <p:cNvSpPr txBox="1"/>
          <p:nvPr/>
        </p:nvSpPr>
        <p:spPr>
          <a:xfrm>
            <a:off x="9870533"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074027092"/>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2181818"/>
            <a:ext cx="3621404" cy="3324953"/>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Calibri"/>
                <a:cs typeface="Calibri"/>
              </a:rPr>
              <a:t>The launch sites are marked on the world map with a circular marker.</a:t>
            </a:r>
          </a:p>
          <a:p>
            <a:pPr>
              <a:lnSpc>
                <a:spcPct val="100000"/>
              </a:lnSpc>
              <a:spcBef>
                <a:spcPts val="1400"/>
              </a:spcBef>
            </a:pPr>
            <a:endParaRPr lang="en-US" sz="2200" dirty="0">
              <a:solidFill>
                <a:schemeClr val="accent3">
                  <a:lumMod val="25000"/>
                </a:schemeClr>
              </a:solidFill>
              <a:latin typeface="Calibri"/>
              <a:cs typeface="Calibri"/>
            </a:endParaRPr>
          </a:p>
          <a:p>
            <a:pPr>
              <a:lnSpc>
                <a:spcPct val="100000"/>
              </a:lnSpc>
              <a:spcBef>
                <a:spcPts val="1400"/>
              </a:spcBef>
            </a:pPr>
            <a:r>
              <a:rPr lang="en-US" sz="2200" dirty="0">
                <a:solidFill>
                  <a:schemeClr val="accent3">
                    <a:lumMod val="25000"/>
                  </a:schemeClr>
                </a:solidFill>
                <a:latin typeface="Calibri"/>
                <a:cs typeface="Calibri"/>
              </a:rPr>
              <a:t>It can be seen that all the launch sites are located on the coastal sides</a:t>
            </a:r>
          </a:p>
          <a:p>
            <a:pPr>
              <a:lnSpc>
                <a:spcPct val="100000"/>
              </a:lnSpc>
              <a:spcBef>
                <a:spcPts val="1400"/>
              </a:spcBef>
            </a:pPr>
            <a:endParaRPr lang="en-US" sz="2200" dirty="0">
              <a:solidFill>
                <a:schemeClr val="accent3">
                  <a:lumMod val="25000"/>
                </a:schemeClr>
              </a:solidFill>
              <a:latin typeface="Abadi"/>
              <a:ea typeface="Calibri" panose="020F0502020204030204"/>
              <a:cs typeface="Calibri" panose="020F0502020204030204"/>
            </a:endParaRPr>
          </a:p>
          <a:p>
            <a:endParaRPr lang="en-US">
              <a:solidFill>
                <a:srgbClr val="000000"/>
              </a:solidFill>
              <a:latin typeface="Calibri" panose="020F0502020204030204"/>
              <a:ea typeface="Calibri" panose="020F0502020204030204"/>
              <a:cs typeface="Calibri" panose="020F0502020204030204"/>
            </a:endParaRPr>
          </a:p>
        </p:txBody>
      </p:sp>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Calibri"/>
              </a:rPr>
              <a:t>Locations of the launch sites</a:t>
            </a:r>
          </a:p>
        </p:txBody>
      </p:sp>
      <p:pic>
        <p:nvPicPr>
          <p:cNvPr id="4" name="Picture 5" descr="Map&#10;&#10;Description automatically generated">
            <a:extLst>
              <a:ext uri="{FF2B5EF4-FFF2-40B4-BE49-F238E27FC236}">
                <a16:creationId xmlns:a16="http://schemas.microsoft.com/office/drawing/2014/main" id="{E6773EFB-3807-146B-B369-3AB15185C8DD}"/>
              </a:ext>
            </a:extLst>
          </p:cNvPr>
          <p:cNvPicPr>
            <a:picLocks noChangeAspect="1"/>
          </p:cNvPicPr>
          <p:nvPr/>
        </p:nvPicPr>
        <p:blipFill>
          <a:blip r:embed="rId3"/>
          <a:stretch>
            <a:fillRect/>
          </a:stretch>
        </p:blipFill>
        <p:spPr>
          <a:xfrm>
            <a:off x="4613965" y="1585425"/>
            <a:ext cx="6851373" cy="4162020"/>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38</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825625"/>
            <a:ext cx="387045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Calibri"/>
                <a:cs typeface="Calibri"/>
              </a:rPr>
              <a:t>A cluster of markers are used here to show multiple launches from a single launch site.</a:t>
            </a:r>
            <a:endParaRPr lang="en-US" sz="2200" dirty="0">
              <a:solidFill>
                <a:schemeClr val="accent3">
                  <a:lumMod val="25000"/>
                </a:schemeClr>
              </a:solidFill>
              <a:latin typeface="Abadi"/>
              <a:cs typeface="Calibri"/>
            </a:endParaRPr>
          </a:p>
          <a:p>
            <a:pPr>
              <a:lnSpc>
                <a:spcPct val="100000"/>
              </a:lnSpc>
              <a:spcBef>
                <a:spcPts val="1400"/>
              </a:spcBef>
            </a:pPr>
            <a:r>
              <a:rPr lang="en-US" sz="2200" dirty="0">
                <a:solidFill>
                  <a:schemeClr val="accent3">
                    <a:lumMod val="25000"/>
                  </a:schemeClr>
                </a:solidFill>
                <a:latin typeface="Calibri"/>
                <a:cs typeface="Calibri"/>
              </a:rPr>
              <a:t>The "green" color denotes successful outcome and "red" denotes failure outcome.</a:t>
            </a:r>
          </a:p>
          <a:p>
            <a:pPr>
              <a:lnSpc>
                <a:spcPct val="100000"/>
              </a:lnSpc>
              <a:spcBef>
                <a:spcPts val="1400"/>
              </a:spcBef>
            </a:pPr>
            <a:r>
              <a:rPr lang="en-US" sz="2200" dirty="0">
                <a:solidFill>
                  <a:schemeClr val="accent3">
                    <a:lumMod val="25000"/>
                  </a:schemeClr>
                </a:solidFill>
                <a:latin typeface="Calibri"/>
                <a:cs typeface="Calibri"/>
              </a:rPr>
              <a:t>It can be seen site "CCAFS LC-40" has the most number of launches, and site "CCAFS SLC-40" has the least.</a:t>
            </a:r>
            <a:endParaRPr lang="en-US" sz="2200" dirty="0">
              <a:solidFill>
                <a:schemeClr val="accent3">
                  <a:lumMod val="25000"/>
                </a:schemeClr>
              </a:solidFill>
              <a:latin typeface="Calibri"/>
              <a:ea typeface="Calibri"/>
              <a:cs typeface="Calibri"/>
            </a:endParaRPr>
          </a:p>
          <a:p>
            <a:pPr>
              <a:lnSpc>
                <a:spcPct val="100000"/>
              </a:lnSpc>
              <a:spcBef>
                <a:spcPts val="1400"/>
              </a:spcBef>
            </a:pPr>
            <a:endParaRPr lang="en-US" sz="2200" dirty="0">
              <a:solidFill>
                <a:schemeClr val="accent3">
                  <a:lumMod val="25000"/>
                </a:schemeClr>
              </a:solidFill>
              <a:latin typeface="Abadi"/>
              <a:cs typeface="Calibri"/>
            </a:endParaRPr>
          </a:p>
          <a:p>
            <a:pPr>
              <a:spcBef>
                <a:spcPts val="1400"/>
              </a:spcBef>
            </a:pPr>
            <a:endParaRPr lang="en-US">
              <a:solidFill>
                <a:schemeClr val="accent3">
                  <a:lumMod val="25000"/>
                </a:schemeClr>
              </a:solidFill>
              <a:latin typeface="Calibri" panose="020F0502020204030204"/>
              <a:cs typeface="Calibri" panose="020F0502020204030204"/>
            </a:endParaRPr>
          </a:p>
        </p:txBody>
      </p:sp>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lumMod val="95000"/>
                    <a:lumOff val="5000"/>
                  </a:schemeClr>
                </a:solidFill>
                <a:latin typeface="Calibri"/>
              </a:rPr>
              <a:t>The Success and Failures at launch sites</a:t>
            </a:r>
          </a:p>
        </p:txBody>
      </p:sp>
      <p:pic>
        <p:nvPicPr>
          <p:cNvPr id="2" name="Picture 3" descr="Diagram&#10;&#10;Description automatically generated">
            <a:extLst>
              <a:ext uri="{FF2B5EF4-FFF2-40B4-BE49-F238E27FC236}">
                <a16:creationId xmlns:a16="http://schemas.microsoft.com/office/drawing/2014/main" id="{E5407730-FA76-C791-FB52-1874AD8323F8}"/>
              </a:ext>
            </a:extLst>
          </p:cNvPr>
          <p:cNvPicPr>
            <a:picLocks noChangeAspect="1"/>
          </p:cNvPicPr>
          <p:nvPr/>
        </p:nvPicPr>
        <p:blipFill>
          <a:blip r:embed="rId3"/>
          <a:stretch>
            <a:fillRect/>
          </a:stretch>
        </p:blipFill>
        <p:spPr>
          <a:xfrm>
            <a:off x="5336692" y="4381846"/>
            <a:ext cx="2181225" cy="2047875"/>
          </a:xfrm>
          <a:prstGeom prst="rect">
            <a:avLst/>
          </a:prstGeom>
        </p:spPr>
      </p:pic>
      <p:pic>
        <p:nvPicPr>
          <p:cNvPr id="4" name="Picture 5">
            <a:extLst>
              <a:ext uri="{FF2B5EF4-FFF2-40B4-BE49-F238E27FC236}">
                <a16:creationId xmlns:a16="http://schemas.microsoft.com/office/drawing/2014/main" id="{15E1C3ED-B2F0-8400-57A9-4F1697D5D77F}"/>
              </a:ext>
            </a:extLst>
          </p:cNvPr>
          <p:cNvPicPr>
            <a:picLocks noChangeAspect="1"/>
          </p:cNvPicPr>
          <p:nvPr/>
        </p:nvPicPr>
        <p:blipFill>
          <a:blip r:embed="rId4"/>
          <a:stretch>
            <a:fillRect/>
          </a:stretch>
        </p:blipFill>
        <p:spPr>
          <a:xfrm>
            <a:off x="5248552" y="1608130"/>
            <a:ext cx="2357506" cy="2306844"/>
          </a:xfrm>
          <a:prstGeom prst="rect">
            <a:avLst/>
          </a:prstGeom>
        </p:spPr>
      </p:pic>
      <p:pic>
        <p:nvPicPr>
          <p:cNvPr id="6" name="Picture 6">
            <a:extLst>
              <a:ext uri="{FF2B5EF4-FFF2-40B4-BE49-F238E27FC236}">
                <a16:creationId xmlns:a16="http://schemas.microsoft.com/office/drawing/2014/main" id="{4197F359-28B5-95BC-A5B5-EABD69798BB4}"/>
              </a:ext>
            </a:extLst>
          </p:cNvPr>
          <p:cNvPicPr>
            <a:picLocks noChangeAspect="1"/>
          </p:cNvPicPr>
          <p:nvPr/>
        </p:nvPicPr>
        <p:blipFill>
          <a:blip r:embed="rId5"/>
          <a:stretch>
            <a:fillRect/>
          </a:stretch>
        </p:blipFill>
        <p:spPr>
          <a:xfrm>
            <a:off x="8376064" y="1588149"/>
            <a:ext cx="2419350" cy="2305050"/>
          </a:xfrm>
          <a:prstGeom prst="rect">
            <a:avLst/>
          </a:prstGeom>
        </p:spPr>
      </p:pic>
      <p:pic>
        <p:nvPicPr>
          <p:cNvPr id="7" name="Picture 8" descr="Shape&#10;&#10;Description automatically generated">
            <a:extLst>
              <a:ext uri="{FF2B5EF4-FFF2-40B4-BE49-F238E27FC236}">
                <a16:creationId xmlns:a16="http://schemas.microsoft.com/office/drawing/2014/main" id="{00A9F863-0A32-48DE-9818-2F97C2F5CA70}"/>
              </a:ext>
            </a:extLst>
          </p:cNvPr>
          <p:cNvPicPr>
            <a:picLocks noChangeAspect="1"/>
          </p:cNvPicPr>
          <p:nvPr/>
        </p:nvPicPr>
        <p:blipFill>
          <a:blip r:embed="rId6"/>
          <a:stretch>
            <a:fillRect/>
          </a:stretch>
        </p:blipFill>
        <p:spPr>
          <a:xfrm>
            <a:off x="8225182" y="4268550"/>
            <a:ext cx="2533374" cy="2230291"/>
          </a:xfrm>
          <a:prstGeom prst="rect">
            <a:avLst/>
          </a:prstGeom>
        </p:spPr>
      </p:pic>
      <p:sp>
        <p:nvSpPr>
          <p:cNvPr id="9" name="TextBox 8">
            <a:extLst>
              <a:ext uri="{FF2B5EF4-FFF2-40B4-BE49-F238E27FC236}">
                <a16:creationId xmlns:a16="http://schemas.microsoft.com/office/drawing/2014/main" id="{C4198B2E-CCBC-E6F7-63DC-66E1829A305A}"/>
              </a:ext>
            </a:extLst>
          </p:cNvPr>
          <p:cNvSpPr txBox="1"/>
          <p:nvPr/>
        </p:nvSpPr>
        <p:spPr>
          <a:xfrm>
            <a:off x="5633005" y="401303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VAFB SLC-4E</a:t>
            </a:r>
          </a:p>
        </p:txBody>
      </p:sp>
      <p:sp>
        <p:nvSpPr>
          <p:cNvPr id="10" name="TextBox 9">
            <a:extLst>
              <a:ext uri="{FF2B5EF4-FFF2-40B4-BE49-F238E27FC236}">
                <a16:creationId xmlns:a16="http://schemas.microsoft.com/office/drawing/2014/main" id="{6FE7E1E6-6F00-ACE0-2340-1B3A9392617A}"/>
              </a:ext>
            </a:extLst>
          </p:cNvPr>
          <p:cNvSpPr txBox="1"/>
          <p:nvPr/>
        </p:nvSpPr>
        <p:spPr>
          <a:xfrm>
            <a:off x="5633004" y="130622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CCAFS SLC-40</a:t>
            </a:r>
          </a:p>
        </p:txBody>
      </p:sp>
      <p:sp>
        <p:nvSpPr>
          <p:cNvPr id="11" name="TextBox 10">
            <a:extLst>
              <a:ext uri="{FF2B5EF4-FFF2-40B4-BE49-F238E27FC236}">
                <a16:creationId xmlns:a16="http://schemas.microsoft.com/office/drawing/2014/main" id="{A0CD73DF-BE68-536E-3020-21EF48E6DEE8}"/>
              </a:ext>
            </a:extLst>
          </p:cNvPr>
          <p:cNvSpPr txBox="1"/>
          <p:nvPr/>
        </p:nvSpPr>
        <p:spPr>
          <a:xfrm>
            <a:off x="8771988" y="395616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CCAFS LC-40</a:t>
            </a:r>
          </a:p>
        </p:txBody>
      </p:sp>
      <p:sp>
        <p:nvSpPr>
          <p:cNvPr id="12" name="TextBox 11">
            <a:extLst>
              <a:ext uri="{FF2B5EF4-FFF2-40B4-BE49-F238E27FC236}">
                <a16:creationId xmlns:a16="http://schemas.microsoft.com/office/drawing/2014/main" id="{001EF14E-BCFB-0955-A5A7-01495D4F2D2E}"/>
              </a:ext>
            </a:extLst>
          </p:cNvPr>
          <p:cNvSpPr txBox="1"/>
          <p:nvPr/>
        </p:nvSpPr>
        <p:spPr>
          <a:xfrm>
            <a:off x="8862972" y="130622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KSC LC-39A</a:t>
            </a:r>
          </a:p>
        </p:txBody>
      </p:sp>
    </p:spTree>
    <p:extLst>
      <p:ext uri="{BB962C8B-B14F-4D97-AF65-F5344CB8AC3E}">
        <p14:creationId xmlns:p14="http://schemas.microsoft.com/office/powerpoint/2010/main" val="239597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434921"/>
            <a:ext cx="5045358" cy="498842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Calibri"/>
                <a:cs typeface="Calibri"/>
              </a:rPr>
              <a:t>Proximities of various landmarks are shown for the launch site "VAFB SLC-4E".</a:t>
            </a:r>
            <a:endParaRPr lang="en-US" dirty="0">
              <a:solidFill>
                <a:schemeClr val="accent3">
                  <a:lumMod val="25000"/>
                </a:schemeClr>
              </a:solidFill>
            </a:endParaRPr>
          </a:p>
          <a:p>
            <a:pPr marL="0" indent="0">
              <a:lnSpc>
                <a:spcPct val="100000"/>
              </a:lnSpc>
              <a:spcBef>
                <a:spcPts val="1400"/>
              </a:spcBef>
              <a:buNone/>
            </a:pPr>
            <a:r>
              <a:rPr lang="en-US" sz="2200" dirty="0">
                <a:solidFill>
                  <a:schemeClr val="accent3">
                    <a:lumMod val="25000"/>
                  </a:schemeClr>
                </a:solidFill>
                <a:latin typeface="Calibri"/>
                <a:cs typeface="Calibri"/>
              </a:rPr>
              <a:t>Landmarks:</a:t>
            </a:r>
          </a:p>
          <a:p>
            <a:pPr>
              <a:lnSpc>
                <a:spcPct val="100000"/>
              </a:lnSpc>
              <a:spcBef>
                <a:spcPts val="500"/>
              </a:spcBef>
              <a:buFont typeface="Wingdings" panose="020B0604020202020204" pitchFamily="34" charset="0"/>
              <a:buChar char="Ø"/>
            </a:pPr>
            <a:r>
              <a:rPr lang="en-US" sz="2200" dirty="0">
                <a:solidFill>
                  <a:schemeClr val="accent3">
                    <a:lumMod val="25000"/>
                  </a:schemeClr>
                </a:solidFill>
                <a:latin typeface="Calibri"/>
                <a:cs typeface="Calibri"/>
              </a:rPr>
              <a:t>Coast</a:t>
            </a:r>
          </a:p>
          <a:p>
            <a:pPr>
              <a:lnSpc>
                <a:spcPct val="100000"/>
              </a:lnSpc>
              <a:spcBef>
                <a:spcPts val="500"/>
              </a:spcBef>
              <a:buFont typeface="Wingdings" panose="020B0604020202020204" pitchFamily="34" charset="0"/>
              <a:buChar char="Ø"/>
            </a:pPr>
            <a:r>
              <a:rPr lang="en-US" sz="2200" dirty="0">
                <a:solidFill>
                  <a:schemeClr val="accent3">
                    <a:lumMod val="25000"/>
                  </a:schemeClr>
                </a:solidFill>
                <a:latin typeface="Calibri"/>
                <a:cs typeface="Calibri"/>
              </a:rPr>
              <a:t>Nearest City</a:t>
            </a:r>
          </a:p>
          <a:p>
            <a:pPr>
              <a:lnSpc>
                <a:spcPct val="100000"/>
              </a:lnSpc>
              <a:spcBef>
                <a:spcPts val="500"/>
              </a:spcBef>
              <a:buFont typeface="Wingdings" panose="020B0604020202020204" pitchFamily="34" charset="0"/>
              <a:buChar char="Ø"/>
            </a:pPr>
            <a:r>
              <a:rPr lang="en-US" sz="2200" dirty="0">
                <a:solidFill>
                  <a:schemeClr val="accent3">
                    <a:lumMod val="25000"/>
                  </a:schemeClr>
                </a:solidFill>
                <a:latin typeface="Calibri"/>
                <a:cs typeface="Calibri"/>
              </a:rPr>
              <a:t>Highway</a:t>
            </a:r>
          </a:p>
          <a:p>
            <a:pPr>
              <a:lnSpc>
                <a:spcPct val="100000"/>
              </a:lnSpc>
              <a:spcBef>
                <a:spcPts val="500"/>
              </a:spcBef>
              <a:buFont typeface="Wingdings" panose="020B0604020202020204" pitchFamily="34" charset="0"/>
              <a:buChar char="Ø"/>
            </a:pPr>
            <a:r>
              <a:rPr lang="en-US" sz="2200" dirty="0">
                <a:solidFill>
                  <a:schemeClr val="accent3">
                    <a:lumMod val="25000"/>
                  </a:schemeClr>
                </a:solidFill>
                <a:latin typeface="Calibri"/>
                <a:cs typeface="Calibri"/>
              </a:rPr>
              <a:t>Railway station</a:t>
            </a:r>
          </a:p>
          <a:p>
            <a:pPr>
              <a:lnSpc>
                <a:spcPct val="100000"/>
              </a:lnSpc>
              <a:spcBef>
                <a:spcPts val="500"/>
              </a:spcBef>
              <a:buFont typeface="Wingdings" panose="020B0604020202020204" pitchFamily="34" charset="0"/>
              <a:buChar char="Ø"/>
            </a:pPr>
            <a:r>
              <a:rPr lang="en-US" sz="2200" dirty="0">
                <a:solidFill>
                  <a:schemeClr val="accent3">
                    <a:lumMod val="25000"/>
                  </a:schemeClr>
                </a:solidFill>
                <a:latin typeface="Calibri"/>
                <a:cs typeface="Calibri"/>
              </a:rPr>
              <a:t>Nearest Airports</a:t>
            </a:r>
            <a:endParaRPr lang="en-US" sz="2200" dirty="0">
              <a:solidFill>
                <a:schemeClr val="accent3">
                  <a:lumMod val="25000"/>
                </a:schemeClr>
              </a:solidFill>
              <a:latin typeface="Calibri"/>
              <a:ea typeface="Calibri"/>
              <a:cs typeface="Calibri"/>
            </a:endParaRPr>
          </a:p>
          <a:p>
            <a:pPr>
              <a:lnSpc>
                <a:spcPct val="100000"/>
              </a:lnSpc>
              <a:spcBef>
                <a:spcPts val="1400"/>
              </a:spcBef>
            </a:pPr>
            <a:r>
              <a:rPr lang="en-US" sz="2200" dirty="0">
                <a:solidFill>
                  <a:schemeClr val="accent3">
                    <a:lumMod val="25000"/>
                  </a:schemeClr>
                </a:solidFill>
                <a:latin typeface="Calibri"/>
                <a:cs typeface="Calibri"/>
              </a:rPr>
              <a:t>It can be seen that the launch site is chosen such that it is far away from populated location, and close to coast.</a:t>
            </a: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lumMod val="95000"/>
                    <a:lumOff val="5000"/>
                  </a:schemeClr>
                </a:solidFill>
                <a:latin typeface="Calibri"/>
              </a:rPr>
              <a:t>Location proximities from launch site</a:t>
            </a:r>
          </a:p>
        </p:txBody>
      </p:sp>
      <p:pic>
        <p:nvPicPr>
          <p:cNvPr id="2" name="Picture 3" descr="Map&#10;&#10;Description automatically generated">
            <a:extLst>
              <a:ext uri="{FF2B5EF4-FFF2-40B4-BE49-F238E27FC236}">
                <a16:creationId xmlns:a16="http://schemas.microsoft.com/office/drawing/2014/main" id="{047A6871-2555-9968-9E26-3E3DB40184EC}"/>
              </a:ext>
            </a:extLst>
          </p:cNvPr>
          <p:cNvPicPr>
            <a:picLocks noChangeAspect="1"/>
          </p:cNvPicPr>
          <p:nvPr/>
        </p:nvPicPr>
        <p:blipFill>
          <a:blip r:embed="rId3"/>
          <a:stretch>
            <a:fillRect/>
          </a:stretch>
        </p:blipFill>
        <p:spPr>
          <a:xfrm>
            <a:off x="5935250" y="1362698"/>
            <a:ext cx="5530240" cy="4477068"/>
          </a:xfrm>
          <a:prstGeom prst="rect">
            <a:avLst/>
          </a:prstGeom>
        </p:spPr>
      </p:pic>
    </p:spTree>
    <p:extLst>
      <p:ext uri="{BB962C8B-B14F-4D97-AF65-F5344CB8AC3E}">
        <p14:creationId xmlns:p14="http://schemas.microsoft.com/office/powerpoint/2010/main" val="23249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466722" y="3186005"/>
            <a:ext cx="3201366" cy="7883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r">
              <a:spcAft>
                <a:spcPts val="600"/>
              </a:spcAft>
            </a:pPr>
            <a:r>
              <a:rPr lang="en-US" b="1" kern="1200">
                <a:solidFill>
                  <a:srgbClr val="FFFFFF"/>
                </a:solidFill>
                <a:latin typeface="Calibri"/>
                <a:ea typeface="+mj-ea"/>
                <a:cs typeface="Calibri"/>
              </a:rPr>
              <a:t>Introduction</a:t>
            </a: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4810259" y="649480"/>
            <a:ext cx="6555347" cy="554604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1400"/>
              </a:spcBef>
              <a:buNone/>
            </a:pPr>
            <a:r>
              <a:rPr lang="en-US" sz="2400" b="1">
                <a:solidFill>
                  <a:schemeClr val="tx1"/>
                </a:solidFill>
                <a:latin typeface="+mn-lt"/>
              </a:rPr>
              <a:t>Project background and context</a:t>
            </a:r>
            <a:endParaRPr lang="en-US" sz="2400">
              <a:solidFill>
                <a:schemeClr val="tx1"/>
              </a:solidFill>
            </a:endParaRPr>
          </a:p>
          <a:p>
            <a:pPr marL="0" indent="0">
              <a:spcBef>
                <a:spcPts val="1400"/>
              </a:spcBef>
              <a:buNone/>
            </a:pPr>
            <a:r>
              <a:rPr lang="en-US" sz="2000">
                <a:solidFill>
                  <a:schemeClr val="tx1"/>
                </a:solidFill>
                <a:latin typeface="+mn-lt"/>
              </a:rPr>
              <a:t>We will predict if the Falcon 9 first stage will land successfully. 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This information can be used if an alternate company wants to bid against SpaceX for a rocket launch.</a:t>
            </a:r>
            <a:endParaRPr lang="en-US">
              <a:solidFill>
                <a:schemeClr val="tx1"/>
              </a:solidFill>
            </a:endParaRPr>
          </a:p>
          <a:p>
            <a:pPr marL="0">
              <a:spcBef>
                <a:spcPts val="1400"/>
              </a:spcBef>
              <a:buFont typeface="Arial" panose="020B0604020202020204" pitchFamily="34" charset="0"/>
              <a:buChar char="•"/>
            </a:pPr>
            <a:endParaRPr lang="en-US" sz="2000">
              <a:solidFill>
                <a:schemeClr val="tx1"/>
              </a:solidFill>
              <a:latin typeface="+mn-lt"/>
            </a:endParaRPr>
          </a:p>
          <a:p>
            <a:pPr marL="0" indent="0">
              <a:spcBef>
                <a:spcPts val="1400"/>
              </a:spcBef>
              <a:buNone/>
            </a:pPr>
            <a:r>
              <a:rPr lang="en-US" sz="2400" b="1">
                <a:solidFill>
                  <a:schemeClr val="tx1"/>
                </a:solidFill>
                <a:latin typeface="+mn-lt"/>
              </a:rPr>
              <a:t>Problems you want to find answers</a:t>
            </a:r>
            <a:endParaRPr lang="en-US" sz="2400" b="1">
              <a:solidFill>
                <a:schemeClr val="tx1"/>
              </a:solidFill>
              <a:latin typeface="+mn-lt"/>
              <a:cs typeface="Calibri" panose="020F0502020204030204"/>
            </a:endParaRPr>
          </a:p>
          <a:p>
            <a:pPr marL="0" indent="0">
              <a:spcBef>
                <a:spcPts val="1400"/>
              </a:spcBef>
              <a:buNone/>
            </a:pPr>
            <a:r>
              <a:rPr lang="en-US" sz="2000">
                <a:solidFill>
                  <a:schemeClr val="tx1"/>
                </a:solidFill>
                <a:latin typeface="+mn-lt"/>
              </a:rPr>
              <a:t>- Factors for a successful landing of stage one</a:t>
            </a:r>
            <a:endParaRPr lang="en-US" sz="2000">
              <a:solidFill>
                <a:schemeClr val="tx1"/>
              </a:solidFill>
              <a:latin typeface="+mn-lt"/>
              <a:cs typeface="Calibri" panose="020F0502020204030204"/>
            </a:endParaRPr>
          </a:p>
          <a:p>
            <a:pPr marL="0" indent="0">
              <a:spcBef>
                <a:spcPts val="1400"/>
              </a:spcBef>
              <a:buNone/>
            </a:pPr>
            <a:r>
              <a:rPr lang="en-US" sz="2000">
                <a:solidFill>
                  <a:schemeClr val="tx1"/>
                </a:solidFill>
                <a:latin typeface="+mn-lt"/>
              </a:rPr>
              <a:t>- Impact/effect of other factors on the landing outcome</a:t>
            </a:r>
            <a:endParaRPr lang="en-US" sz="2000">
              <a:solidFill>
                <a:schemeClr val="tx1"/>
              </a:solidFill>
              <a:latin typeface="+mn-lt"/>
              <a:cs typeface="Calibri" panose="020F0502020204030204"/>
            </a:endParaRPr>
          </a:p>
          <a:p>
            <a:pPr marL="0">
              <a:spcBef>
                <a:spcPts val="1400"/>
              </a:spcBef>
              <a:buFont typeface="Arial" panose="020B0604020202020204" pitchFamily="34" charset="0"/>
              <a:buChar char="•"/>
            </a:pPr>
            <a:endParaRPr lang="en-US" sz="2000">
              <a:solidFill>
                <a:schemeClr val="tx1"/>
              </a:solidFill>
              <a:latin typeface="+mn-lt"/>
            </a:endParaRP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5075537C-CA84-1446-933C-8E9D027F9201}" type="slidenum">
              <a:rPr lang="en-US" sz="1100">
                <a:solidFill>
                  <a:schemeClr val="tx1">
                    <a:lumMod val="50000"/>
                    <a:lumOff val="50000"/>
                  </a:schemeClr>
                </a:solidFill>
                <a:latin typeface="+mn-lt"/>
              </a:rPr>
              <a:pPr>
                <a:spcAft>
                  <a:spcPts val="600"/>
                </a:spcAft>
              </a:pPr>
              <a:t>4</a:t>
            </a:fld>
            <a:endParaRPr lang="en-US" sz="1100">
              <a:solidFill>
                <a:schemeClr val="tx1">
                  <a:lumMod val="50000"/>
                  <a:lumOff val="50000"/>
                </a:schemeClr>
              </a:solidFill>
              <a:latin typeface="+mn-lt"/>
            </a:endParaRP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usiness analysis chart on digital tablet - ID: 380326">
            <a:extLst>
              <a:ext uri="{FF2B5EF4-FFF2-40B4-BE49-F238E27FC236}">
                <a16:creationId xmlns:a16="http://schemas.microsoft.com/office/drawing/2014/main" id="{4A98A173-798D-2CD4-5AAD-2E95573A6C73}"/>
              </a:ext>
            </a:extLst>
          </p:cNvPr>
          <p:cNvPicPr>
            <a:picLocks noChangeAspect="1"/>
          </p:cNvPicPr>
          <p:nvPr/>
        </p:nvPicPr>
        <p:blipFill rotWithShape="1">
          <a:blip r:embed="rId2"/>
          <a:srcRect t="14773" r="9091"/>
          <a:stretch/>
        </p:blipFill>
        <p:spPr>
          <a:xfrm>
            <a:off x="20" y="10"/>
            <a:ext cx="12191981" cy="6857990"/>
          </a:xfrm>
          <a:prstGeom prst="rect">
            <a:avLst/>
          </a:prstGeom>
        </p:spPr>
      </p:pic>
      <p:sp>
        <p:nvSpPr>
          <p:cNvPr id="38" name="Rectangle 3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002FD-23D5-8E20-AECD-5C50C0F77467}"/>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Build a Dashboard with Plotly Dash</a:t>
            </a:r>
          </a:p>
        </p:txBody>
      </p:sp>
      <p:sp>
        <p:nvSpPr>
          <p:cNvPr id="40" name="Rectangle: Rounded Corners 3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029889"/>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516407"/>
            <a:ext cx="9745589" cy="780372"/>
          </a:xfrm>
          <a:prstGeom prst="rect">
            <a:avLst/>
          </a:prstGeom>
        </p:spPr>
        <p:txBody>
          <a:bodyPr lIns="91440" tIns="45720" rIns="91440" bIns="45720" anchor="t">
            <a:normAutofit/>
          </a:bodyPr>
          <a:lstStyle/>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Successful launches for all sites</a:t>
            </a:r>
          </a:p>
        </p:txBody>
      </p:sp>
      <p:pic>
        <p:nvPicPr>
          <p:cNvPr id="2" name="Picture 3" descr="Chart&#10;&#10;Description automatically generated">
            <a:extLst>
              <a:ext uri="{FF2B5EF4-FFF2-40B4-BE49-F238E27FC236}">
                <a16:creationId xmlns:a16="http://schemas.microsoft.com/office/drawing/2014/main" id="{FF66E1DC-3C9D-7E05-796B-223572D9CF59}"/>
              </a:ext>
            </a:extLst>
          </p:cNvPr>
          <p:cNvPicPr>
            <a:picLocks noChangeAspect="1"/>
          </p:cNvPicPr>
          <p:nvPr/>
        </p:nvPicPr>
        <p:blipFill>
          <a:blip r:embed="rId3"/>
          <a:stretch>
            <a:fillRect/>
          </a:stretch>
        </p:blipFill>
        <p:spPr>
          <a:xfrm>
            <a:off x="2855797" y="3291467"/>
            <a:ext cx="3416851" cy="3086821"/>
          </a:xfrm>
          <a:prstGeom prst="rect">
            <a:avLst/>
          </a:prstGeom>
        </p:spPr>
      </p:pic>
      <p:pic>
        <p:nvPicPr>
          <p:cNvPr id="4" name="Picture 5">
            <a:extLst>
              <a:ext uri="{FF2B5EF4-FFF2-40B4-BE49-F238E27FC236}">
                <a16:creationId xmlns:a16="http://schemas.microsoft.com/office/drawing/2014/main" id="{AF166AE0-80E7-5409-7AB2-DBFCF810F142}"/>
              </a:ext>
            </a:extLst>
          </p:cNvPr>
          <p:cNvPicPr>
            <a:picLocks noChangeAspect="1"/>
          </p:cNvPicPr>
          <p:nvPr/>
        </p:nvPicPr>
        <p:blipFill>
          <a:blip r:embed="rId4"/>
          <a:stretch>
            <a:fillRect/>
          </a:stretch>
        </p:blipFill>
        <p:spPr>
          <a:xfrm>
            <a:off x="7139134" y="3950944"/>
            <a:ext cx="2017367" cy="1421985"/>
          </a:xfrm>
          <a:prstGeom prst="rect">
            <a:avLst/>
          </a:prstGeom>
        </p:spPr>
      </p:pic>
      <p:sp>
        <p:nvSpPr>
          <p:cNvPr id="6" name="TextBox 5">
            <a:extLst>
              <a:ext uri="{FF2B5EF4-FFF2-40B4-BE49-F238E27FC236}">
                <a16:creationId xmlns:a16="http://schemas.microsoft.com/office/drawing/2014/main" id="{570111E7-7CA5-9F92-62D8-DCDF01756E10}"/>
              </a:ext>
            </a:extLst>
          </p:cNvPr>
          <p:cNvSpPr txBox="1"/>
          <p:nvPr/>
        </p:nvSpPr>
        <p:spPr>
          <a:xfrm>
            <a:off x="704574" y="1720573"/>
            <a:ext cx="1003189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cs typeface="Calibri"/>
              </a:rPr>
              <a:t>The successful outcomes are shown for all the sites in a pie chart for comparison.</a:t>
            </a:r>
            <a:endParaRPr lang="en-US" sz="2400">
              <a:cs typeface="Calibri"/>
            </a:endParaRPr>
          </a:p>
          <a:p>
            <a:pPr marL="342900" indent="-342900">
              <a:buFont typeface="Arial"/>
              <a:buChar char="•"/>
            </a:pPr>
            <a:r>
              <a:rPr lang="en-US" sz="2400" dirty="0">
                <a:cs typeface="Calibri"/>
              </a:rPr>
              <a:t>It can be seen that KSC LC-39A has the highest success rate with 41.7%, followed by CCAFS LC-40 with 29.2%.</a:t>
            </a:r>
          </a:p>
        </p:txBody>
      </p:sp>
    </p:spTree>
    <p:extLst>
      <p:ext uri="{BB962C8B-B14F-4D97-AF65-F5344CB8AC3E}">
        <p14:creationId xmlns:p14="http://schemas.microsoft.com/office/powerpoint/2010/main" val="700132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42</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34027" y="1481159"/>
            <a:ext cx="10551583" cy="499585"/>
          </a:xfrm>
          <a:prstGeom prst="rect">
            <a:avLst/>
          </a:prstGeom>
        </p:spPr>
        <p:txBody>
          <a:bodyPr lIns="91440" tIns="45720" rIns="91440" bIns="45720" anchor="t">
            <a:normAutofit/>
          </a:bodyPr>
          <a:lstStyle/>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a:solidFill>
                <a:schemeClr val="accent3">
                  <a:lumMod val="25000"/>
                </a:schemeClr>
              </a:solidFill>
              <a:latin typeface="Abadi"/>
            </a:endParaRPr>
          </a:p>
          <a:p>
            <a:endParaRPr lang="en-US">
              <a:solidFill>
                <a:srgbClr val="000000"/>
              </a:solidFill>
              <a:latin typeface="Calibri" panose="020F0502020204030204"/>
              <a:cs typeface="Calibri" panose="020F0502020204030204"/>
            </a:endParaRPr>
          </a:p>
        </p:txBody>
      </p:sp>
      <p:sp>
        <p:nvSpPr>
          <p:cNvPr id="8" name="Title 1">
            <a:extLst>
              <a:ext uri="{FF2B5EF4-FFF2-40B4-BE49-F238E27FC236}">
                <a16:creationId xmlns:a16="http://schemas.microsoft.com/office/drawing/2014/main" id="{4EF94599-779E-457E-B57B-6063EBF7A84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Highest successful launches</a:t>
            </a:r>
          </a:p>
        </p:txBody>
      </p:sp>
      <p:pic>
        <p:nvPicPr>
          <p:cNvPr id="2" name="Picture 3" descr="Icon&#10;&#10;Description automatically generated">
            <a:extLst>
              <a:ext uri="{FF2B5EF4-FFF2-40B4-BE49-F238E27FC236}">
                <a16:creationId xmlns:a16="http://schemas.microsoft.com/office/drawing/2014/main" id="{714ABA83-3532-DFBF-8C39-C614D70631C0}"/>
              </a:ext>
            </a:extLst>
          </p:cNvPr>
          <p:cNvPicPr>
            <a:picLocks noChangeAspect="1"/>
          </p:cNvPicPr>
          <p:nvPr/>
        </p:nvPicPr>
        <p:blipFill>
          <a:blip r:embed="rId3"/>
          <a:stretch>
            <a:fillRect/>
          </a:stretch>
        </p:blipFill>
        <p:spPr>
          <a:xfrm>
            <a:off x="10776505" y="1715257"/>
            <a:ext cx="1015171" cy="1035740"/>
          </a:xfrm>
          <a:prstGeom prst="rect">
            <a:avLst/>
          </a:prstGeom>
        </p:spPr>
      </p:pic>
      <p:pic>
        <p:nvPicPr>
          <p:cNvPr id="4" name="Picture 5" descr="Chart&#10;&#10;Description automatically generated">
            <a:extLst>
              <a:ext uri="{FF2B5EF4-FFF2-40B4-BE49-F238E27FC236}">
                <a16:creationId xmlns:a16="http://schemas.microsoft.com/office/drawing/2014/main" id="{F6AA38BA-0023-5567-C012-DAAECB79EEB6}"/>
              </a:ext>
            </a:extLst>
          </p:cNvPr>
          <p:cNvPicPr>
            <a:picLocks noChangeAspect="1"/>
          </p:cNvPicPr>
          <p:nvPr/>
        </p:nvPicPr>
        <p:blipFill>
          <a:blip r:embed="rId4"/>
          <a:stretch>
            <a:fillRect/>
          </a:stretch>
        </p:blipFill>
        <p:spPr>
          <a:xfrm>
            <a:off x="6027043" y="1933118"/>
            <a:ext cx="2371725" cy="2219325"/>
          </a:xfrm>
          <a:prstGeom prst="rect">
            <a:avLst/>
          </a:prstGeom>
        </p:spPr>
      </p:pic>
      <p:pic>
        <p:nvPicPr>
          <p:cNvPr id="6" name="Picture 6" descr="Chart&#10;&#10;Description automatically generated">
            <a:extLst>
              <a:ext uri="{FF2B5EF4-FFF2-40B4-BE49-F238E27FC236}">
                <a16:creationId xmlns:a16="http://schemas.microsoft.com/office/drawing/2014/main" id="{672671A8-EB4F-591E-9A7B-52E61CEFB159}"/>
              </a:ext>
            </a:extLst>
          </p:cNvPr>
          <p:cNvPicPr>
            <a:picLocks noChangeAspect="1"/>
          </p:cNvPicPr>
          <p:nvPr/>
        </p:nvPicPr>
        <p:blipFill>
          <a:blip r:embed="rId5"/>
          <a:stretch>
            <a:fillRect/>
          </a:stretch>
        </p:blipFill>
        <p:spPr>
          <a:xfrm>
            <a:off x="8528397" y="3921168"/>
            <a:ext cx="2400300" cy="2209800"/>
          </a:xfrm>
          <a:prstGeom prst="rect">
            <a:avLst/>
          </a:prstGeom>
        </p:spPr>
      </p:pic>
      <p:pic>
        <p:nvPicPr>
          <p:cNvPr id="7" name="Picture 8" descr="Chart, sunburst chart&#10;&#10;Description automatically generated">
            <a:extLst>
              <a:ext uri="{FF2B5EF4-FFF2-40B4-BE49-F238E27FC236}">
                <a16:creationId xmlns:a16="http://schemas.microsoft.com/office/drawing/2014/main" id="{D544E140-5F75-EEA1-8F90-894E6FF7028E}"/>
              </a:ext>
            </a:extLst>
          </p:cNvPr>
          <p:cNvPicPr>
            <a:picLocks noChangeAspect="1"/>
          </p:cNvPicPr>
          <p:nvPr/>
        </p:nvPicPr>
        <p:blipFill>
          <a:blip r:embed="rId6"/>
          <a:stretch>
            <a:fillRect/>
          </a:stretch>
        </p:blipFill>
        <p:spPr>
          <a:xfrm>
            <a:off x="3353713" y="1934945"/>
            <a:ext cx="2457450" cy="2257425"/>
          </a:xfrm>
          <a:prstGeom prst="rect">
            <a:avLst/>
          </a:prstGeom>
        </p:spPr>
      </p:pic>
      <p:pic>
        <p:nvPicPr>
          <p:cNvPr id="9" name="Picture 9" descr="Chart&#10;&#10;Description automatically generated">
            <a:extLst>
              <a:ext uri="{FF2B5EF4-FFF2-40B4-BE49-F238E27FC236}">
                <a16:creationId xmlns:a16="http://schemas.microsoft.com/office/drawing/2014/main" id="{C79C7B24-658E-765D-0199-04B76172F4DB}"/>
              </a:ext>
            </a:extLst>
          </p:cNvPr>
          <p:cNvPicPr>
            <a:picLocks noChangeAspect="1"/>
          </p:cNvPicPr>
          <p:nvPr/>
        </p:nvPicPr>
        <p:blipFill>
          <a:blip r:embed="rId7"/>
          <a:stretch>
            <a:fillRect/>
          </a:stretch>
        </p:blipFill>
        <p:spPr>
          <a:xfrm>
            <a:off x="486426" y="3802113"/>
            <a:ext cx="2743200" cy="2427035"/>
          </a:xfrm>
          <a:prstGeom prst="rect">
            <a:avLst/>
          </a:prstGeom>
        </p:spPr>
      </p:pic>
      <p:sp>
        <p:nvSpPr>
          <p:cNvPr id="10" name="TextBox 9">
            <a:extLst>
              <a:ext uri="{FF2B5EF4-FFF2-40B4-BE49-F238E27FC236}">
                <a16:creationId xmlns:a16="http://schemas.microsoft.com/office/drawing/2014/main" id="{C25C5E43-801B-5ABB-036D-F14508A12127}"/>
              </a:ext>
            </a:extLst>
          </p:cNvPr>
          <p:cNvSpPr txBox="1"/>
          <p:nvPr/>
        </p:nvSpPr>
        <p:spPr>
          <a:xfrm>
            <a:off x="737704" y="1433442"/>
            <a:ext cx="101975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Ranking each launch site according to their successful outcomes</a:t>
            </a:r>
          </a:p>
        </p:txBody>
      </p:sp>
      <p:sp>
        <p:nvSpPr>
          <p:cNvPr id="11" name="TextBox 10">
            <a:extLst>
              <a:ext uri="{FF2B5EF4-FFF2-40B4-BE49-F238E27FC236}">
                <a16:creationId xmlns:a16="http://schemas.microsoft.com/office/drawing/2014/main" id="{D948EC36-6E68-1E14-DE8B-FD54A8B6E45D}"/>
              </a:ext>
            </a:extLst>
          </p:cNvPr>
          <p:cNvSpPr txBox="1"/>
          <p:nvPr/>
        </p:nvSpPr>
        <p:spPr>
          <a:xfrm>
            <a:off x="1068319" y="316657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CCAFS LC-40</a:t>
            </a:r>
          </a:p>
          <a:p>
            <a:r>
              <a:rPr lang="en-US" dirty="0">
                <a:cs typeface="Calibri"/>
              </a:rPr>
              <a:t>          [3]</a:t>
            </a:r>
          </a:p>
        </p:txBody>
      </p:sp>
      <p:sp>
        <p:nvSpPr>
          <p:cNvPr id="12" name="TextBox 11">
            <a:extLst>
              <a:ext uri="{FF2B5EF4-FFF2-40B4-BE49-F238E27FC236}">
                <a16:creationId xmlns:a16="http://schemas.microsoft.com/office/drawing/2014/main" id="{51E86558-92EC-67C6-76A4-0E6D11FBE948}"/>
              </a:ext>
            </a:extLst>
          </p:cNvPr>
          <p:cNvSpPr txBox="1"/>
          <p:nvPr/>
        </p:nvSpPr>
        <p:spPr>
          <a:xfrm>
            <a:off x="3939623" y="429301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CCAFS SLC-40</a:t>
            </a:r>
          </a:p>
          <a:p>
            <a:r>
              <a:rPr lang="en-US" dirty="0">
                <a:cs typeface="Calibri"/>
              </a:rPr>
              <a:t>           [1]</a:t>
            </a:r>
          </a:p>
        </p:txBody>
      </p:sp>
      <p:sp>
        <p:nvSpPr>
          <p:cNvPr id="13" name="TextBox 12">
            <a:extLst>
              <a:ext uri="{FF2B5EF4-FFF2-40B4-BE49-F238E27FC236}">
                <a16:creationId xmlns:a16="http://schemas.microsoft.com/office/drawing/2014/main" id="{26291867-2A08-A9C5-82CD-A38AD5F21ED7}"/>
              </a:ext>
            </a:extLst>
          </p:cNvPr>
          <p:cNvSpPr txBox="1"/>
          <p:nvPr/>
        </p:nvSpPr>
        <p:spPr>
          <a:xfrm>
            <a:off x="6567970" y="428196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VAFB SLC-4E</a:t>
            </a:r>
            <a:endParaRPr lang="en-US" dirty="0">
              <a:cs typeface="Calibri" panose="020F0502020204030204"/>
            </a:endParaRPr>
          </a:p>
          <a:p>
            <a:r>
              <a:rPr lang="en-US" dirty="0">
                <a:cs typeface="Calibri" panose="020F0502020204030204"/>
              </a:rPr>
              <a:t>         [2]</a:t>
            </a:r>
          </a:p>
        </p:txBody>
      </p:sp>
      <p:sp>
        <p:nvSpPr>
          <p:cNvPr id="14" name="TextBox 13">
            <a:extLst>
              <a:ext uri="{FF2B5EF4-FFF2-40B4-BE49-F238E27FC236}">
                <a16:creationId xmlns:a16="http://schemas.microsoft.com/office/drawing/2014/main" id="{DA833E2A-B2C3-4B2E-46E2-365BBCC154E4}"/>
              </a:ext>
            </a:extLst>
          </p:cNvPr>
          <p:cNvSpPr txBox="1"/>
          <p:nvPr/>
        </p:nvSpPr>
        <p:spPr>
          <a:xfrm>
            <a:off x="9063797" y="331014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KSC LC-39A</a:t>
            </a:r>
          </a:p>
          <a:p>
            <a:r>
              <a:rPr lang="en-US" dirty="0">
                <a:cs typeface="Calibri"/>
              </a:rPr>
              <a:t>         [4]</a:t>
            </a:r>
          </a:p>
        </p:txBody>
      </p:sp>
      <p:graphicFrame>
        <p:nvGraphicFramePr>
          <p:cNvPr id="16" name="Table 16">
            <a:extLst>
              <a:ext uri="{FF2B5EF4-FFF2-40B4-BE49-F238E27FC236}">
                <a16:creationId xmlns:a16="http://schemas.microsoft.com/office/drawing/2014/main" id="{F5F99EE4-CE2C-5DDC-AC66-BFE48799EC4A}"/>
              </a:ext>
            </a:extLst>
          </p:cNvPr>
          <p:cNvGraphicFramePr>
            <a:graphicFrameLocks noGrp="1"/>
          </p:cNvGraphicFramePr>
          <p:nvPr>
            <p:extLst>
              <p:ext uri="{D42A27DB-BD31-4B8C-83A1-F6EECF244321}">
                <p14:modId xmlns:p14="http://schemas.microsoft.com/office/powerpoint/2010/main" val="2427028370"/>
              </p:ext>
            </p:extLst>
          </p:nvPr>
        </p:nvGraphicFramePr>
        <p:xfrm>
          <a:off x="3997739" y="4947478"/>
          <a:ext cx="1404274" cy="741680"/>
        </p:xfrm>
        <a:graphic>
          <a:graphicData uri="http://schemas.openxmlformats.org/drawingml/2006/table">
            <a:tbl>
              <a:tblPr firstRow="1" bandRow="1">
                <a:tableStyleId>{5C22544A-7EE6-4342-B048-85BDC9FD1C3A}</a:tableStyleId>
              </a:tblPr>
              <a:tblGrid>
                <a:gridCol w="483152">
                  <a:extLst>
                    <a:ext uri="{9D8B030D-6E8A-4147-A177-3AD203B41FA5}">
                      <a16:colId xmlns:a16="http://schemas.microsoft.com/office/drawing/2014/main" val="2355107669"/>
                    </a:ext>
                  </a:extLst>
                </a:gridCol>
                <a:gridCol w="921122">
                  <a:extLst>
                    <a:ext uri="{9D8B030D-6E8A-4147-A177-3AD203B41FA5}">
                      <a16:colId xmlns:a16="http://schemas.microsoft.com/office/drawing/2014/main" val="1120274313"/>
                    </a:ext>
                  </a:extLst>
                </a:gridCol>
              </a:tblGrid>
              <a:tr h="370840">
                <a:tc>
                  <a:txBody>
                    <a:bodyPr/>
                    <a:lstStyle/>
                    <a:p>
                      <a:pPr algn="ctr"/>
                      <a:r>
                        <a:rPr lang="en-US" sz="1800" b="1" kern="1200" dirty="0">
                          <a:solidFill>
                            <a:schemeClr val="lt1"/>
                          </a:solidFill>
                          <a:latin typeface="+mn-lt"/>
                          <a:ea typeface="+mn-ea"/>
                          <a:cs typeface="+mn-cs"/>
                        </a:rPr>
                        <a:t>1</a:t>
                      </a:r>
                    </a:p>
                  </a:txBody>
                  <a:tcPr>
                    <a:solidFill>
                      <a:srgbClr val="F53333"/>
                    </a:solidFill>
                  </a:tcPr>
                </a:tc>
                <a:tc>
                  <a:txBody>
                    <a:bodyPr/>
                    <a:lstStyle/>
                    <a:p>
                      <a:pPr algn="ctr"/>
                      <a:r>
                        <a:rPr lang="en-US" sz="1800" b="1" kern="1200" dirty="0">
                          <a:solidFill>
                            <a:schemeClr val="lt1"/>
                          </a:solidFill>
                          <a:latin typeface="+mn-lt"/>
                          <a:ea typeface="+mn-ea"/>
                          <a:cs typeface="+mn-cs"/>
                        </a:rPr>
                        <a:t>42.9%</a:t>
                      </a:r>
                    </a:p>
                  </a:txBody>
                  <a:tcPr>
                    <a:solidFill>
                      <a:srgbClr val="F53333"/>
                    </a:solidFill>
                  </a:tcPr>
                </a:tc>
                <a:extLst>
                  <a:ext uri="{0D108BD9-81ED-4DB2-BD59-A6C34878D82A}">
                    <a16:rowId xmlns:a16="http://schemas.microsoft.com/office/drawing/2014/main" val="12060191"/>
                  </a:ext>
                </a:extLst>
              </a:tr>
              <a:tr h="370840">
                <a:tc>
                  <a:txBody>
                    <a:bodyPr/>
                    <a:lstStyle/>
                    <a:p>
                      <a:pPr algn="ctr"/>
                      <a:r>
                        <a:rPr lang="en-US" sz="1800" b="1" kern="1200" dirty="0">
                          <a:solidFill>
                            <a:schemeClr val="lt1"/>
                          </a:solidFill>
                          <a:latin typeface="+mn-lt"/>
                          <a:ea typeface="+mn-ea"/>
                          <a:cs typeface="+mn-cs"/>
                        </a:rPr>
                        <a:t>0</a:t>
                      </a:r>
                    </a:p>
                  </a:txBody>
                  <a:tcPr>
                    <a:solidFill>
                      <a:schemeClr val="accent1"/>
                    </a:solidFill>
                  </a:tcPr>
                </a:tc>
                <a:tc>
                  <a:txBody>
                    <a:bodyPr/>
                    <a:lstStyle/>
                    <a:p>
                      <a:pPr algn="ctr"/>
                      <a:r>
                        <a:rPr lang="en-US" sz="1800" b="1" kern="1200" dirty="0">
                          <a:solidFill>
                            <a:schemeClr val="lt1"/>
                          </a:solidFill>
                          <a:latin typeface="+mn-lt"/>
                          <a:ea typeface="+mn-ea"/>
                          <a:cs typeface="+mn-cs"/>
                        </a:rPr>
                        <a:t>57.1%</a:t>
                      </a:r>
                    </a:p>
                  </a:txBody>
                  <a:tcPr>
                    <a:solidFill>
                      <a:schemeClr val="accent1"/>
                    </a:solidFill>
                  </a:tcPr>
                </a:tc>
                <a:extLst>
                  <a:ext uri="{0D108BD9-81ED-4DB2-BD59-A6C34878D82A}">
                    <a16:rowId xmlns:a16="http://schemas.microsoft.com/office/drawing/2014/main" val="2711248739"/>
                  </a:ext>
                </a:extLst>
              </a:tr>
            </a:tbl>
          </a:graphicData>
        </a:graphic>
      </p:graphicFrame>
      <p:graphicFrame>
        <p:nvGraphicFramePr>
          <p:cNvPr id="17" name="Table 16">
            <a:extLst>
              <a:ext uri="{FF2B5EF4-FFF2-40B4-BE49-F238E27FC236}">
                <a16:creationId xmlns:a16="http://schemas.microsoft.com/office/drawing/2014/main" id="{61FBD025-6AA1-1E80-637D-6654E1968D72}"/>
              </a:ext>
            </a:extLst>
          </p:cNvPr>
          <p:cNvGraphicFramePr>
            <a:graphicFrameLocks noGrp="1"/>
          </p:cNvGraphicFramePr>
          <p:nvPr>
            <p:extLst>
              <p:ext uri="{D42A27DB-BD31-4B8C-83A1-F6EECF244321}">
                <p14:modId xmlns:p14="http://schemas.microsoft.com/office/powerpoint/2010/main" val="1228153768"/>
              </p:ext>
            </p:extLst>
          </p:nvPr>
        </p:nvGraphicFramePr>
        <p:xfrm>
          <a:off x="1115391" y="2341217"/>
          <a:ext cx="1404274" cy="741680"/>
        </p:xfrm>
        <a:graphic>
          <a:graphicData uri="http://schemas.openxmlformats.org/drawingml/2006/table">
            <a:tbl>
              <a:tblPr firstRow="1" bandRow="1">
                <a:tableStyleId>{5C22544A-7EE6-4342-B048-85BDC9FD1C3A}</a:tableStyleId>
              </a:tblPr>
              <a:tblGrid>
                <a:gridCol w="483152">
                  <a:extLst>
                    <a:ext uri="{9D8B030D-6E8A-4147-A177-3AD203B41FA5}">
                      <a16:colId xmlns:a16="http://schemas.microsoft.com/office/drawing/2014/main" val="2355107669"/>
                    </a:ext>
                  </a:extLst>
                </a:gridCol>
                <a:gridCol w="921122">
                  <a:extLst>
                    <a:ext uri="{9D8B030D-6E8A-4147-A177-3AD203B41FA5}">
                      <a16:colId xmlns:a16="http://schemas.microsoft.com/office/drawing/2014/main" val="1120274313"/>
                    </a:ext>
                  </a:extLst>
                </a:gridCol>
              </a:tblGrid>
              <a:tr h="370840">
                <a:tc>
                  <a:txBody>
                    <a:bodyPr/>
                    <a:lstStyle/>
                    <a:p>
                      <a:pPr algn="ctr"/>
                      <a:r>
                        <a:rPr lang="en-US" dirty="0"/>
                        <a:t>1</a:t>
                      </a:r>
                    </a:p>
                  </a:txBody>
                  <a:tcPr>
                    <a:solidFill>
                      <a:srgbClr val="F53333"/>
                    </a:solidFill>
                  </a:tcPr>
                </a:tc>
                <a:tc>
                  <a:txBody>
                    <a:bodyPr/>
                    <a:lstStyle/>
                    <a:p>
                      <a:pPr algn="ctr"/>
                      <a:r>
                        <a:rPr lang="en-US" dirty="0"/>
                        <a:t>26.9%</a:t>
                      </a:r>
                    </a:p>
                  </a:txBody>
                  <a:tcPr>
                    <a:solidFill>
                      <a:srgbClr val="F53333"/>
                    </a:solidFill>
                  </a:tcPr>
                </a:tc>
                <a:extLst>
                  <a:ext uri="{0D108BD9-81ED-4DB2-BD59-A6C34878D82A}">
                    <a16:rowId xmlns:a16="http://schemas.microsoft.com/office/drawing/2014/main" val="12060191"/>
                  </a:ext>
                </a:extLst>
              </a:tr>
              <a:tr h="370840">
                <a:tc>
                  <a:txBody>
                    <a:bodyPr/>
                    <a:lstStyle/>
                    <a:p>
                      <a:pPr algn="ctr"/>
                      <a:r>
                        <a:rPr lang="en-US" dirty="0">
                          <a:solidFill>
                            <a:schemeClr val="bg1"/>
                          </a:solidFill>
                        </a:rPr>
                        <a:t>0</a:t>
                      </a:r>
                    </a:p>
                  </a:txBody>
                  <a:tcPr>
                    <a:solidFill>
                      <a:schemeClr val="accent1"/>
                    </a:solidFill>
                  </a:tcPr>
                </a:tc>
                <a:tc>
                  <a:txBody>
                    <a:bodyPr/>
                    <a:lstStyle/>
                    <a:p>
                      <a:pPr algn="ctr"/>
                      <a:r>
                        <a:rPr lang="en-US" dirty="0">
                          <a:solidFill>
                            <a:schemeClr val="bg1"/>
                          </a:solidFill>
                        </a:rPr>
                        <a:t>73.1%</a:t>
                      </a:r>
                    </a:p>
                  </a:txBody>
                  <a:tcPr>
                    <a:solidFill>
                      <a:schemeClr val="accent1"/>
                    </a:solidFill>
                  </a:tcPr>
                </a:tc>
                <a:extLst>
                  <a:ext uri="{0D108BD9-81ED-4DB2-BD59-A6C34878D82A}">
                    <a16:rowId xmlns:a16="http://schemas.microsoft.com/office/drawing/2014/main" val="2711248739"/>
                  </a:ext>
                </a:extLst>
              </a:tr>
            </a:tbl>
          </a:graphicData>
        </a:graphic>
      </p:graphicFrame>
      <p:graphicFrame>
        <p:nvGraphicFramePr>
          <p:cNvPr id="18" name="Table 16">
            <a:extLst>
              <a:ext uri="{FF2B5EF4-FFF2-40B4-BE49-F238E27FC236}">
                <a16:creationId xmlns:a16="http://schemas.microsoft.com/office/drawing/2014/main" id="{B7E16D4B-19EE-D0D5-E8EA-C6262C485077}"/>
              </a:ext>
            </a:extLst>
          </p:cNvPr>
          <p:cNvGraphicFramePr>
            <a:graphicFrameLocks noGrp="1"/>
          </p:cNvGraphicFramePr>
          <p:nvPr>
            <p:extLst>
              <p:ext uri="{D42A27DB-BD31-4B8C-83A1-F6EECF244321}">
                <p14:modId xmlns:p14="http://schemas.microsoft.com/office/powerpoint/2010/main" val="1922079701"/>
              </p:ext>
            </p:extLst>
          </p:nvPr>
        </p:nvGraphicFramePr>
        <p:xfrm>
          <a:off x="6559826" y="4914347"/>
          <a:ext cx="1404274" cy="741680"/>
        </p:xfrm>
        <a:graphic>
          <a:graphicData uri="http://schemas.openxmlformats.org/drawingml/2006/table">
            <a:tbl>
              <a:tblPr firstRow="1" bandRow="1">
                <a:tableStyleId>{5C22544A-7EE6-4342-B048-85BDC9FD1C3A}</a:tableStyleId>
              </a:tblPr>
              <a:tblGrid>
                <a:gridCol w="483152">
                  <a:extLst>
                    <a:ext uri="{9D8B030D-6E8A-4147-A177-3AD203B41FA5}">
                      <a16:colId xmlns:a16="http://schemas.microsoft.com/office/drawing/2014/main" val="2355107669"/>
                    </a:ext>
                  </a:extLst>
                </a:gridCol>
                <a:gridCol w="921122">
                  <a:extLst>
                    <a:ext uri="{9D8B030D-6E8A-4147-A177-3AD203B41FA5}">
                      <a16:colId xmlns:a16="http://schemas.microsoft.com/office/drawing/2014/main" val="1120274313"/>
                    </a:ext>
                  </a:extLst>
                </a:gridCol>
              </a:tblGrid>
              <a:tr h="370840">
                <a:tc>
                  <a:txBody>
                    <a:bodyPr/>
                    <a:lstStyle/>
                    <a:p>
                      <a:pPr algn="ctr"/>
                      <a:r>
                        <a:rPr lang="en-US" dirty="0"/>
                        <a:t>1</a:t>
                      </a:r>
                    </a:p>
                  </a:txBody>
                  <a:tcPr>
                    <a:solidFill>
                      <a:srgbClr val="F53333"/>
                    </a:solidFill>
                  </a:tcPr>
                </a:tc>
                <a:tc>
                  <a:txBody>
                    <a:bodyPr/>
                    <a:lstStyle/>
                    <a:p>
                      <a:pPr algn="ctr"/>
                      <a:r>
                        <a:rPr lang="en-US" dirty="0"/>
                        <a:t>40%</a:t>
                      </a:r>
                    </a:p>
                  </a:txBody>
                  <a:tcPr>
                    <a:solidFill>
                      <a:srgbClr val="F53333"/>
                    </a:solidFill>
                  </a:tcPr>
                </a:tc>
                <a:extLst>
                  <a:ext uri="{0D108BD9-81ED-4DB2-BD59-A6C34878D82A}">
                    <a16:rowId xmlns:a16="http://schemas.microsoft.com/office/drawing/2014/main" val="12060191"/>
                  </a:ext>
                </a:extLst>
              </a:tr>
              <a:tr h="370840">
                <a:tc>
                  <a:txBody>
                    <a:bodyPr/>
                    <a:lstStyle/>
                    <a:p>
                      <a:pPr algn="ctr"/>
                      <a:r>
                        <a:rPr lang="en-US" dirty="0">
                          <a:solidFill>
                            <a:schemeClr val="bg1"/>
                          </a:solidFill>
                        </a:rPr>
                        <a:t>0</a:t>
                      </a:r>
                    </a:p>
                  </a:txBody>
                  <a:tcPr>
                    <a:solidFill>
                      <a:schemeClr val="accent1"/>
                    </a:solidFill>
                  </a:tcPr>
                </a:tc>
                <a:tc>
                  <a:txBody>
                    <a:bodyPr/>
                    <a:lstStyle/>
                    <a:p>
                      <a:pPr algn="ctr"/>
                      <a:r>
                        <a:rPr lang="en-US" dirty="0">
                          <a:solidFill>
                            <a:schemeClr val="bg1"/>
                          </a:solidFill>
                        </a:rPr>
                        <a:t>60%</a:t>
                      </a:r>
                    </a:p>
                  </a:txBody>
                  <a:tcPr>
                    <a:solidFill>
                      <a:schemeClr val="accent1"/>
                    </a:solidFill>
                  </a:tcPr>
                </a:tc>
                <a:extLst>
                  <a:ext uri="{0D108BD9-81ED-4DB2-BD59-A6C34878D82A}">
                    <a16:rowId xmlns:a16="http://schemas.microsoft.com/office/drawing/2014/main" val="2711248739"/>
                  </a:ext>
                </a:extLst>
              </a:tr>
            </a:tbl>
          </a:graphicData>
        </a:graphic>
      </p:graphicFrame>
      <p:graphicFrame>
        <p:nvGraphicFramePr>
          <p:cNvPr id="19" name="Table 16">
            <a:extLst>
              <a:ext uri="{FF2B5EF4-FFF2-40B4-BE49-F238E27FC236}">
                <a16:creationId xmlns:a16="http://schemas.microsoft.com/office/drawing/2014/main" id="{B9305BDF-C059-9951-9DBA-75679411FF03}"/>
              </a:ext>
            </a:extLst>
          </p:cNvPr>
          <p:cNvGraphicFramePr>
            <a:graphicFrameLocks noGrp="1"/>
          </p:cNvGraphicFramePr>
          <p:nvPr>
            <p:extLst>
              <p:ext uri="{D42A27DB-BD31-4B8C-83A1-F6EECF244321}">
                <p14:modId xmlns:p14="http://schemas.microsoft.com/office/powerpoint/2010/main" val="1211000466"/>
              </p:ext>
            </p:extLst>
          </p:nvPr>
        </p:nvGraphicFramePr>
        <p:xfrm>
          <a:off x="9000434" y="2562086"/>
          <a:ext cx="1404274" cy="741680"/>
        </p:xfrm>
        <a:graphic>
          <a:graphicData uri="http://schemas.openxmlformats.org/drawingml/2006/table">
            <a:tbl>
              <a:tblPr firstRow="1" bandRow="1">
                <a:tableStyleId>{5C22544A-7EE6-4342-B048-85BDC9FD1C3A}</a:tableStyleId>
              </a:tblPr>
              <a:tblGrid>
                <a:gridCol w="483152">
                  <a:extLst>
                    <a:ext uri="{9D8B030D-6E8A-4147-A177-3AD203B41FA5}">
                      <a16:colId xmlns:a16="http://schemas.microsoft.com/office/drawing/2014/main" val="2355107669"/>
                    </a:ext>
                  </a:extLst>
                </a:gridCol>
                <a:gridCol w="921122">
                  <a:extLst>
                    <a:ext uri="{9D8B030D-6E8A-4147-A177-3AD203B41FA5}">
                      <a16:colId xmlns:a16="http://schemas.microsoft.com/office/drawing/2014/main" val="1120274313"/>
                    </a:ext>
                  </a:extLst>
                </a:gridCol>
              </a:tblGrid>
              <a:tr h="370840">
                <a:tc>
                  <a:txBody>
                    <a:bodyPr/>
                    <a:lstStyle/>
                    <a:p>
                      <a:pPr algn="ctr"/>
                      <a:r>
                        <a:rPr lang="en-US" dirty="0"/>
                        <a:t>1</a:t>
                      </a:r>
                    </a:p>
                  </a:txBody>
                  <a:tcPr>
                    <a:solidFill>
                      <a:srgbClr val="F53333"/>
                    </a:solidFill>
                  </a:tcPr>
                </a:tc>
                <a:tc>
                  <a:txBody>
                    <a:bodyPr/>
                    <a:lstStyle/>
                    <a:p>
                      <a:pPr algn="ctr"/>
                      <a:r>
                        <a:rPr lang="en-US" dirty="0"/>
                        <a:t>23.1%</a:t>
                      </a:r>
                    </a:p>
                  </a:txBody>
                  <a:tcPr>
                    <a:solidFill>
                      <a:srgbClr val="F53333"/>
                    </a:solidFill>
                  </a:tcPr>
                </a:tc>
                <a:extLst>
                  <a:ext uri="{0D108BD9-81ED-4DB2-BD59-A6C34878D82A}">
                    <a16:rowId xmlns:a16="http://schemas.microsoft.com/office/drawing/2014/main" val="12060191"/>
                  </a:ext>
                </a:extLst>
              </a:tr>
              <a:tr h="370840">
                <a:tc>
                  <a:txBody>
                    <a:bodyPr/>
                    <a:lstStyle/>
                    <a:p>
                      <a:pPr algn="ctr"/>
                      <a:r>
                        <a:rPr lang="en-US" dirty="0">
                          <a:solidFill>
                            <a:schemeClr val="bg1"/>
                          </a:solidFill>
                        </a:rPr>
                        <a:t>0</a:t>
                      </a:r>
                    </a:p>
                  </a:txBody>
                  <a:tcPr>
                    <a:solidFill>
                      <a:schemeClr val="accent1"/>
                    </a:solidFill>
                  </a:tcPr>
                </a:tc>
                <a:tc>
                  <a:txBody>
                    <a:bodyPr/>
                    <a:lstStyle/>
                    <a:p>
                      <a:pPr algn="ctr"/>
                      <a:r>
                        <a:rPr lang="en-US" dirty="0">
                          <a:solidFill>
                            <a:schemeClr val="bg1"/>
                          </a:solidFill>
                        </a:rPr>
                        <a:t>76.9%</a:t>
                      </a:r>
                    </a:p>
                  </a:txBody>
                  <a:tcPr>
                    <a:solidFill>
                      <a:schemeClr val="accent1"/>
                    </a:solidFill>
                  </a:tcPr>
                </a:tc>
                <a:extLst>
                  <a:ext uri="{0D108BD9-81ED-4DB2-BD59-A6C34878D82A}">
                    <a16:rowId xmlns:a16="http://schemas.microsoft.com/office/drawing/2014/main" val="2711248739"/>
                  </a:ext>
                </a:extLst>
              </a:tr>
            </a:tbl>
          </a:graphicData>
        </a:graphic>
      </p:graphicFrame>
    </p:spTree>
    <p:extLst>
      <p:ext uri="{BB962C8B-B14F-4D97-AF65-F5344CB8AC3E}">
        <p14:creationId xmlns:p14="http://schemas.microsoft.com/office/powerpoint/2010/main" val="1866160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43</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1" y="1533351"/>
            <a:ext cx="10414662" cy="405640"/>
          </a:xfrm>
          <a:prstGeom prst="rect">
            <a:avLst/>
          </a:prstGeom>
        </p:spPr>
        <p:txBody>
          <a:bodyPr lIns="91440" tIns="45720" rIns="91440" bIns="45720" anchor="t">
            <a:normAutofit lnSpcReduction="10000"/>
          </a:bodyPr>
          <a:lstStyle/>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a:solidFill>
                <a:schemeClr val="accent3">
                  <a:lumMod val="25000"/>
                </a:schemeClr>
              </a:solidFill>
              <a:latin typeface="Abadi" panose="020B0604020104020204" pitchFamily="34" charset="0"/>
            </a:endParaRPr>
          </a:p>
        </p:txBody>
      </p:sp>
      <p:sp>
        <p:nvSpPr>
          <p:cNvPr id="12" name="Title 1">
            <a:extLst>
              <a:ext uri="{FF2B5EF4-FFF2-40B4-BE49-F238E27FC236}">
                <a16:creationId xmlns:a16="http://schemas.microsoft.com/office/drawing/2014/main" id="{4D271BF5-BAA1-4CEB-A575-76A097FABB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solidFill>
                <a:latin typeface="Calibri"/>
              </a:rPr>
              <a:t>Scatter plot for different payloads</a:t>
            </a:r>
          </a:p>
        </p:txBody>
      </p:sp>
      <p:pic>
        <p:nvPicPr>
          <p:cNvPr id="2" name="Picture 3">
            <a:extLst>
              <a:ext uri="{FF2B5EF4-FFF2-40B4-BE49-F238E27FC236}">
                <a16:creationId xmlns:a16="http://schemas.microsoft.com/office/drawing/2014/main" id="{383022C8-C710-0DFA-353B-BD80400B7C77}"/>
              </a:ext>
            </a:extLst>
          </p:cNvPr>
          <p:cNvPicPr>
            <a:picLocks noChangeAspect="1"/>
          </p:cNvPicPr>
          <p:nvPr/>
        </p:nvPicPr>
        <p:blipFill>
          <a:blip r:embed="rId3"/>
          <a:stretch>
            <a:fillRect/>
          </a:stretch>
        </p:blipFill>
        <p:spPr>
          <a:xfrm>
            <a:off x="862209" y="1812211"/>
            <a:ext cx="10331884" cy="2164781"/>
          </a:xfrm>
          <a:prstGeom prst="rect">
            <a:avLst/>
          </a:prstGeom>
        </p:spPr>
      </p:pic>
      <p:pic>
        <p:nvPicPr>
          <p:cNvPr id="4" name="Picture 5">
            <a:extLst>
              <a:ext uri="{FF2B5EF4-FFF2-40B4-BE49-F238E27FC236}">
                <a16:creationId xmlns:a16="http://schemas.microsoft.com/office/drawing/2014/main" id="{01715B13-5677-BC86-AA12-EC7A30A6825E}"/>
              </a:ext>
            </a:extLst>
          </p:cNvPr>
          <p:cNvPicPr>
            <a:picLocks noChangeAspect="1"/>
          </p:cNvPicPr>
          <p:nvPr/>
        </p:nvPicPr>
        <p:blipFill>
          <a:blip r:embed="rId4"/>
          <a:stretch>
            <a:fillRect/>
          </a:stretch>
        </p:blipFill>
        <p:spPr>
          <a:xfrm>
            <a:off x="823480" y="4478542"/>
            <a:ext cx="9114528" cy="1886704"/>
          </a:xfrm>
          <a:prstGeom prst="rect">
            <a:avLst/>
          </a:prstGeom>
        </p:spPr>
      </p:pic>
      <p:sp>
        <p:nvSpPr>
          <p:cNvPr id="6" name="TextBox 5">
            <a:extLst>
              <a:ext uri="{FF2B5EF4-FFF2-40B4-BE49-F238E27FC236}">
                <a16:creationId xmlns:a16="http://schemas.microsoft.com/office/drawing/2014/main" id="{0F32CB4B-A894-41EC-3816-FF5FBB72E6BC}"/>
              </a:ext>
            </a:extLst>
          </p:cNvPr>
          <p:cNvSpPr txBox="1"/>
          <p:nvPr/>
        </p:nvSpPr>
        <p:spPr>
          <a:xfrm>
            <a:off x="770835" y="1444486"/>
            <a:ext cx="104184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Scatter plot showing launches for all payload types</a:t>
            </a:r>
          </a:p>
        </p:txBody>
      </p:sp>
      <p:sp>
        <p:nvSpPr>
          <p:cNvPr id="8" name="TextBox 7">
            <a:extLst>
              <a:ext uri="{FF2B5EF4-FFF2-40B4-BE49-F238E27FC236}">
                <a16:creationId xmlns:a16="http://schemas.microsoft.com/office/drawing/2014/main" id="{CE20FD3A-6512-A8D4-A154-2BBBE72ADAB1}"/>
              </a:ext>
            </a:extLst>
          </p:cNvPr>
          <p:cNvSpPr txBox="1"/>
          <p:nvPr/>
        </p:nvSpPr>
        <p:spPr>
          <a:xfrm>
            <a:off x="826052" y="4139094"/>
            <a:ext cx="104184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Scatter plot showing launches for payload in range 4000Kg and 7000Kg</a:t>
            </a:r>
          </a:p>
        </p:txBody>
      </p:sp>
    </p:spTree>
    <p:extLst>
      <p:ext uri="{BB962C8B-B14F-4D97-AF65-F5344CB8AC3E}">
        <p14:creationId xmlns:p14="http://schemas.microsoft.com/office/powerpoint/2010/main" val="252359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jigsaw puzzle piece free image | Peakpx">
            <a:extLst>
              <a:ext uri="{FF2B5EF4-FFF2-40B4-BE49-F238E27FC236}">
                <a16:creationId xmlns:a16="http://schemas.microsoft.com/office/drawing/2014/main" id="{3971ACC9-F95A-AE68-3572-79FE3CE1CB90}"/>
              </a:ext>
            </a:extLst>
          </p:cNvPr>
          <p:cNvPicPr>
            <a:picLocks noChangeAspect="1"/>
          </p:cNvPicPr>
          <p:nvPr/>
        </p:nvPicPr>
        <p:blipFill rotWithShape="1">
          <a:blip r:embed="rId2"/>
          <a:srcRect l="9091" t="32715"/>
          <a:stretch/>
        </p:blipFill>
        <p:spPr>
          <a:xfrm>
            <a:off x="20" y="10"/>
            <a:ext cx="12191981" cy="6857990"/>
          </a:xfrm>
          <a:prstGeom prst="rect">
            <a:avLst/>
          </a:prstGeom>
        </p:spPr>
      </p:pic>
      <p:sp>
        <p:nvSpPr>
          <p:cNvPr id="47" name="Rectangle 4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002FD-23D5-8E20-AECD-5C50C0F77467}"/>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Prediction Analysis [Classification]</a:t>
            </a:r>
          </a:p>
        </p:txBody>
      </p:sp>
      <p:sp>
        <p:nvSpPr>
          <p:cNvPr id="49" name="Rectangle: Rounded Corners 4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711636"/>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1026849" y="1319573"/>
            <a:ext cx="3161381" cy="275734"/>
          </a:xfrm>
          <a:prstGeom prst="rect">
            <a:avLst/>
          </a:prstGeom>
        </p:spPr>
        <p:txBody>
          <a:bodyPr lIns="91440" tIns="45720" rIns="91440" bIns="45720" anchor="t">
            <a:normAutofit/>
          </a:bodyPr>
          <a:lstStyle/>
          <a:p>
            <a:pPr marL="0" indent="0">
              <a:lnSpc>
                <a:spcPct val="100000"/>
              </a:lnSpc>
              <a:spcBef>
                <a:spcPts val="1400"/>
              </a:spcBef>
              <a:buNone/>
            </a:pPr>
            <a:r>
              <a:rPr lang="en-US" sz="1200" b="1">
                <a:solidFill>
                  <a:schemeClr val="accent3">
                    <a:lumMod val="25000"/>
                  </a:schemeClr>
                </a:solidFill>
                <a:latin typeface="Calibri"/>
                <a:cs typeface="Calibri"/>
              </a:rPr>
              <a:t>Logistic Regression</a:t>
            </a: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solidFill>
                <a:latin typeface="Calibri"/>
              </a:rPr>
              <a:t>Confusion Matrix</a:t>
            </a:r>
          </a:p>
        </p:txBody>
      </p:sp>
      <p:pic>
        <p:nvPicPr>
          <p:cNvPr id="3" name="Picture 6" descr="A picture containing chart&#10;&#10;Description automatically generated">
            <a:extLst>
              <a:ext uri="{FF2B5EF4-FFF2-40B4-BE49-F238E27FC236}">
                <a16:creationId xmlns:a16="http://schemas.microsoft.com/office/drawing/2014/main" id="{019D1D76-7078-424F-993C-80EE80F9C6C4}"/>
              </a:ext>
            </a:extLst>
          </p:cNvPr>
          <p:cNvPicPr>
            <a:picLocks noChangeAspect="1"/>
          </p:cNvPicPr>
          <p:nvPr/>
        </p:nvPicPr>
        <p:blipFill>
          <a:blip r:embed="rId3"/>
          <a:stretch>
            <a:fillRect/>
          </a:stretch>
        </p:blipFill>
        <p:spPr>
          <a:xfrm>
            <a:off x="252663" y="1601012"/>
            <a:ext cx="2743200" cy="2352554"/>
          </a:xfrm>
          <a:prstGeom prst="rect">
            <a:avLst/>
          </a:prstGeom>
        </p:spPr>
      </p:pic>
      <p:pic>
        <p:nvPicPr>
          <p:cNvPr id="8" name="Picture 6" descr="A picture containing chart&#10;&#10;Description automatically generated">
            <a:extLst>
              <a:ext uri="{FF2B5EF4-FFF2-40B4-BE49-F238E27FC236}">
                <a16:creationId xmlns:a16="http://schemas.microsoft.com/office/drawing/2014/main" id="{D5ABFDEF-BD96-3A97-F466-908088DD49D5}"/>
              </a:ext>
            </a:extLst>
          </p:cNvPr>
          <p:cNvPicPr>
            <a:picLocks noChangeAspect="1"/>
          </p:cNvPicPr>
          <p:nvPr/>
        </p:nvPicPr>
        <p:blipFill>
          <a:blip r:embed="rId3"/>
          <a:stretch>
            <a:fillRect/>
          </a:stretch>
        </p:blipFill>
        <p:spPr>
          <a:xfrm>
            <a:off x="3350794" y="1601012"/>
            <a:ext cx="2743200" cy="2352554"/>
          </a:xfrm>
          <a:prstGeom prst="rect">
            <a:avLst/>
          </a:prstGeom>
        </p:spPr>
      </p:pic>
      <p:pic>
        <p:nvPicPr>
          <p:cNvPr id="10" name="Picture 6" descr="A picture containing chart&#10;&#10;Description automatically generated">
            <a:extLst>
              <a:ext uri="{FF2B5EF4-FFF2-40B4-BE49-F238E27FC236}">
                <a16:creationId xmlns:a16="http://schemas.microsoft.com/office/drawing/2014/main" id="{9BE735F2-FB0B-95EB-B1E6-0794EB53DD86}"/>
              </a:ext>
            </a:extLst>
          </p:cNvPr>
          <p:cNvPicPr>
            <a:picLocks noChangeAspect="1"/>
          </p:cNvPicPr>
          <p:nvPr/>
        </p:nvPicPr>
        <p:blipFill>
          <a:blip r:embed="rId3"/>
          <a:stretch>
            <a:fillRect/>
          </a:stretch>
        </p:blipFill>
        <p:spPr>
          <a:xfrm>
            <a:off x="252662" y="4237932"/>
            <a:ext cx="2743200" cy="2352554"/>
          </a:xfrm>
          <a:prstGeom prst="rect">
            <a:avLst/>
          </a:prstGeom>
        </p:spPr>
      </p:pic>
      <p:pic>
        <p:nvPicPr>
          <p:cNvPr id="11" name="Picture 6" descr="A picture containing chart&#10;&#10;Description automatically generated">
            <a:extLst>
              <a:ext uri="{FF2B5EF4-FFF2-40B4-BE49-F238E27FC236}">
                <a16:creationId xmlns:a16="http://schemas.microsoft.com/office/drawing/2014/main" id="{7999098A-3D60-72EA-820D-58491AB68258}"/>
              </a:ext>
            </a:extLst>
          </p:cNvPr>
          <p:cNvPicPr>
            <a:picLocks noChangeAspect="1"/>
          </p:cNvPicPr>
          <p:nvPr/>
        </p:nvPicPr>
        <p:blipFill>
          <a:blip r:embed="rId3"/>
          <a:stretch>
            <a:fillRect/>
          </a:stretch>
        </p:blipFill>
        <p:spPr>
          <a:xfrm>
            <a:off x="3350793" y="4237932"/>
            <a:ext cx="2743200" cy="2352554"/>
          </a:xfrm>
          <a:prstGeom prst="rect">
            <a:avLst/>
          </a:prstGeom>
        </p:spPr>
      </p:pic>
      <p:pic>
        <p:nvPicPr>
          <p:cNvPr id="7" name="Picture 11">
            <a:extLst>
              <a:ext uri="{FF2B5EF4-FFF2-40B4-BE49-F238E27FC236}">
                <a16:creationId xmlns:a16="http://schemas.microsoft.com/office/drawing/2014/main" id="{A46DFED4-5F4B-0A04-B96E-865C23350273}"/>
              </a:ext>
            </a:extLst>
          </p:cNvPr>
          <p:cNvPicPr>
            <a:picLocks noChangeAspect="1"/>
          </p:cNvPicPr>
          <p:nvPr/>
        </p:nvPicPr>
        <p:blipFill>
          <a:blip r:embed="rId4"/>
          <a:stretch>
            <a:fillRect/>
          </a:stretch>
        </p:blipFill>
        <p:spPr>
          <a:xfrm>
            <a:off x="6176711" y="2311819"/>
            <a:ext cx="460207" cy="2645443"/>
          </a:xfrm>
          <a:prstGeom prst="rect">
            <a:avLst/>
          </a:prstGeom>
        </p:spPr>
      </p:pic>
      <p:sp>
        <p:nvSpPr>
          <p:cNvPr id="2" name="Content Placeholder 4">
            <a:extLst>
              <a:ext uri="{FF2B5EF4-FFF2-40B4-BE49-F238E27FC236}">
                <a16:creationId xmlns:a16="http://schemas.microsoft.com/office/drawing/2014/main" id="{E46D67ED-ECEA-A6D0-FC77-EFB8F9AEE42F}"/>
              </a:ext>
            </a:extLst>
          </p:cNvPr>
          <p:cNvSpPr txBox="1">
            <a:spLocks/>
          </p:cNvSpPr>
          <p:nvPr/>
        </p:nvSpPr>
        <p:spPr>
          <a:xfrm>
            <a:off x="3976728" y="1357151"/>
            <a:ext cx="3161381" cy="27573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1200" b="1">
                <a:solidFill>
                  <a:schemeClr val="accent3">
                    <a:lumMod val="25000"/>
                  </a:schemeClr>
                </a:solidFill>
                <a:latin typeface="Calibri"/>
                <a:cs typeface="Calibri"/>
              </a:rPr>
              <a:t>Support Vector Machine</a:t>
            </a:r>
          </a:p>
        </p:txBody>
      </p:sp>
      <p:sp>
        <p:nvSpPr>
          <p:cNvPr id="6" name="Content Placeholder 4">
            <a:extLst>
              <a:ext uri="{FF2B5EF4-FFF2-40B4-BE49-F238E27FC236}">
                <a16:creationId xmlns:a16="http://schemas.microsoft.com/office/drawing/2014/main" id="{EA54D0E0-2EDB-F637-2067-9E8AC489B04E}"/>
              </a:ext>
            </a:extLst>
          </p:cNvPr>
          <p:cNvSpPr txBox="1">
            <a:spLocks/>
          </p:cNvSpPr>
          <p:nvPr/>
        </p:nvSpPr>
        <p:spPr>
          <a:xfrm>
            <a:off x="1221003" y="3966740"/>
            <a:ext cx="3161381" cy="27573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1200" b="1">
                <a:solidFill>
                  <a:schemeClr val="accent3">
                    <a:lumMod val="25000"/>
                  </a:schemeClr>
                </a:solidFill>
                <a:latin typeface="Calibri"/>
                <a:cs typeface="Calibri"/>
              </a:rPr>
              <a:t>Decision Tree</a:t>
            </a:r>
          </a:p>
        </p:txBody>
      </p:sp>
      <p:sp>
        <p:nvSpPr>
          <p:cNvPr id="15" name="Content Placeholder 4">
            <a:extLst>
              <a:ext uri="{FF2B5EF4-FFF2-40B4-BE49-F238E27FC236}">
                <a16:creationId xmlns:a16="http://schemas.microsoft.com/office/drawing/2014/main" id="{0E3A6376-3ECD-B28B-1EBD-3874086F475A}"/>
              </a:ext>
            </a:extLst>
          </p:cNvPr>
          <p:cNvSpPr txBox="1">
            <a:spLocks/>
          </p:cNvSpPr>
          <p:nvPr/>
        </p:nvSpPr>
        <p:spPr>
          <a:xfrm>
            <a:off x="4070674" y="3966740"/>
            <a:ext cx="3161381" cy="27573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1200" b="1">
                <a:solidFill>
                  <a:schemeClr val="accent3">
                    <a:lumMod val="25000"/>
                  </a:schemeClr>
                </a:solidFill>
                <a:latin typeface="Calibri"/>
                <a:cs typeface="Calibri"/>
              </a:rPr>
              <a:t>K-Nearest Neighbors</a:t>
            </a:r>
          </a:p>
        </p:txBody>
      </p:sp>
      <p:sp>
        <p:nvSpPr>
          <p:cNvPr id="17" name="Content Placeholder 4">
            <a:extLst>
              <a:ext uri="{FF2B5EF4-FFF2-40B4-BE49-F238E27FC236}">
                <a16:creationId xmlns:a16="http://schemas.microsoft.com/office/drawing/2014/main" id="{755B166A-5855-3BF7-E08D-AE7B5BAF4B50}"/>
              </a:ext>
            </a:extLst>
          </p:cNvPr>
          <p:cNvSpPr txBox="1">
            <a:spLocks/>
          </p:cNvSpPr>
          <p:nvPr/>
        </p:nvSpPr>
        <p:spPr>
          <a:xfrm>
            <a:off x="7317002" y="1910384"/>
            <a:ext cx="4027764" cy="75589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1800" b="1">
                <a:solidFill>
                  <a:schemeClr val="accent3">
                    <a:lumMod val="25000"/>
                  </a:schemeClr>
                </a:solidFill>
                <a:latin typeface="Calibri"/>
                <a:cs typeface="Calibri"/>
              </a:rPr>
              <a:t>Confusion matrix labels:</a:t>
            </a:r>
          </a:p>
        </p:txBody>
      </p:sp>
      <p:pic>
        <p:nvPicPr>
          <p:cNvPr id="19" name="Picture 19" descr="Table&#10;&#10;Description automatically generated">
            <a:extLst>
              <a:ext uri="{FF2B5EF4-FFF2-40B4-BE49-F238E27FC236}">
                <a16:creationId xmlns:a16="http://schemas.microsoft.com/office/drawing/2014/main" id="{3EF19F28-BA82-E750-9E9D-92BEFF8B21E5}"/>
              </a:ext>
            </a:extLst>
          </p:cNvPr>
          <p:cNvPicPr>
            <a:picLocks noChangeAspect="1"/>
          </p:cNvPicPr>
          <p:nvPr/>
        </p:nvPicPr>
        <p:blipFill>
          <a:blip r:embed="rId5"/>
          <a:stretch>
            <a:fillRect/>
          </a:stretch>
        </p:blipFill>
        <p:spPr>
          <a:xfrm>
            <a:off x="7313112" y="2284196"/>
            <a:ext cx="4298515" cy="1652869"/>
          </a:xfrm>
          <a:prstGeom prst="rect">
            <a:avLst/>
          </a:prstGeom>
        </p:spPr>
      </p:pic>
      <p:sp>
        <p:nvSpPr>
          <p:cNvPr id="20" name="Content Placeholder 4">
            <a:extLst>
              <a:ext uri="{FF2B5EF4-FFF2-40B4-BE49-F238E27FC236}">
                <a16:creationId xmlns:a16="http://schemas.microsoft.com/office/drawing/2014/main" id="{DF4584EF-ADAA-C86A-34CE-78DA713CCA58}"/>
              </a:ext>
            </a:extLst>
          </p:cNvPr>
          <p:cNvSpPr txBox="1">
            <a:spLocks/>
          </p:cNvSpPr>
          <p:nvPr/>
        </p:nvSpPr>
        <p:spPr>
          <a:xfrm>
            <a:off x="7317001" y="3998054"/>
            <a:ext cx="4027764" cy="190411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1800" b="1">
                <a:solidFill>
                  <a:schemeClr val="accent3">
                    <a:lumMod val="25000"/>
                  </a:schemeClr>
                </a:solidFill>
                <a:latin typeface="Calibri"/>
                <a:cs typeface="Calibri"/>
              </a:rPr>
              <a:t>TP – True Positive</a:t>
            </a:r>
          </a:p>
          <a:p>
            <a:pPr marL="0" indent="0">
              <a:lnSpc>
                <a:spcPct val="100000"/>
              </a:lnSpc>
              <a:spcBef>
                <a:spcPts val="1400"/>
              </a:spcBef>
              <a:buNone/>
            </a:pPr>
            <a:r>
              <a:rPr lang="en-US" sz="1800" b="1">
                <a:solidFill>
                  <a:schemeClr val="accent3">
                    <a:lumMod val="25000"/>
                  </a:schemeClr>
                </a:solidFill>
                <a:latin typeface="Calibri"/>
                <a:cs typeface="Calibri"/>
              </a:rPr>
              <a:t>FN – False Negative</a:t>
            </a:r>
          </a:p>
          <a:p>
            <a:pPr marL="0" indent="0">
              <a:lnSpc>
                <a:spcPct val="100000"/>
              </a:lnSpc>
              <a:spcBef>
                <a:spcPts val="1400"/>
              </a:spcBef>
              <a:buNone/>
            </a:pPr>
            <a:r>
              <a:rPr lang="en-US" sz="1800" b="1">
                <a:solidFill>
                  <a:schemeClr val="accent3">
                    <a:lumMod val="25000"/>
                  </a:schemeClr>
                </a:solidFill>
                <a:latin typeface="Calibri"/>
                <a:cs typeface="Calibri"/>
              </a:rPr>
              <a:t>FP – False Positive</a:t>
            </a:r>
          </a:p>
          <a:p>
            <a:pPr marL="0" indent="0">
              <a:lnSpc>
                <a:spcPct val="100000"/>
              </a:lnSpc>
              <a:spcBef>
                <a:spcPts val="1400"/>
              </a:spcBef>
              <a:buNone/>
            </a:pPr>
            <a:r>
              <a:rPr lang="en-US" sz="1800" b="1">
                <a:solidFill>
                  <a:schemeClr val="accent3">
                    <a:lumMod val="25000"/>
                  </a:schemeClr>
                </a:solidFill>
                <a:latin typeface="Calibri"/>
                <a:cs typeface="Calibri"/>
              </a:rPr>
              <a:t>TN – True Negative</a:t>
            </a:r>
          </a:p>
        </p:txBody>
      </p:sp>
    </p:spTree>
    <p:extLst>
      <p:ext uri="{BB962C8B-B14F-4D97-AF65-F5344CB8AC3E}">
        <p14:creationId xmlns:p14="http://schemas.microsoft.com/office/powerpoint/2010/main" val="3645034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46</a:t>
            </a:fld>
            <a:endParaRPr lang="en-US"/>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solidFill>
                <a:latin typeface="Calibri"/>
              </a:rPr>
              <a:t>Accuracy Scores</a:t>
            </a:r>
          </a:p>
        </p:txBody>
      </p:sp>
      <p:graphicFrame>
        <p:nvGraphicFramePr>
          <p:cNvPr id="12" name="Table 11">
            <a:extLst>
              <a:ext uri="{FF2B5EF4-FFF2-40B4-BE49-F238E27FC236}">
                <a16:creationId xmlns:a16="http://schemas.microsoft.com/office/drawing/2014/main" id="{0B7C861A-6323-B033-B54F-B00686F01044}"/>
              </a:ext>
            </a:extLst>
          </p:cNvPr>
          <p:cNvGraphicFramePr>
            <a:graphicFrameLocks noGrp="1"/>
          </p:cNvGraphicFramePr>
          <p:nvPr>
            <p:extLst>
              <p:ext uri="{D42A27DB-BD31-4B8C-83A1-F6EECF244321}">
                <p14:modId xmlns:p14="http://schemas.microsoft.com/office/powerpoint/2010/main" val="1285057297"/>
              </p:ext>
            </p:extLst>
          </p:nvPr>
        </p:nvGraphicFramePr>
        <p:xfrm>
          <a:off x="828040" y="1816053"/>
          <a:ext cx="10515600" cy="1920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118117633"/>
                    </a:ext>
                  </a:extLst>
                </a:gridCol>
                <a:gridCol w="3505200">
                  <a:extLst>
                    <a:ext uri="{9D8B030D-6E8A-4147-A177-3AD203B41FA5}">
                      <a16:colId xmlns:a16="http://schemas.microsoft.com/office/drawing/2014/main" val="3012663752"/>
                    </a:ext>
                  </a:extLst>
                </a:gridCol>
                <a:gridCol w="3505200">
                  <a:extLst>
                    <a:ext uri="{9D8B030D-6E8A-4147-A177-3AD203B41FA5}">
                      <a16:colId xmlns:a16="http://schemas.microsoft.com/office/drawing/2014/main" val="835501715"/>
                    </a:ext>
                  </a:extLst>
                </a:gridCol>
              </a:tblGrid>
              <a:tr h="361950">
                <a:tc>
                  <a:txBody>
                    <a:bodyPr/>
                    <a:lstStyle/>
                    <a:p>
                      <a:pPr algn="ctr" fontAlgn="base"/>
                      <a:r>
                        <a:rPr lang="en-US" sz="2400">
                          <a:effectLst/>
                        </a:rPr>
                        <a:t>Algorithm​</a:t>
                      </a:r>
                      <a:endParaRPr lang="en-US" sz="2400" b="1" i="0">
                        <a:solidFill>
                          <a:srgbClr val="FFFFFF"/>
                        </a:solidFill>
                        <a:effectLst/>
                      </a:endParaRPr>
                    </a:p>
                  </a:txBody>
                  <a:tcPr/>
                </a:tc>
                <a:tc>
                  <a:txBody>
                    <a:bodyPr/>
                    <a:lstStyle/>
                    <a:p>
                      <a:pPr algn="ctr" fontAlgn="base"/>
                      <a:r>
                        <a:rPr lang="en-US" sz="2400">
                          <a:effectLst/>
                        </a:rPr>
                        <a:t>Accuracy​</a:t>
                      </a:r>
                      <a:endParaRPr lang="en-US" sz="2400" b="1" i="0">
                        <a:solidFill>
                          <a:srgbClr val="FFFFFF"/>
                        </a:solidFill>
                        <a:effectLst/>
                      </a:endParaRPr>
                    </a:p>
                  </a:txBody>
                  <a:tcPr/>
                </a:tc>
                <a:tc>
                  <a:txBody>
                    <a:bodyPr/>
                    <a:lstStyle/>
                    <a:p>
                      <a:pPr algn="ctr" fontAlgn="base"/>
                      <a:r>
                        <a:rPr lang="en-US" sz="2400">
                          <a:effectLst/>
                        </a:rPr>
                        <a:t>Test set score​</a:t>
                      </a:r>
                      <a:endParaRPr lang="en-US" sz="2400" b="1" i="0">
                        <a:solidFill>
                          <a:srgbClr val="FFFFFF"/>
                        </a:solidFill>
                        <a:effectLst/>
                      </a:endParaRPr>
                    </a:p>
                  </a:txBody>
                  <a:tcPr/>
                </a:tc>
                <a:extLst>
                  <a:ext uri="{0D108BD9-81ED-4DB2-BD59-A6C34878D82A}">
                    <a16:rowId xmlns:a16="http://schemas.microsoft.com/office/drawing/2014/main" val="1333303176"/>
                  </a:ext>
                </a:extLst>
              </a:tr>
              <a:tr h="361950">
                <a:tc>
                  <a:txBody>
                    <a:bodyPr/>
                    <a:lstStyle/>
                    <a:p>
                      <a:pPr algn="l" fontAlgn="base"/>
                      <a:r>
                        <a:rPr lang="en-US" sz="1800">
                          <a:effectLst/>
                        </a:rPr>
                        <a:t>Logistic Regression​</a:t>
                      </a:r>
                      <a:endParaRPr lang="en-US" b="0" i="0">
                        <a:solidFill>
                          <a:srgbClr val="000000"/>
                        </a:solidFill>
                        <a:effectLst/>
                      </a:endParaRPr>
                    </a:p>
                  </a:txBody>
                  <a:tcPr/>
                </a:tc>
                <a:tc>
                  <a:txBody>
                    <a:bodyPr/>
                    <a:lstStyle/>
                    <a:p>
                      <a:pPr algn="l" fontAlgn="base"/>
                      <a:r>
                        <a:rPr lang="en-US" sz="1800">
                          <a:effectLst/>
                        </a:rPr>
                        <a:t>0.8476</a:t>
                      </a:r>
                      <a:endParaRPr lang="en-US" b="0" i="0">
                        <a:solidFill>
                          <a:srgbClr val="000000"/>
                        </a:solidFill>
                        <a:effectLst/>
                      </a:endParaRPr>
                    </a:p>
                  </a:txBody>
                  <a:tcPr/>
                </a:tc>
                <a:tc>
                  <a:txBody>
                    <a:bodyPr/>
                    <a:lstStyle/>
                    <a:p>
                      <a:pPr algn="l" fontAlgn="base"/>
                      <a:r>
                        <a:rPr lang="en-US" sz="1800">
                          <a:effectLst/>
                        </a:rPr>
                        <a:t>0.8333​</a:t>
                      </a:r>
                      <a:endParaRPr lang="en-US" b="0" i="0">
                        <a:solidFill>
                          <a:srgbClr val="000000"/>
                        </a:solidFill>
                        <a:effectLst/>
                      </a:endParaRPr>
                    </a:p>
                  </a:txBody>
                  <a:tcPr/>
                </a:tc>
                <a:extLst>
                  <a:ext uri="{0D108BD9-81ED-4DB2-BD59-A6C34878D82A}">
                    <a16:rowId xmlns:a16="http://schemas.microsoft.com/office/drawing/2014/main" val="113825501"/>
                  </a:ext>
                </a:extLst>
              </a:tr>
              <a:tr h="361950">
                <a:tc>
                  <a:txBody>
                    <a:bodyPr/>
                    <a:lstStyle/>
                    <a:p>
                      <a:pPr algn="l" fontAlgn="base"/>
                      <a:r>
                        <a:rPr lang="en-US" sz="1800">
                          <a:effectLst/>
                        </a:rPr>
                        <a:t>Support Vector Machine​</a:t>
                      </a:r>
                      <a:endParaRPr lang="en-US" b="0" i="0">
                        <a:solidFill>
                          <a:srgbClr val="000000"/>
                        </a:solidFill>
                        <a:effectLst/>
                      </a:endParaRPr>
                    </a:p>
                  </a:txBody>
                  <a:tcPr/>
                </a:tc>
                <a:tc>
                  <a:txBody>
                    <a:bodyPr/>
                    <a:lstStyle/>
                    <a:p>
                      <a:pPr algn="l" fontAlgn="base"/>
                      <a:r>
                        <a:rPr lang="en-US" sz="1800">
                          <a:effectLst/>
                        </a:rPr>
                        <a:t>0.8482</a:t>
                      </a:r>
                      <a:endParaRPr lang="en-US" b="0" i="0">
                        <a:solidFill>
                          <a:srgbClr val="000000"/>
                        </a:solidFill>
                        <a:effectLst/>
                      </a:endParaRPr>
                    </a:p>
                  </a:txBody>
                  <a:tcPr/>
                </a:tc>
                <a:tc>
                  <a:txBody>
                    <a:bodyPr/>
                    <a:lstStyle/>
                    <a:p>
                      <a:pPr algn="l" fontAlgn="base"/>
                      <a:r>
                        <a:rPr lang="en-US" sz="1800">
                          <a:effectLst/>
                        </a:rPr>
                        <a:t>0.8333​</a:t>
                      </a:r>
                      <a:endParaRPr lang="en-US" b="0" i="0">
                        <a:solidFill>
                          <a:srgbClr val="000000"/>
                        </a:solidFill>
                        <a:effectLst/>
                      </a:endParaRPr>
                    </a:p>
                  </a:txBody>
                  <a:tcPr/>
                </a:tc>
                <a:extLst>
                  <a:ext uri="{0D108BD9-81ED-4DB2-BD59-A6C34878D82A}">
                    <a16:rowId xmlns:a16="http://schemas.microsoft.com/office/drawing/2014/main" val="1519692568"/>
                  </a:ext>
                </a:extLst>
              </a:tr>
              <a:tr h="361950">
                <a:tc>
                  <a:txBody>
                    <a:bodyPr/>
                    <a:lstStyle/>
                    <a:p>
                      <a:pPr algn="l" fontAlgn="base"/>
                      <a:r>
                        <a:rPr lang="en-US" sz="1800">
                          <a:effectLst/>
                        </a:rPr>
                        <a:t>Decision Tree​</a:t>
                      </a:r>
                      <a:endParaRPr lang="en-US" b="0" i="0">
                        <a:solidFill>
                          <a:srgbClr val="000000"/>
                        </a:solidFill>
                        <a:effectLst/>
                      </a:endParaRPr>
                    </a:p>
                  </a:txBody>
                  <a:tcPr/>
                </a:tc>
                <a:tc>
                  <a:txBody>
                    <a:bodyPr/>
                    <a:lstStyle/>
                    <a:p>
                      <a:pPr algn="l" fontAlgn="base"/>
                      <a:r>
                        <a:rPr lang="en-US" sz="1800">
                          <a:effectLst/>
                        </a:rPr>
                        <a:t>0.8875</a:t>
                      </a:r>
                      <a:endParaRPr lang="en-US" b="0" i="0">
                        <a:solidFill>
                          <a:srgbClr val="000000"/>
                        </a:solidFill>
                        <a:effectLst/>
                      </a:endParaRPr>
                    </a:p>
                  </a:txBody>
                  <a:tcPr/>
                </a:tc>
                <a:tc>
                  <a:txBody>
                    <a:bodyPr/>
                    <a:lstStyle/>
                    <a:p>
                      <a:pPr algn="l" fontAlgn="base"/>
                      <a:r>
                        <a:rPr lang="en-US" sz="1800">
                          <a:effectLst/>
                        </a:rPr>
                        <a:t>0.8333​</a:t>
                      </a:r>
                      <a:endParaRPr lang="en-US" b="0" i="0">
                        <a:solidFill>
                          <a:srgbClr val="000000"/>
                        </a:solidFill>
                        <a:effectLst/>
                      </a:endParaRPr>
                    </a:p>
                  </a:txBody>
                  <a:tcPr/>
                </a:tc>
                <a:extLst>
                  <a:ext uri="{0D108BD9-81ED-4DB2-BD59-A6C34878D82A}">
                    <a16:rowId xmlns:a16="http://schemas.microsoft.com/office/drawing/2014/main" val="522382074"/>
                  </a:ext>
                </a:extLst>
              </a:tr>
              <a:tr h="361950">
                <a:tc>
                  <a:txBody>
                    <a:bodyPr/>
                    <a:lstStyle/>
                    <a:p>
                      <a:pPr algn="l" fontAlgn="base"/>
                      <a:r>
                        <a:rPr lang="en-US" sz="1800">
                          <a:effectLst/>
                        </a:rPr>
                        <a:t>K-Nearest Neighbors​</a:t>
                      </a:r>
                      <a:endParaRPr lang="en-US" b="0" i="0">
                        <a:solidFill>
                          <a:srgbClr val="000000"/>
                        </a:solidFill>
                        <a:effectLst/>
                      </a:endParaRPr>
                    </a:p>
                  </a:txBody>
                  <a:tcPr/>
                </a:tc>
                <a:tc>
                  <a:txBody>
                    <a:bodyPr/>
                    <a:lstStyle/>
                    <a:p>
                      <a:pPr algn="l" fontAlgn="base"/>
                      <a:r>
                        <a:rPr lang="en-US" sz="1800">
                          <a:effectLst/>
                        </a:rPr>
                        <a:t>0.8472​</a:t>
                      </a:r>
                      <a:endParaRPr lang="en-US" b="0" i="0">
                        <a:solidFill>
                          <a:srgbClr val="000000"/>
                        </a:solidFill>
                        <a:effectLst/>
                      </a:endParaRPr>
                    </a:p>
                  </a:txBody>
                  <a:tcPr/>
                </a:tc>
                <a:tc>
                  <a:txBody>
                    <a:bodyPr/>
                    <a:lstStyle/>
                    <a:p>
                      <a:pPr algn="l" fontAlgn="base"/>
                      <a:r>
                        <a:rPr lang="en-US" sz="1800">
                          <a:effectLst/>
                        </a:rPr>
                        <a:t>0.8333​</a:t>
                      </a:r>
                      <a:endParaRPr lang="en-US" b="0" i="0">
                        <a:solidFill>
                          <a:srgbClr val="000000"/>
                        </a:solidFill>
                        <a:effectLst/>
                      </a:endParaRPr>
                    </a:p>
                  </a:txBody>
                  <a:tcPr/>
                </a:tc>
                <a:extLst>
                  <a:ext uri="{0D108BD9-81ED-4DB2-BD59-A6C34878D82A}">
                    <a16:rowId xmlns:a16="http://schemas.microsoft.com/office/drawing/2014/main" val="270756854"/>
                  </a:ext>
                </a:extLst>
              </a:tr>
            </a:tbl>
          </a:graphicData>
        </a:graphic>
      </p:graphicFrame>
      <p:sp>
        <p:nvSpPr>
          <p:cNvPr id="13" name="TextBox 12">
            <a:extLst>
              <a:ext uri="{FF2B5EF4-FFF2-40B4-BE49-F238E27FC236}">
                <a16:creationId xmlns:a16="http://schemas.microsoft.com/office/drawing/2014/main" id="{21DA324E-08D7-8AD3-1FF6-90536AA4F987}"/>
              </a:ext>
            </a:extLst>
          </p:cNvPr>
          <p:cNvSpPr txBox="1"/>
          <p:nvPr/>
        </p:nvSpPr>
        <p:spPr>
          <a:xfrm>
            <a:off x="768263" y="1405820"/>
            <a:ext cx="99769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The accuracy and test accuracy scores for all the algorithms are shown in the following table:</a:t>
            </a:r>
          </a:p>
        </p:txBody>
      </p:sp>
      <p:graphicFrame>
        <p:nvGraphicFramePr>
          <p:cNvPr id="2" name="Table 2">
            <a:extLst>
              <a:ext uri="{FF2B5EF4-FFF2-40B4-BE49-F238E27FC236}">
                <a16:creationId xmlns:a16="http://schemas.microsoft.com/office/drawing/2014/main" id="{77FE2232-ED49-6AAF-888F-95F108353236}"/>
              </a:ext>
            </a:extLst>
          </p:cNvPr>
          <p:cNvGraphicFramePr>
            <a:graphicFrameLocks noGrp="1"/>
          </p:cNvGraphicFramePr>
          <p:nvPr>
            <p:extLst>
              <p:ext uri="{D42A27DB-BD31-4B8C-83A1-F6EECF244321}">
                <p14:modId xmlns:p14="http://schemas.microsoft.com/office/powerpoint/2010/main" val="450651878"/>
              </p:ext>
            </p:extLst>
          </p:nvPr>
        </p:nvGraphicFramePr>
        <p:xfrm>
          <a:off x="829586" y="4260265"/>
          <a:ext cx="9769993" cy="2123440"/>
        </p:xfrm>
        <a:graphic>
          <a:graphicData uri="http://schemas.openxmlformats.org/drawingml/2006/table">
            <a:tbl>
              <a:tblPr firstRow="1" bandRow="1">
                <a:tableStyleId>{5C22544A-7EE6-4342-B048-85BDC9FD1C3A}</a:tableStyleId>
              </a:tblPr>
              <a:tblGrid>
                <a:gridCol w="3335122">
                  <a:extLst>
                    <a:ext uri="{9D8B030D-6E8A-4147-A177-3AD203B41FA5}">
                      <a16:colId xmlns:a16="http://schemas.microsoft.com/office/drawing/2014/main" val="2492004005"/>
                    </a:ext>
                  </a:extLst>
                </a:gridCol>
                <a:gridCol w="6434871">
                  <a:extLst>
                    <a:ext uri="{9D8B030D-6E8A-4147-A177-3AD203B41FA5}">
                      <a16:colId xmlns:a16="http://schemas.microsoft.com/office/drawing/2014/main" val="3289078741"/>
                    </a:ext>
                  </a:extLst>
                </a:gridCol>
              </a:tblGrid>
              <a:tr h="370840">
                <a:tc>
                  <a:txBody>
                    <a:bodyPr/>
                    <a:lstStyle/>
                    <a:p>
                      <a:r>
                        <a:rPr lang="en-US" dirty="0"/>
                        <a:t>Algorithm</a:t>
                      </a:r>
                    </a:p>
                  </a:txBody>
                  <a:tcPr/>
                </a:tc>
                <a:tc>
                  <a:txBody>
                    <a:bodyPr/>
                    <a:lstStyle/>
                    <a:p>
                      <a:r>
                        <a:rPr lang="en-US" dirty="0"/>
                        <a:t>Best Parameters</a:t>
                      </a:r>
                    </a:p>
                  </a:txBody>
                  <a:tcPr/>
                </a:tc>
                <a:extLst>
                  <a:ext uri="{0D108BD9-81ED-4DB2-BD59-A6C34878D82A}">
                    <a16:rowId xmlns:a16="http://schemas.microsoft.com/office/drawing/2014/main" val="3182964142"/>
                  </a:ext>
                </a:extLst>
              </a:tr>
              <a:tr h="370840">
                <a:tc>
                  <a:txBody>
                    <a:bodyPr/>
                    <a:lstStyle/>
                    <a:p>
                      <a:r>
                        <a:rPr lang="en-US" dirty="0"/>
                        <a:t>Logistic Regression</a:t>
                      </a:r>
                    </a:p>
                  </a:txBody>
                  <a:tcPr/>
                </a:tc>
                <a:tc>
                  <a:txBody>
                    <a:bodyPr/>
                    <a:lstStyle/>
                    <a:p>
                      <a:pPr lvl="0">
                        <a:buNone/>
                      </a:pPr>
                      <a:r>
                        <a:rPr lang="en-US" dirty="0"/>
                        <a:t>c= 0.01</a:t>
                      </a:r>
                    </a:p>
                  </a:txBody>
                  <a:tcPr/>
                </a:tc>
                <a:extLst>
                  <a:ext uri="{0D108BD9-81ED-4DB2-BD59-A6C34878D82A}">
                    <a16:rowId xmlns:a16="http://schemas.microsoft.com/office/drawing/2014/main" val="527097482"/>
                  </a:ext>
                </a:extLst>
              </a:tr>
              <a:tr h="370840">
                <a:tc>
                  <a:txBody>
                    <a:bodyPr/>
                    <a:lstStyle/>
                    <a:p>
                      <a:r>
                        <a:rPr lang="en-US" dirty="0"/>
                        <a:t>Support Vector Machine</a:t>
                      </a:r>
                    </a:p>
                  </a:txBody>
                  <a:tcPr/>
                </a:tc>
                <a:tc>
                  <a:txBody>
                    <a:bodyPr/>
                    <a:lstStyle/>
                    <a:p>
                      <a:r>
                        <a:rPr lang="en-US" dirty="0"/>
                        <a:t>c= 1.0, gamma = '0.0316', kernel = 'sigmoid'</a:t>
                      </a:r>
                    </a:p>
                  </a:txBody>
                  <a:tcPr/>
                </a:tc>
                <a:extLst>
                  <a:ext uri="{0D108BD9-81ED-4DB2-BD59-A6C34878D82A}">
                    <a16:rowId xmlns:a16="http://schemas.microsoft.com/office/drawing/2014/main" val="245853083"/>
                  </a:ext>
                </a:extLst>
              </a:tr>
              <a:tr h="370840">
                <a:tc>
                  <a:txBody>
                    <a:bodyPr/>
                    <a:lstStyle/>
                    <a:p>
                      <a:r>
                        <a:rPr lang="en-US" dirty="0"/>
                        <a:t>Decision tree</a:t>
                      </a:r>
                    </a:p>
                  </a:txBody>
                  <a:tcPr/>
                </a:tc>
                <a:tc>
                  <a:txBody>
                    <a:bodyPr/>
                    <a:lstStyle/>
                    <a:p>
                      <a:r>
                        <a:rPr lang="en-US" dirty="0"/>
                        <a:t>criterion = 'entropy, </a:t>
                      </a:r>
                      <a:r>
                        <a:rPr lang="en-US" dirty="0" err="1"/>
                        <a:t>max_depth</a:t>
                      </a:r>
                      <a:r>
                        <a:rPr lang="en-US" dirty="0"/>
                        <a:t> = 6, </a:t>
                      </a:r>
                      <a:r>
                        <a:rPr lang="en-US" dirty="0" err="1"/>
                        <a:t>max_features</a:t>
                      </a:r>
                      <a:r>
                        <a:rPr lang="en-US" dirty="0"/>
                        <a:t>='sqrt', </a:t>
                      </a:r>
                      <a:r>
                        <a:rPr lang="en-US" dirty="0" err="1"/>
                        <a:t>min_samples_leaf</a:t>
                      </a:r>
                      <a:r>
                        <a:rPr lang="en-US" dirty="0"/>
                        <a:t> = 2, </a:t>
                      </a:r>
                      <a:r>
                        <a:rPr lang="en-US" dirty="0" err="1"/>
                        <a:t>min_samples_split</a:t>
                      </a:r>
                      <a:r>
                        <a:rPr lang="en-US" dirty="0"/>
                        <a:t> = 5, splitter = 'random, </a:t>
                      </a:r>
                    </a:p>
                  </a:txBody>
                  <a:tcPr/>
                </a:tc>
                <a:extLst>
                  <a:ext uri="{0D108BD9-81ED-4DB2-BD59-A6C34878D82A}">
                    <a16:rowId xmlns:a16="http://schemas.microsoft.com/office/drawing/2014/main" val="74805983"/>
                  </a:ext>
                </a:extLst>
              </a:tr>
              <a:tr h="370840">
                <a:tc>
                  <a:txBody>
                    <a:bodyPr/>
                    <a:lstStyle/>
                    <a:p>
                      <a:r>
                        <a:rPr lang="en-US" dirty="0"/>
                        <a:t>K-Nearest Neighbors</a:t>
                      </a:r>
                    </a:p>
                  </a:txBody>
                  <a:tcPr/>
                </a:tc>
                <a:tc>
                  <a:txBody>
                    <a:bodyPr/>
                    <a:lstStyle/>
                    <a:p>
                      <a:r>
                        <a:rPr lang="en-US" dirty="0"/>
                        <a:t>algorithm = 'auto', </a:t>
                      </a:r>
                      <a:r>
                        <a:rPr lang="en-US" dirty="0" err="1"/>
                        <a:t>n_neighbors</a:t>
                      </a:r>
                      <a:r>
                        <a:rPr lang="en-US" dirty="0"/>
                        <a:t> = 10, p = 1</a:t>
                      </a:r>
                    </a:p>
                  </a:txBody>
                  <a:tcPr/>
                </a:tc>
                <a:extLst>
                  <a:ext uri="{0D108BD9-81ED-4DB2-BD59-A6C34878D82A}">
                    <a16:rowId xmlns:a16="http://schemas.microsoft.com/office/drawing/2014/main" val="3551435698"/>
                  </a:ext>
                </a:extLst>
              </a:tr>
            </a:tbl>
          </a:graphicData>
        </a:graphic>
      </p:graphicFrame>
      <p:sp>
        <p:nvSpPr>
          <p:cNvPr id="7" name="TextBox 6">
            <a:extLst>
              <a:ext uri="{FF2B5EF4-FFF2-40B4-BE49-F238E27FC236}">
                <a16:creationId xmlns:a16="http://schemas.microsoft.com/office/drawing/2014/main" id="{82AB5AAD-771F-074B-F73D-39F4034856EC}"/>
              </a:ext>
            </a:extLst>
          </p:cNvPr>
          <p:cNvSpPr txBox="1"/>
          <p:nvPr/>
        </p:nvSpPr>
        <p:spPr>
          <a:xfrm>
            <a:off x="768263" y="3895019"/>
            <a:ext cx="99769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The best parameters found through </a:t>
            </a:r>
            <a:r>
              <a:rPr lang="en-US" sz="2000" dirty="0" err="1">
                <a:cs typeface="Calibri"/>
              </a:rPr>
              <a:t>GridSearch</a:t>
            </a:r>
            <a:r>
              <a:rPr lang="en-US" sz="2000" dirty="0">
                <a:cs typeface="Calibri"/>
              </a:rPr>
              <a:t>:</a:t>
            </a:r>
          </a:p>
        </p:txBody>
      </p:sp>
    </p:spTree>
    <p:extLst>
      <p:ext uri="{BB962C8B-B14F-4D97-AF65-F5344CB8AC3E}">
        <p14:creationId xmlns:p14="http://schemas.microsoft.com/office/powerpoint/2010/main" val="3666147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47</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718479"/>
            <a:ext cx="5903913" cy="4351338"/>
          </a:xfrm>
          <a:prstGeom prst="rect">
            <a:avLst/>
          </a:prstGeom>
        </p:spPr>
        <p:txBody>
          <a:bodyPr lIns="91440" tIns="45720" rIns="91440" bIns="45720" anchor="t">
            <a:normAutofit/>
          </a:bodyPr>
          <a:lstStyle/>
          <a:p>
            <a:pPr>
              <a:lnSpc>
                <a:spcPct val="100000"/>
              </a:lnSpc>
              <a:spcBef>
                <a:spcPts val="1400"/>
              </a:spcBef>
            </a:pPr>
            <a:r>
              <a:rPr lang="en-US" sz="2200">
                <a:solidFill>
                  <a:schemeClr val="accent3">
                    <a:lumMod val="25000"/>
                  </a:schemeClr>
                </a:solidFill>
                <a:latin typeface="Calibri"/>
                <a:cs typeface="Calibri"/>
              </a:rPr>
              <a:t>The orbits ES-L1, GEO, HEO, SSO have the highest success rate.</a:t>
            </a:r>
          </a:p>
          <a:p>
            <a:pPr>
              <a:lnSpc>
                <a:spcPct val="100000"/>
              </a:lnSpc>
              <a:spcBef>
                <a:spcPts val="1400"/>
              </a:spcBef>
            </a:pPr>
            <a:r>
              <a:rPr lang="en-US" sz="2200">
                <a:solidFill>
                  <a:schemeClr val="accent3">
                    <a:lumMod val="25000"/>
                  </a:schemeClr>
                </a:solidFill>
                <a:latin typeface="Calibri"/>
                <a:cs typeface="Calibri"/>
              </a:rPr>
              <a:t>The overall success has been increasing since 2015.</a:t>
            </a:r>
          </a:p>
          <a:p>
            <a:pPr>
              <a:lnSpc>
                <a:spcPct val="100000"/>
              </a:lnSpc>
              <a:spcBef>
                <a:spcPts val="1400"/>
              </a:spcBef>
            </a:pPr>
            <a:r>
              <a:rPr lang="en-US" sz="2200">
                <a:solidFill>
                  <a:schemeClr val="accent3">
                    <a:lumMod val="25000"/>
                  </a:schemeClr>
                </a:solidFill>
                <a:latin typeface="Calibri"/>
                <a:cs typeface="Calibri"/>
              </a:rPr>
              <a:t>Decision Tree classifier performs the best in predicting a successful landing</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solidFill>
                <a:latin typeface="Calibri"/>
              </a:rPr>
              <a:t>Conclusions</a:t>
            </a:r>
          </a:p>
        </p:txBody>
      </p:sp>
      <p:pic>
        <p:nvPicPr>
          <p:cNvPr id="2" name="Picture 2" descr="Chart, bar chart&#10;&#10;Description automatically generated">
            <a:extLst>
              <a:ext uri="{FF2B5EF4-FFF2-40B4-BE49-F238E27FC236}">
                <a16:creationId xmlns:a16="http://schemas.microsoft.com/office/drawing/2014/main" id="{D0048106-EE55-3672-E2E8-89640D882C6C}"/>
              </a:ext>
            </a:extLst>
          </p:cNvPr>
          <p:cNvPicPr>
            <a:picLocks noChangeAspect="1"/>
          </p:cNvPicPr>
          <p:nvPr/>
        </p:nvPicPr>
        <p:blipFill>
          <a:blip r:embed="rId3"/>
          <a:stretch>
            <a:fillRect/>
          </a:stretch>
        </p:blipFill>
        <p:spPr>
          <a:xfrm>
            <a:off x="7114784" y="1460326"/>
            <a:ext cx="3505199" cy="2340278"/>
          </a:xfrm>
          <a:prstGeom prst="rect">
            <a:avLst/>
          </a:prstGeom>
        </p:spPr>
      </p:pic>
      <p:pic>
        <p:nvPicPr>
          <p:cNvPr id="3" name="Picture 5" descr="Chart, line chart&#10;&#10;Description automatically generated">
            <a:extLst>
              <a:ext uri="{FF2B5EF4-FFF2-40B4-BE49-F238E27FC236}">
                <a16:creationId xmlns:a16="http://schemas.microsoft.com/office/drawing/2014/main" id="{BD33D8D8-33DA-ABAE-B502-C4F5F93457FA}"/>
              </a:ext>
            </a:extLst>
          </p:cNvPr>
          <p:cNvPicPr>
            <a:picLocks noChangeAspect="1"/>
          </p:cNvPicPr>
          <p:nvPr/>
        </p:nvPicPr>
        <p:blipFill>
          <a:blip r:embed="rId4"/>
          <a:stretch>
            <a:fillRect/>
          </a:stretch>
        </p:blipFill>
        <p:spPr>
          <a:xfrm>
            <a:off x="5663852" y="4088163"/>
            <a:ext cx="3432131" cy="2345539"/>
          </a:xfrm>
          <a:prstGeom prst="rect">
            <a:avLst/>
          </a:prstGeom>
        </p:spPr>
      </p:pic>
      <p:pic>
        <p:nvPicPr>
          <p:cNvPr id="7" name="Picture 7" descr="Chart&#10;&#10;Description automatically generated">
            <a:extLst>
              <a:ext uri="{FF2B5EF4-FFF2-40B4-BE49-F238E27FC236}">
                <a16:creationId xmlns:a16="http://schemas.microsoft.com/office/drawing/2014/main" id="{541F73AF-B87E-8276-D8EA-1EC41C8DF709}"/>
              </a:ext>
            </a:extLst>
          </p:cNvPr>
          <p:cNvPicPr>
            <a:picLocks noChangeAspect="1"/>
          </p:cNvPicPr>
          <p:nvPr/>
        </p:nvPicPr>
        <p:blipFill>
          <a:blip r:embed="rId5"/>
          <a:stretch>
            <a:fillRect/>
          </a:stretch>
        </p:blipFill>
        <p:spPr>
          <a:xfrm>
            <a:off x="1812099" y="4268615"/>
            <a:ext cx="2743200" cy="2162086"/>
          </a:xfrm>
          <a:prstGeom prst="rect">
            <a:avLst/>
          </a:prstGeom>
        </p:spPr>
      </p:pic>
      <p:sp>
        <p:nvSpPr>
          <p:cNvPr id="8" name="TextBox 7">
            <a:extLst>
              <a:ext uri="{FF2B5EF4-FFF2-40B4-BE49-F238E27FC236}">
                <a16:creationId xmlns:a16="http://schemas.microsoft.com/office/drawing/2014/main" id="{827E7EBB-09B9-0114-C193-F23457AD08AD}"/>
              </a:ext>
            </a:extLst>
          </p:cNvPr>
          <p:cNvSpPr txBox="1"/>
          <p:nvPr/>
        </p:nvSpPr>
        <p:spPr>
          <a:xfrm rot="-5400000">
            <a:off x="5935249" y="2070043"/>
            <a:ext cx="2043830"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t>Success Rate</a:t>
            </a:r>
            <a:endParaRPr lang="en-US" sz="1500">
              <a:cs typeface="Calibri"/>
            </a:endParaRPr>
          </a:p>
        </p:txBody>
      </p:sp>
      <p:sp>
        <p:nvSpPr>
          <p:cNvPr id="203" name="TextBox 202">
            <a:extLst>
              <a:ext uri="{FF2B5EF4-FFF2-40B4-BE49-F238E27FC236}">
                <a16:creationId xmlns:a16="http://schemas.microsoft.com/office/drawing/2014/main" id="{1A741479-7530-ADA1-5C89-426BDDAF87C7}"/>
              </a:ext>
            </a:extLst>
          </p:cNvPr>
          <p:cNvSpPr txBox="1"/>
          <p:nvPr/>
        </p:nvSpPr>
        <p:spPr>
          <a:xfrm>
            <a:off x="8576152" y="3729741"/>
            <a:ext cx="2043830"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cs typeface="Calibri"/>
              </a:rPr>
              <a:t>Orbits</a:t>
            </a:r>
          </a:p>
        </p:txBody>
      </p:sp>
    </p:spTree>
    <p:extLst>
      <p:ext uri="{BB962C8B-B14F-4D97-AF65-F5344CB8AC3E}">
        <p14:creationId xmlns:p14="http://schemas.microsoft.com/office/powerpoint/2010/main" val="1630123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4FD674BD-DF0A-2B0D-97EB-7D7DB3FDE1F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4773"/>
          <a:stretch/>
        </p:blipFill>
        <p:spPr>
          <a:xfrm>
            <a:off x="-3047" y="10"/>
            <a:ext cx="12191999" cy="6857990"/>
          </a:xfrm>
          <a:prstGeom prst="rect">
            <a:avLst/>
          </a:prstGeom>
        </p:spPr>
      </p:pic>
      <p:sp>
        <p:nvSpPr>
          <p:cNvPr id="24" name="Rectangle 2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E2CD7-1C0F-9FDE-C947-FA2797D8B0D7}"/>
              </a:ext>
            </a:extLst>
          </p:cNvPr>
          <p:cNvSpPr>
            <a:spLocks noGrp="1"/>
          </p:cNvSpPr>
          <p:nvPr>
            <p:ph type="title"/>
          </p:nvPr>
        </p:nvSpPr>
        <p:spPr>
          <a:xfrm>
            <a:off x="-2639652" y="1640783"/>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a:solidFill>
                  <a:srgbClr val="FFFFFF"/>
                </a:solidFill>
              </a:rPr>
              <a:t>Thank you!</a:t>
            </a:r>
          </a:p>
        </p:txBody>
      </p:sp>
      <p:sp>
        <p:nvSpPr>
          <p:cNvPr id="6" name="TextBox 5">
            <a:extLst>
              <a:ext uri="{FF2B5EF4-FFF2-40B4-BE49-F238E27FC236}">
                <a16:creationId xmlns:a16="http://schemas.microsoft.com/office/drawing/2014/main" id="{2AC1517A-93B1-6E7C-181E-95B4EE66CD4C}"/>
              </a:ext>
            </a:extLst>
          </p:cNvPr>
          <p:cNvSpPr txBox="1"/>
          <p:nvPr/>
        </p:nvSpPr>
        <p:spPr>
          <a:xfrm>
            <a:off x="9734434"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429328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HD wallpaper: gear mechanism, gears, machine, machine Part ...">
            <a:extLst>
              <a:ext uri="{FF2B5EF4-FFF2-40B4-BE49-F238E27FC236}">
                <a16:creationId xmlns:a16="http://schemas.microsoft.com/office/drawing/2014/main" id="{76638E2F-8B6A-52B6-727F-AC6C4DB9DBF9}"/>
              </a:ext>
            </a:extLst>
          </p:cNvPr>
          <p:cNvPicPr>
            <a:picLocks noChangeAspect="1"/>
          </p:cNvPicPr>
          <p:nvPr/>
        </p:nvPicPr>
        <p:blipFill rotWithShape="1">
          <a:blip r:embed="rId2"/>
          <a:srcRect l="9091" t="9091"/>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002FD-23D5-8E20-AECD-5C50C0F77467}"/>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Methodology</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7653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466722" y="586855"/>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r">
              <a:spcAft>
                <a:spcPts val="600"/>
              </a:spcAft>
            </a:pPr>
            <a:r>
              <a:rPr lang="en-US" b="1" kern="1200">
                <a:solidFill>
                  <a:srgbClr val="FFFFFF"/>
                </a:solidFill>
                <a:latin typeface="Calibri"/>
                <a:ea typeface="+mj-ea"/>
                <a:cs typeface="Calibri"/>
              </a:rPr>
              <a:t>Methodology</a:t>
            </a:r>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4238759" y="649480"/>
            <a:ext cx="7126847" cy="554604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1400"/>
              </a:spcBef>
              <a:buNone/>
            </a:pPr>
            <a:endParaRPr lang="en-US" sz="2000">
              <a:solidFill>
                <a:schemeClr val="tx1"/>
              </a:solidFill>
              <a:latin typeface="+mn-lt"/>
              <a:cs typeface="Calibri"/>
            </a:endParaRPr>
          </a:p>
          <a:p>
            <a:pPr marL="0" indent="0">
              <a:spcBef>
                <a:spcPts val="1400"/>
              </a:spcBef>
              <a:buNone/>
            </a:pPr>
            <a:r>
              <a:rPr lang="en-US" sz="2000" dirty="0">
                <a:solidFill>
                  <a:schemeClr val="tx1"/>
                </a:solidFill>
                <a:latin typeface="+mn-lt"/>
              </a:rPr>
              <a:t>Data collection methodology:</a:t>
            </a:r>
            <a:endParaRPr lang="en-US" sz="2000" dirty="0">
              <a:solidFill>
                <a:schemeClr val="tx1"/>
              </a:solidFill>
              <a:latin typeface="+mn-lt"/>
              <a:cs typeface="Calibri" panose="020F0502020204030204"/>
            </a:endParaRPr>
          </a:p>
          <a:p>
            <a:pPr lvl="1">
              <a:spcBef>
                <a:spcPts val="1400"/>
              </a:spcBef>
              <a:buFont typeface="Arial" panose="020B0604020202020204" pitchFamily="34" charset="0"/>
              <a:buChar char="•"/>
            </a:pPr>
            <a:r>
              <a:rPr lang="en-US" sz="2000" dirty="0">
                <a:solidFill>
                  <a:schemeClr val="tx1"/>
                </a:solidFill>
                <a:latin typeface="+mn-lt"/>
                <a:cs typeface="Calibri" panose="020F0502020204030204"/>
              </a:rPr>
              <a:t>Using SpaceX REST APIs</a:t>
            </a:r>
          </a:p>
          <a:p>
            <a:pPr lvl="1">
              <a:spcBef>
                <a:spcPts val="1400"/>
              </a:spcBef>
              <a:buFont typeface="Arial" panose="020B0604020202020204" pitchFamily="34" charset="0"/>
              <a:buChar char="•"/>
            </a:pPr>
            <a:r>
              <a:rPr lang="en-US" sz="2000" dirty="0">
                <a:solidFill>
                  <a:schemeClr val="tx1"/>
                </a:solidFill>
                <a:latin typeface="+mn-lt"/>
                <a:cs typeface="Calibri" panose="020F0502020204030204"/>
              </a:rPr>
              <a:t>Web Scrapping from Wikipedia </a:t>
            </a:r>
            <a:endParaRPr lang="en-US" sz="2000" dirty="0">
              <a:solidFill>
                <a:schemeClr val="tx1"/>
              </a:solidFill>
              <a:latin typeface="+mn-lt"/>
            </a:endParaRPr>
          </a:p>
          <a:p>
            <a:pPr marL="0" indent="0">
              <a:spcBef>
                <a:spcPts val="1400"/>
              </a:spcBef>
              <a:buNone/>
            </a:pPr>
            <a:r>
              <a:rPr lang="en-US" sz="2000" dirty="0">
                <a:solidFill>
                  <a:schemeClr val="tx1"/>
                </a:solidFill>
                <a:latin typeface="+mn-lt"/>
              </a:rPr>
              <a:t>Data wrangling:</a:t>
            </a:r>
            <a:endParaRPr lang="en-US" sz="2000" dirty="0">
              <a:solidFill>
                <a:schemeClr val="tx1"/>
              </a:solidFill>
              <a:latin typeface="+mn-lt"/>
              <a:cs typeface="Calibri" panose="020F0502020204030204"/>
            </a:endParaRPr>
          </a:p>
          <a:p>
            <a:pPr marL="800100" lvl="1" indent="-342900">
              <a:spcBef>
                <a:spcPts val="1400"/>
              </a:spcBef>
            </a:pPr>
            <a:r>
              <a:rPr lang="en-US" sz="2000" dirty="0">
                <a:solidFill>
                  <a:schemeClr val="tx1"/>
                </a:solidFill>
                <a:latin typeface="+mn-lt"/>
                <a:cs typeface="Calibri" panose="020F0502020204030204"/>
              </a:rPr>
              <a:t>Missing values, One Hot Encoding the categorical fields</a:t>
            </a:r>
            <a:endParaRPr lang="en-US" dirty="0">
              <a:solidFill>
                <a:schemeClr val="tx1"/>
              </a:solidFill>
            </a:endParaRPr>
          </a:p>
          <a:p>
            <a:pPr marL="0" indent="0">
              <a:spcBef>
                <a:spcPts val="1400"/>
              </a:spcBef>
              <a:buNone/>
            </a:pPr>
            <a:r>
              <a:rPr lang="en-US" sz="2000" dirty="0">
                <a:solidFill>
                  <a:schemeClr val="tx1"/>
                </a:solidFill>
                <a:latin typeface="+mn-lt"/>
              </a:rPr>
              <a:t>Perform exploratory data analysis (EDA) using visualization and SQL</a:t>
            </a:r>
            <a:endParaRPr lang="en-US" dirty="0">
              <a:solidFill>
                <a:schemeClr val="tx1"/>
              </a:solidFill>
            </a:endParaRPr>
          </a:p>
          <a:p>
            <a:pPr marL="800100" lvl="1" indent="-342900">
              <a:spcBef>
                <a:spcPts val="1400"/>
              </a:spcBef>
            </a:pPr>
            <a:r>
              <a:rPr lang="en-US" sz="2000" dirty="0">
                <a:solidFill>
                  <a:schemeClr val="tx1"/>
                </a:solidFill>
                <a:latin typeface="+mn-lt"/>
              </a:rPr>
              <a:t>Scatter</a:t>
            </a:r>
            <a:r>
              <a:rPr lang="en-US" sz="2000" dirty="0">
                <a:solidFill>
                  <a:schemeClr val="tx1"/>
                </a:solidFill>
                <a:latin typeface="Calibri"/>
                <a:cs typeface="Calibri"/>
              </a:rPr>
              <a:t> plots and bar graphs to identify patterns and trends </a:t>
            </a:r>
            <a:endParaRPr lang="en-US" sz="2000" dirty="0">
              <a:solidFill>
                <a:schemeClr val="tx1"/>
              </a:solidFill>
            </a:endParaRPr>
          </a:p>
          <a:p>
            <a:pPr marL="0" indent="0">
              <a:spcBef>
                <a:spcPts val="1400"/>
              </a:spcBef>
              <a:buNone/>
            </a:pPr>
            <a:r>
              <a:rPr lang="en-US" sz="2000" dirty="0">
                <a:solidFill>
                  <a:schemeClr val="tx1"/>
                </a:solidFill>
                <a:latin typeface="+mn-lt"/>
              </a:rPr>
              <a:t>Perform interactive visual analytics using Folium and </a:t>
            </a:r>
            <a:r>
              <a:rPr lang="en-US" sz="2000" dirty="0" err="1">
                <a:solidFill>
                  <a:schemeClr val="tx1"/>
                </a:solidFill>
                <a:latin typeface="+mn-lt"/>
              </a:rPr>
              <a:t>Plotly</a:t>
            </a:r>
            <a:r>
              <a:rPr lang="en-US" sz="2000" dirty="0">
                <a:solidFill>
                  <a:schemeClr val="tx1"/>
                </a:solidFill>
                <a:latin typeface="+mn-lt"/>
              </a:rPr>
              <a:t> Dash</a:t>
            </a:r>
            <a:endParaRPr lang="en-US" sz="2000" dirty="0">
              <a:solidFill>
                <a:schemeClr val="tx1"/>
              </a:solidFill>
              <a:latin typeface="+mn-lt"/>
              <a:cs typeface="Calibri" panose="020F0502020204030204"/>
            </a:endParaRPr>
          </a:p>
          <a:p>
            <a:pPr marL="800100" lvl="1" indent="-342900">
              <a:spcBef>
                <a:spcPts val="1400"/>
              </a:spcBef>
            </a:pPr>
            <a:r>
              <a:rPr lang="en-US" sz="2000" dirty="0">
                <a:solidFill>
                  <a:schemeClr val="tx1"/>
                </a:solidFill>
                <a:latin typeface="+mn-lt"/>
                <a:cs typeface="Calibri" panose="020F0502020204030204"/>
              </a:rPr>
              <a:t>To help in quick visual analysis of major parameters like launch site and payload mass.</a:t>
            </a:r>
            <a:endParaRPr lang="en-US" sz="2000" dirty="0">
              <a:solidFill>
                <a:schemeClr val="tx1"/>
              </a:solidFill>
            </a:endParaRPr>
          </a:p>
          <a:p>
            <a:pPr marL="0" indent="0">
              <a:spcBef>
                <a:spcPts val="1400"/>
              </a:spcBef>
              <a:buNone/>
            </a:pPr>
            <a:r>
              <a:rPr lang="en-US" sz="2000" dirty="0">
                <a:solidFill>
                  <a:schemeClr val="tx1"/>
                </a:solidFill>
                <a:latin typeface="+mn-lt"/>
              </a:rPr>
              <a:t>Perform predictive analysis using classification models</a:t>
            </a:r>
            <a:endParaRPr lang="en-US" sz="2000" dirty="0">
              <a:solidFill>
                <a:schemeClr val="tx1"/>
              </a:solidFill>
              <a:latin typeface="+mn-lt"/>
              <a:cs typeface="Calibri" panose="020F0502020204030204"/>
            </a:endParaRPr>
          </a:p>
          <a:p>
            <a:pPr lvl="1">
              <a:spcBef>
                <a:spcPts val="1400"/>
              </a:spcBef>
              <a:buFont typeface="Arial" panose="020B0604020202020204" pitchFamily="34" charset="0"/>
              <a:buChar char="•"/>
            </a:pPr>
            <a:r>
              <a:rPr lang="en-US" sz="2000" dirty="0">
                <a:solidFill>
                  <a:schemeClr val="tx1"/>
                </a:solidFill>
                <a:latin typeface="+mn-lt"/>
                <a:cs typeface="Calibri" panose="020F0502020204030204"/>
              </a:rPr>
              <a:t>Building the model with multiple algorithms and comparing their performance</a:t>
            </a:r>
          </a:p>
          <a:p>
            <a:pPr>
              <a:spcBef>
                <a:spcPts val="1400"/>
              </a:spcBef>
              <a:buFont typeface="Arial" panose="020B0604020202020204" pitchFamily="34" charset="0"/>
              <a:buChar char="•"/>
            </a:pPr>
            <a:endParaRPr lang="en-US" sz="2000">
              <a:solidFill>
                <a:schemeClr val="tx1"/>
              </a:solidFill>
              <a:latin typeface="+mn-lt"/>
              <a:cs typeface="Calibri" panose="020F0502020204030204"/>
            </a:endParaRPr>
          </a:p>
          <a:p>
            <a:pPr>
              <a:spcBef>
                <a:spcPts val="1400"/>
              </a:spcBef>
              <a:buFont typeface="Arial" panose="020B0604020202020204" pitchFamily="34" charset="0"/>
              <a:buChar char="•"/>
            </a:pPr>
            <a:endParaRPr lang="en-US" sz="2000">
              <a:solidFill>
                <a:schemeClr val="tx1"/>
              </a:solidFill>
              <a:latin typeface="+mn-lt"/>
            </a:endParaRPr>
          </a:p>
        </p:txBody>
      </p:sp>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5075537C-CA84-1446-933C-8E9D027F9201}" type="slidenum">
              <a:rPr lang="en-US" sz="1100">
                <a:solidFill>
                  <a:schemeClr val="tx1">
                    <a:lumMod val="50000"/>
                    <a:lumOff val="50000"/>
                  </a:schemeClr>
                </a:solidFill>
                <a:latin typeface="+mn-lt"/>
              </a:rPr>
              <a:pPr>
                <a:spcAft>
                  <a:spcPts val="600"/>
                </a:spcAft>
              </a:pPr>
              <a:t>6</a:t>
            </a:fld>
            <a:endParaRPr lang="en-US" sz="1100">
              <a:solidFill>
                <a:schemeClr val="tx1">
                  <a:lumMod val="50000"/>
                  <a:lumOff val="50000"/>
                </a:schemeClr>
              </a:solidFill>
              <a:latin typeface="+mn-lt"/>
            </a:endParaRPr>
          </a:p>
        </p:txBody>
      </p:sp>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464678"/>
            <a:ext cx="10515600" cy="4351338"/>
          </a:xfrm>
          <a:prstGeom prst="rect">
            <a:avLst/>
          </a:prstGeom>
        </p:spPr>
        <p:txBody>
          <a:bodyPr lIns="91440" tIns="45720" rIns="91440" bIns="45720" anchor="t"/>
          <a:lstStyle/>
          <a:p>
            <a:pPr>
              <a:lnSpc>
                <a:spcPct val="100000"/>
              </a:lnSpc>
              <a:spcBef>
                <a:spcPts val="1400"/>
              </a:spcBef>
            </a:pPr>
            <a:r>
              <a:rPr lang="en-US" sz="2200">
                <a:solidFill>
                  <a:schemeClr val="accent3">
                    <a:lumMod val="25000"/>
                  </a:schemeClr>
                </a:solidFill>
                <a:latin typeface="Calibri"/>
                <a:cs typeface="Calibri"/>
              </a:rPr>
              <a:t>The dataset used for this analysis was collected from a combination of SPACEX REST APIs.</a:t>
            </a:r>
          </a:p>
          <a:p>
            <a:pPr>
              <a:lnSpc>
                <a:spcPct val="100000"/>
              </a:lnSpc>
              <a:spcBef>
                <a:spcPts val="1400"/>
              </a:spcBef>
            </a:pPr>
            <a:r>
              <a:rPr lang="en-US" sz="2200">
                <a:solidFill>
                  <a:schemeClr val="accent3">
                    <a:lumMod val="25000"/>
                  </a:schemeClr>
                </a:solidFill>
                <a:latin typeface="Calibri"/>
                <a:cs typeface="Calibri"/>
              </a:rPr>
              <a:t>SPACEX REST API endpoint -&gt; </a:t>
            </a:r>
            <a:r>
              <a:rPr lang="en-US" sz="2200">
                <a:solidFill>
                  <a:schemeClr val="accent3">
                    <a:lumMod val="25000"/>
                  </a:schemeClr>
                </a:solidFill>
                <a:latin typeface="Calibri"/>
                <a:cs typeface="Calibri"/>
                <a:hlinkClick r:id="rId3">
                  <a:extLst>
                    <a:ext uri="{A12FA001-AC4F-418D-AE19-62706E023703}">
                      <ahyp:hlinkClr xmlns:ahyp="http://schemas.microsoft.com/office/drawing/2018/hyperlinkcolor" val="tx"/>
                    </a:ext>
                  </a:extLst>
                </a:hlinkClick>
              </a:rPr>
              <a:t>https://api.spacexdata.com/v4/</a:t>
            </a:r>
            <a:endParaRPr lang="en-US" sz="2200">
              <a:solidFill>
                <a:schemeClr val="accent3">
                  <a:lumMod val="25000"/>
                </a:schemeClr>
              </a:solidFill>
              <a:latin typeface="Calibri"/>
              <a:cs typeface="Calibri"/>
            </a:endParaRPr>
          </a:p>
          <a:p>
            <a:pPr>
              <a:lnSpc>
                <a:spcPct val="100000"/>
              </a:lnSpc>
              <a:spcBef>
                <a:spcPts val="1400"/>
              </a:spcBef>
            </a:pPr>
            <a:r>
              <a:rPr lang="en-US" sz="2200">
                <a:solidFill>
                  <a:schemeClr val="accent3">
                    <a:lumMod val="25000"/>
                  </a:schemeClr>
                </a:solidFill>
                <a:latin typeface="Calibri"/>
                <a:cs typeface="Calibri"/>
              </a:rPr>
              <a:t>Different REST API </a:t>
            </a:r>
            <a:r>
              <a:rPr lang="en-US" sz="2200" err="1">
                <a:solidFill>
                  <a:schemeClr val="accent3">
                    <a:lumMod val="25000"/>
                  </a:schemeClr>
                </a:solidFill>
                <a:latin typeface="Calibri"/>
                <a:cs typeface="Calibri"/>
              </a:rPr>
              <a:t>urls</a:t>
            </a:r>
            <a:r>
              <a:rPr lang="en-US" sz="2200">
                <a:solidFill>
                  <a:schemeClr val="accent3">
                    <a:lumMod val="25000"/>
                  </a:schemeClr>
                </a:solidFill>
                <a:latin typeface="Calibri"/>
                <a:cs typeface="Calibri"/>
              </a:rPr>
              <a:t> contain their specific information, </a:t>
            </a:r>
            <a:r>
              <a:rPr lang="en-US" sz="2200" err="1">
                <a:solidFill>
                  <a:schemeClr val="accent3">
                    <a:lumMod val="25000"/>
                  </a:schemeClr>
                </a:solidFill>
                <a:latin typeface="Calibri"/>
                <a:cs typeface="Calibri"/>
              </a:rPr>
              <a:t>eg.</a:t>
            </a:r>
            <a:r>
              <a:rPr lang="en-US" sz="2200">
                <a:solidFill>
                  <a:schemeClr val="accent3">
                    <a:lumMod val="25000"/>
                  </a:schemeClr>
                </a:solidFill>
                <a:latin typeface="Calibri"/>
                <a:cs typeface="Calibri"/>
              </a:rPr>
              <a:t> </a:t>
            </a:r>
          </a:p>
          <a:p>
            <a:pPr lvl="1">
              <a:lnSpc>
                <a:spcPct val="100000"/>
              </a:lnSpc>
              <a:spcBef>
                <a:spcPts val="1400"/>
              </a:spcBef>
            </a:pPr>
            <a:r>
              <a:rPr lang="en-US" sz="1800">
                <a:solidFill>
                  <a:schemeClr val="accent3">
                    <a:lumMod val="25000"/>
                  </a:schemeClr>
                </a:solidFill>
                <a:latin typeface="Calibri"/>
                <a:cs typeface="Calibri"/>
                <a:hlinkClick r:id="rId4">
                  <a:extLst>
                    <a:ext uri="{A12FA001-AC4F-418D-AE19-62706E023703}">
                      <ahyp:hlinkClr xmlns:ahyp="http://schemas.microsoft.com/office/drawing/2018/hyperlinkcolor" val="tx"/>
                    </a:ext>
                  </a:extLst>
                </a:hlinkClick>
              </a:rPr>
              <a:t>https://api.spacexdata.com/v4/cores</a:t>
            </a:r>
            <a:r>
              <a:rPr lang="en-US" sz="1800">
                <a:solidFill>
                  <a:schemeClr val="accent3">
                    <a:lumMod val="25000"/>
                  </a:schemeClr>
                </a:solidFill>
                <a:latin typeface="Calibri"/>
                <a:cs typeface="Calibri"/>
              </a:rPr>
              <a:t> contains information on the type of "cores" used.</a:t>
            </a:r>
          </a:p>
          <a:p>
            <a:pPr lvl="1">
              <a:lnSpc>
                <a:spcPct val="100000"/>
              </a:lnSpc>
              <a:spcBef>
                <a:spcPts val="1400"/>
              </a:spcBef>
            </a:pPr>
            <a:r>
              <a:rPr lang="en-US" sz="1800">
                <a:solidFill>
                  <a:schemeClr val="accent3">
                    <a:lumMod val="25000"/>
                  </a:schemeClr>
                </a:solidFill>
                <a:latin typeface="Calibri"/>
                <a:cs typeface="Calibri"/>
                <a:hlinkClick r:id="rId5">
                  <a:extLst>
                    <a:ext uri="{A12FA001-AC4F-418D-AE19-62706E023703}">
                      <ahyp:hlinkClr xmlns:ahyp="http://schemas.microsoft.com/office/drawing/2018/hyperlinkcolor" val="tx"/>
                    </a:ext>
                  </a:extLst>
                </a:hlinkClick>
              </a:rPr>
              <a:t>https://api.spacexdata.com/v4/capsules</a:t>
            </a:r>
            <a:r>
              <a:rPr lang="en-US" sz="1800">
                <a:solidFill>
                  <a:schemeClr val="accent3">
                    <a:lumMod val="25000"/>
                  </a:schemeClr>
                </a:solidFill>
                <a:latin typeface="Calibri"/>
                <a:cs typeface="Calibri"/>
              </a:rPr>
              <a:t> contains information on the type of "capsules" used.</a:t>
            </a:r>
          </a:p>
          <a:p>
            <a:pPr>
              <a:lnSpc>
                <a:spcPct val="100000"/>
              </a:lnSpc>
              <a:spcBef>
                <a:spcPts val="1400"/>
              </a:spcBef>
              <a:buFont typeface="Arial"/>
            </a:pPr>
            <a:r>
              <a:rPr lang="en-US" sz="2200">
                <a:solidFill>
                  <a:schemeClr val="accent3">
                    <a:lumMod val="25000"/>
                  </a:schemeClr>
                </a:solidFill>
                <a:ea typeface="+mn-lt"/>
                <a:cs typeface="+mn-lt"/>
              </a:rPr>
              <a:t>Custom functions were written and applied to obtain specific information from their respective API endpoints.</a:t>
            </a:r>
          </a:p>
          <a:p>
            <a:pPr>
              <a:lnSpc>
                <a:spcPct val="100000"/>
              </a:lnSpc>
              <a:spcBef>
                <a:spcPts val="1400"/>
              </a:spcBef>
              <a:buFont typeface="Arial"/>
            </a:pPr>
            <a:r>
              <a:rPr lang="en-US" sz="2200">
                <a:solidFill>
                  <a:schemeClr val="accent3">
                    <a:lumMod val="25000"/>
                  </a:schemeClr>
                </a:solidFill>
                <a:cs typeface="Calibri"/>
              </a:rPr>
              <a:t>The information were put together and converted into .csv file for storage, and into a </a:t>
            </a:r>
            <a:r>
              <a:rPr lang="en-US" sz="2200" err="1">
                <a:solidFill>
                  <a:schemeClr val="accent3">
                    <a:lumMod val="25000"/>
                  </a:schemeClr>
                </a:solidFill>
                <a:cs typeface="Calibri"/>
              </a:rPr>
              <a:t>dataframe</a:t>
            </a:r>
            <a:r>
              <a:rPr lang="en-US" sz="2200">
                <a:solidFill>
                  <a:schemeClr val="accent3">
                    <a:lumMod val="25000"/>
                  </a:schemeClr>
                </a:solidFill>
                <a:cs typeface="Calibri"/>
              </a:rPr>
              <a:t> for initial exploratory analysis.</a:t>
            </a:r>
          </a:p>
          <a:p>
            <a:pPr marL="0" indent="0">
              <a:lnSpc>
                <a:spcPct val="100000"/>
              </a:lnSpc>
              <a:spcBef>
                <a:spcPts val="1400"/>
              </a:spcBef>
              <a:buNone/>
            </a:pPr>
            <a:endParaRPr lang="en-US" sz="2200">
              <a:solidFill>
                <a:schemeClr val="accent3">
                  <a:lumMod val="25000"/>
                </a:schemeClr>
              </a:solidFill>
              <a:latin typeface="Abadi"/>
            </a:endParaRPr>
          </a:p>
          <a:p>
            <a:pPr marL="0" indent="0">
              <a:buNone/>
            </a:pPr>
            <a:endParaRPr lang="en-US"/>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Data Collection</a:t>
            </a: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graphicFrame>
        <p:nvGraphicFramePr>
          <p:cNvPr id="15" name="Content Placeholder 4">
            <a:extLst>
              <a:ext uri="{FF2B5EF4-FFF2-40B4-BE49-F238E27FC236}">
                <a16:creationId xmlns:a16="http://schemas.microsoft.com/office/drawing/2014/main" id="{CAFA71C3-D223-7AE8-A096-B7029A80B815}"/>
              </a:ext>
            </a:extLst>
          </p:cNvPr>
          <p:cNvGraphicFramePr>
            <a:graphicFrameLocks noGrp="1"/>
          </p:cNvGraphicFramePr>
          <p:nvPr>
            <p:ph idx="4294967295"/>
            <p:extLst>
              <p:ext uri="{D42A27DB-BD31-4B8C-83A1-F6EECF244321}">
                <p14:modId xmlns:p14="http://schemas.microsoft.com/office/powerpoint/2010/main" val="2215861019"/>
              </p:ext>
            </p:extLst>
          </p:nvPr>
        </p:nvGraphicFramePr>
        <p:xfrm>
          <a:off x="540367" y="1297664"/>
          <a:ext cx="10974887" cy="5019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a:solidFill>
                  <a:schemeClr val="tx1">
                    <a:lumMod val="95000"/>
                    <a:lumOff val="5000"/>
                  </a:schemeClr>
                </a:solidFill>
                <a:latin typeface="Calibri"/>
              </a:rPr>
              <a:t>Data Collection from API Flowchart</a:t>
            </a:r>
          </a:p>
        </p:txBody>
      </p:sp>
      <p:pic>
        <p:nvPicPr>
          <p:cNvPr id="390" name="Picture 390" descr="Text&#10;&#10;Description automatically generated">
            <a:extLst>
              <a:ext uri="{FF2B5EF4-FFF2-40B4-BE49-F238E27FC236}">
                <a16:creationId xmlns:a16="http://schemas.microsoft.com/office/drawing/2014/main" id="{4041E455-F0AA-881A-6884-A782D0DCA53E}"/>
              </a:ext>
            </a:extLst>
          </p:cNvPr>
          <p:cNvPicPr>
            <a:picLocks noChangeAspect="1"/>
          </p:cNvPicPr>
          <p:nvPr/>
        </p:nvPicPr>
        <p:blipFill>
          <a:blip r:embed="rId8"/>
          <a:stretch>
            <a:fillRect/>
          </a:stretch>
        </p:blipFill>
        <p:spPr>
          <a:xfrm>
            <a:off x="768263" y="1563421"/>
            <a:ext cx="3807912" cy="422199"/>
          </a:xfrm>
          <a:prstGeom prst="rect">
            <a:avLst/>
          </a:prstGeom>
        </p:spPr>
      </p:pic>
      <p:pic>
        <p:nvPicPr>
          <p:cNvPr id="391" name="Picture 391">
            <a:extLst>
              <a:ext uri="{FF2B5EF4-FFF2-40B4-BE49-F238E27FC236}">
                <a16:creationId xmlns:a16="http://schemas.microsoft.com/office/drawing/2014/main" id="{7CD07DC3-23F5-AD2D-18A7-8BBB9412F9D0}"/>
              </a:ext>
            </a:extLst>
          </p:cNvPr>
          <p:cNvPicPr>
            <a:picLocks noChangeAspect="1"/>
          </p:cNvPicPr>
          <p:nvPr/>
        </p:nvPicPr>
        <p:blipFill>
          <a:blip r:embed="rId9"/>
          <a:stretch>
            <a:fillRect/>
          </a:stretch>
        </p:blipFill>
        <p:spPr>
          <a:xfrm>
            <a:off x="1436319" y="5479685"/>
            <a:ext cx="3327747" cy="543699"/>
          </a:xfrm>
          <a:prstGeom prst="rect">
            <a:avLst/>
          </a:prstGeom>
        </p:spPr>
      </p:pic>
      <p:pic>
        <p:nvPicPr>
          <p:cNvPr id="392" name="Picture 392" descr="Text&#10;&#10;Description automatically generated">
            <a:extLst>
              <a:ext uri="{FF2B5EF4-FFF2-40B4-BE49-F238E27FC236}">
                <a16:creationId xmlns:a16="http://schemas.microsoft.com/office/drawing/2014/main" id="{894CA9B1-4F31-0CC5-5F2B-65F4D2B185FA}"/>
              </a:ext>
            </a:extLst>
          </p:cNvPr>
          <p:cNvPicPr>
            <a:picLocks noChangeAspect="1"/>
          </p:cNvPicPr>
          <p:nvPr/>
        </p:nvPicPr>
        <p:blipFill>
          <a:blip r:embed="rId10"/>
          <a:stretch>
            <a:fillRect/>
          </a:stretch>
        </p:blipFill>
        <p:spPr>
          <a:xfrm>
            <a:off x="4947715" y="1418508"/>
            <a:ext cx="2369637" cy="983423"/>
          </a:xfrm>
          <a:prstGeom prst="rect">
            <a:avLst/>
          </a:prstGeom>
        </p:spPr>
      </p:pic>
      <p:pic>
        <p:nvPicPr>
          <p:cNvPr id="393" name="Picture 393" descr="A picture containing text&#10;&#10;Description automatically generated">
            <a:extLst>
              <a:ext uri="{FF2B5EF4-FFF2-40B4-BE49-F238E27FC236}">
                <a16:creationId xmlns:a16="http://schemas.microsoft.com/office/drawing/2014/main" id="{4E26DBB5-5E18-0BE2-CA11-B6C3799A16B5}"/>
              </a:ext>
            </a:extLst>
          </p:cNvPr>
          <p:cNvPicPr>
            <a:picLocks noChangeAspect="1"/>
          </p:cNvPicPr>
          <p:nvPr/>
        </p:nvPicPr>
        <p:blipFill>
          <a:blip r:embed="rId11"/>
          <a:stretch>
            <a:fillRect/>
          </a:stretch>
        </p:blipFill>
        <p:spPr>
          <a:xfrm>
            <a:off x="6592866" y="4789225"/>
            <a:ext cx="4371584" cy="546759"/>
          </a:xfrm>
          <a:prstGeom prst="rect">
            <a:avLst/>
          </a:prstGeom>
        </p:spPr>
      </p:pic>
      <p:pic>
        <p:nvPicPr>
          <p:cNvPr id="394" name="Picture 394">
            <a:extLst>
              <a:ext uri="{FF2B5EF4-FFF2-40B4-BE49-F238E27FC236}">
                <a16:creationId xmlns:a16="http://schemas.microsoft.com/office/drawing/2014/main" id="{CC1B24A7-72D1-F9FB-4C8B-090ED02E5944}"/>
              </a:ext>
            </a:extLst>
          </p:cNvPr>
          <p:cNvPicPr>
            <a:picLocks noChangeAspect="1"/>
          </p:cNvPicPr>
          <p:nvPr/>
        </p:nvPicPr>
        <p:blipFill>
          <a:blip r:embed="rId12"/>
          <a:stretch>
            <a:fillRect/>
          </a:stretch>
        </p:blipFill>
        <p:spPr>
          <a:xfrm>
            <a:off x="6592866" y="5367337"/>
            <a:ext cx="3954050" cy="413490"/>
          </a:xfrm>
          <a:prstGeom prst="rect">
            <a:avLst/>
          </a:prstGeom>
        </p:spPr>
      </p:pic>
      <p:pic>
        <p:nvPicPr>
          <p:cNvPr id="395" name="Picture 395">
            <a:extLst>
              <a:ext uri="{FF2B5EF4-FFF2-40B4-BE49-F238E27FC236}">
                <a16:creationId xmlns:a16="http://schemas.microsoft.com/office/drawing/2014/main" id="{FEA411A4-30E8-04C0-CCFD-905A4DDBE13D}"/>
              </a:ext>
            </a:extLst>
          </p:cNvPr>
          <p:cNvPicPr>
            <a:picLocks noChangeAspect="1"/>
          </p:cNvPicPr>
          <p:nvPr/>
        </p:nvPicPr>
        <p:blipFill>
          <a:blip r:embed="rId13"/>
          <a:stretch>
            <a:fillRect/>
          </a:stretch>
        </p:blipFill>
        <p:spPr>
          <a:xfrm>
            <a:off x="6592868" y="5751271"/>
            <a:ext cx="5070953" cy="344994"/>
          </a:xfrm>
          <a:prstGeom prst="rect">
            <a:avLst/>
          </a:prstGeom>
        </p:spPr>
      </p:pic>
      <p:pic>
        <p:nvPicPr>
          <p:cNvPr id="418" name="Picture 418">
            <a:extLst>
              <a:ext uri="{FF2B5EF4-FFF2-40B4-BE49-F238E27FC236}">
                <a16:creationId xmlns:a16="http://schemas.microsoft.com/office/drawing/2014/main" id="{C2198323-D7A9-00A8-ABB4-50BCE4A9D548}"/>
              </a:ext>
            </a:extLst>
          </p:cNvPr>
          <p:cNvPicPr>
            <a:picLocks noChangeAspect="1"/>
          </p:cNvPicPr>
          <p:nvPr/>
        </p:nvPicPr>
        <p:blipFill>
          <a:blip r:embed="rId14"/>
          <a:stretch>
            <a:fillRect/>
          </a:stretch>
        </p:blipFill>
        <p:spPr>
          <a:xfrm>
            <a:off x="7793277" y="1657587"/>
            <a:ext cx="4027117" cy="317373"/>
          </a:xfrm>
          <a:prstGeom prst="rect">
            <a:avLst/>
          </a:prstGeom>
        </p:spPr>
      </p:pic>
      <p:cxnSp>
        <p:nvCxnSpPr>
          <p:cNvPr id="517" name="Straight Arrow Connector 516">
            <a:extLst>
              <a:ext uri="{FF2B5EF4-FFF2-40B4-BE49-F238E27FC236}">
                <a16:creationId xmlns:a16="http://schemas.microsoft.com/office/drawing/2014/main" id="{EE26EBA8-58AE-5DE5-FD32-F0B0A084418C}"/>
              </a:ext>
            </a:extLst>
          </p:cNvPr>
          <p:cNvCxnSpPr/>
          <p:nvPr/>
        </p:nvCxnSpPr>
        <p:spPr>
          <a:xfrm flipH="1">
            <a:off x="3847056" y="4378368"/>
            <a:ext cx="4175" cy="11336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8" name="Straight Arrow Connector 517">
            <a:extLst>
              <a:ext uri="{FF2B5EF4-FFF2-40B4-BE49-F238E27FC236}">
                <a16:creationId xmlns:a16="http://schemas.microsoft.com/office/drawing/2014/main" id="{976AED9D-5429-DE5E-E3BE-BCD43E51808E}"/>
              </a:ext>
            </a:extLst>
          </p:cNvPr>
          <p:cNvCxnSpPr>
            <a:cxnSpLocks/>
          </p:cNvCxnSpPr>
          <p:nvPr/>
        </p:nvCxnSpPr>
        <p:spPr>
          <a:xfrm flipV="1">
            <a:off x="1815751" y="1973368"/>
            <a:ext cx="6263" cy="9018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9" name="Straight Arrow Connector 518">
            <a:extLst>
              <a:ext uri="{FF2B5EF4-FFF2-40B4-BE49-F238E27FC236}">
                <a16:creationId xmlns:a16="http://schemas.microsoft.com/office/drawing/2014/main" id="{7076B92D-5A4C-27E1-6360-6251FE4EC634}"/>
              </a:ext>
            </a:extLst>
          </p:cNvPr>
          <p:cNvCxnSpPr>
            <a:cxnSpLocks/>
          </p:cNvCxnSpPr>
          <p:nvPr/>
        </p:nvCxnSpPr>
        <p:spPr>
          <a:xfrm flipH="1">
            <a:off x="8105904" y="4420120"/>
            <a:ext cx="4175" cy="3611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2" name="Straight Arrow Connector 541">
            <a:extLst>
              <a:ext uri="{FF2B5EF4-FFF2-40B4-BE49-F238E27FC236}">
                <a16:creationId xmlns:a16="http://schemas.microsoft.com/office/drawing/2014/main" id="{83B2F4A0-AC8C-A87B-F3A4-7476AD32E430}"/>
              </a:ext>
            </a:extLst>
          </p:cNvPr>
          <p:cNvCxnSpPr>
            <a:cxnSpLocks/>
          </p:cNvCxnSpPr>
          <p:nvPr/>
        </p:nvCxnSpPr>
        <p:spPr>
          <a:xfrm flipH="1" flipV="1">
            <a:off x="10266644" y="1983806"/>
            <a:ext cx="4175" cy="8914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3" name="Straight Arrow Connector 542">
            <a:extLst>
              <a:ext uri="{FF2B5EF4-FFF2-40B4-BE49-F238E27FC236}">
                <a16:creationId xmlns:a16="http://schemas.microsoft.com/office/drawing/2014/main" id="{521CBCE2-1AAD-BC0A-B989-5E9467563C8F}"/>
              </a:ext>
            </a:extLst>
          </p:cNvPr>
          <p:cNvCxnSpPr>
            <a:cxnSpLocks/>
          </p:cNvCxnSpPr>
          <p:nvPr/>
        </p:nvCxnSpPr>
        <p:spPr>
          <a:xfrm flipH="1" flipV="1">
            <a:off x="6007796" y="2411778"/>
            <a:ext cx="4175" cy="4217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F5CF9F48-C44A-548E-9A14-6D4340738564}"/>
              </a:ext>
            </a:extLst>
          </p:cNvPr>
          <p:cNvSpPr txBox="1"/>
          <p:nvPr/>
        </p:nvSpPr>
        <p:spPr>
          <a:xfrm>
            <a:off x="538922" y="61821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15"/>
              </a:rPr>
              <a:t>GitHub URL</a:t>
            </a:r>
            <a:endParaRPr lang="en-US">
              <a:cs typeface="Calibri"/>
            </a:endParaRPr>
          </a:p>
        </p:txBody>
      </p:sp>
    </p:spTree>
    <p:extLst>
      <p:ext uri="{BB962C8B-B14F-4D97-AF65-F5344CB8AC3E}">
        <p14:creationId xmlns:p14="http://schemas.microsoft.com/office/powerpoint/2010/main" val="20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lumMod val="95000"/>
                    <a:lumOff val="5000"/>
                  </a:schemeClr>
                </a:solidFill>
                <a:latin typeface="Calibri"/>
              </a:rPr>
              <a:t>Finalizing Data Collection</a:t>
            </a:r>
          </a:p>
        </p:txBody>
      </p:sp>
      <p:sp>
        <p:nvSpPr>
          <p:cNvPr id="2" name="Content Placeholder 4">
            <a:extLst>
              <a:ext uri="{FF2B5EF4-FFF2-40B4-BE49-F238E27FC236}">
                <a16:creationId xmlns:a16="http://schemas.microsoft.com/office/drawing/2014/main" id="{A3B3207E-AD46-4460-49ED-A6A7BD59196C}"/>
              </a:ext>
            </a:extLst>
          </p:cNvPr>
          <p:cNvSpPr txBox="1">
            <a:spLocks/>
          </p:cNvSpPr>
          <p:nvPr/>
        </p:nvSpPr>
        <p:spPr>
          <a:xfrm>
            <a:off x="792098" y="1864056"/>
            <a:ext cx="10611412" cy="435133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accent3">
                    <a:lumMod val="25000"/>
                  </a:schemeClr>
                </a:solidFill>
                <a:latin typeface="Calibri"/>
                <a:cs typeface="Calibri"/>
              </a:rPr>
              <a:t>The last step in data collection and preparing the data for analysis is identifying and dealing with missing values</a:t>
            </a:r>
            <a:endParaRPr lang="en-US" sz="2200" dirty="0">
              <a:solidFill>
                <a:schemeClr val="accent3">
                  <a:lumMod val="25000"/>
                </a:schemeClr>
              </a:solidFill>
              <a:latin typeface="Abadi" panose="020B0604020104020204" pitchFamily="34" charset="0"/>
            </a:endParaRPr>
          </a:p>
          <a:p>
            <a:pPr lvl="1"/>
            <a:r>
              <a:rPr lang="en-US" sz="1800" dirty="0" err="1">
                <a:solidFill>
                  <a:schemeClr val="accent3">
                    <a:lumMod val="25000"/>
                  </a:schemeClr>
                </a:solidFill>
                <a:latin typeface="Calibri"/>
                <a:cs typeface="Calibri"/>
              </a:rPr>
              <a:t>isnull</a:t>
            </a:r>
            <a:r>
              <a:rPr lang="en-US" sz="1800" dirty="0">
                <a:solidFill>
                  <a:schemeClr val="accent3">
                    <a:lumMod val="25000"/>
                  </a:schemeClr>
                </a:solidFill>
                <a:latin typeface="Calibri"/>
                <a:cs typeface="Calibri"/>
              </a:rPr>
              <a:t>() - returns value '1' for 'True' case and value '0' for 'False' cases</a:t>
            </a:r>
          </a:p>
          <a:p>
            <a:pPr lvl="1"/>
            <a:r>
              <a:rPr lang="en-US" sz="1800" dirty="0">
                <a:solidFill>
                  <a:schemeClr val="accent3">
                    <a:lumMod val="25000"/>
                  </a:schemeClr>
                </a:solidFill>
                <a:latin typeface="Calibri"/>
                <a:cs typeface="Calibri"/>
              </a:rPr>
              <a:t>sum() - performs simple addition on the given set of numbers</a:t>
            </a:r>
          </a:p>
          <a:p>
            <a:pPr marL="457200" lvl="1" indent="0">
              <a:buFont typeface="Arial" panose="020B0604020202020204" pitchFamily="34" charset="0"/>
              <a:buNone/>
            </a:pPr>
            <a:endParaRPr lang="en-US" sz="1800">
              <a:solidFill>
                <a:schemeClr val="accent3">
                  <a:lumMod val="25000"/>
                </a:schemeClr>
              </a:solidFill>
              <a:latin typeface="Calibri"/>
              <a:cs typeface="Calibri"/>
            </a:endParaRPr>
          </a:p>
          <a:p>
            <a:pPr marL="457200" lvl="1" indent="0">
              <a:buFont typeface="Arial" panose="020B0604020202020204" pitchFamily="34" charset="0"/>
              <a:buNone/>
            </a:pPr>
            <a:endParaRPr lang="en-US" sz="800">
              <a:solidFill>
                <a:schemeClr val="accent3">
                  <a:lumMod val="25000"/>
                </a:schemeClr>
              </a:solidFill>
              <a:latin typeface="Calibri"/>
              <a:cs typeface="Calibri"/>
            </a:endParaRPr>
          </a:p>
          <a:p>
            <a:pPr marL="0" indent="0">
              <a:buNone/>
            </a:pPr>
            <a:endParaRPr lang="en-US" sz="2200" dirty="0">
              <a:solidFill>
                <a:schemeClr val="accent3">
                  <a:lumMod val="25000"/>
                </a:schemeClr>
              </a:solidFill>
              <a:latin typeface="Calibri"/>
              <a:cs typeface="Calibri"/>
            </a:endParaRPr>
          </a:p>
          <a:p>
            <a:pPr marL="0" indent="0">
              <a:buNone/>
            </a:pPr>
            <a:endParaRPr lang="en-US" sz="2200" dirty="0">
              <a:solidFill>
                <a:schemeClr val="accent3">
                  <a:lumMod val="25000"/>
                </a:schemeClr>
              </a:solidFill>
              <a:latin typeface="Calibri"/>
              <a:cs typeface="Calibri"/>
            </a:endParaRPr>
          </a:p>
          <a:p>
            <a:r>
              <a:rPr lang="en-US" sz="2200" dirty="0">
                <a:solidFill>
                  <a:schemeClr val="accent3">
                    <a:lumMod val="25000"/>
                  </a:schemeClr>
                </a:solidFill>
                <a:latin typeface="Calibri"/>
                <a:cs typeface="Calibri"/>
              </a:rPr>
              <a:t>Here the missing </a:t>
            </a:r>
            <a:r>
              <a:rPr lang="en-US" sz="2200" dirty="0" err="1">
                <a:solidFill>
                  <a:schemeClr val="accent3">
                    <a:lumMod val="25000"/>
                  </a:schemeClr>
                </a:solidFill>
                <a:latin typeface="Calibri"/>
                <a:cs typeface="Calibri"/>
              </a:rPr>
              <a:t>PayloadMass</a:t>
            </a:r>
            <a:r>
              <a:rPr lang="en-US" sz="2200" dirty="0">
                <a:solidFill>
                  <a:schemeClr val="accent3">
                    <a:lumMod val="25000"/>
                  </a:schemeClr>
                </a:solidFill>
                <a:latin typeface="Calibri"/>
                <a:cs typeface="Calibri"/>
              </a:rPr>
              <a:t> was replaced with the mean of the column, and the missing values in </a:t>
            </a:r>
            <a:r>
              <a:rPr lang="en-US" sz="2200" dirty="0" err="1">
                <a:solidFill>
                  <a:schemeClr val="accent3">
                    <a:lumMod val="25000"/>
                  </a:schemeClr>
                </a:solidFill>
                <a:latin typeface="Calibri"/>
                <a:cs typeface="Calibri"/>
              </a:rPr>
              <a:t>LandingPad</a:t>
            </a:r>
            <a:r>
              <a:rPr lang="en-US" sz="2200" dirty="0">
                <a:solidFill>
                  <a:schemeClr val="accent3">
                    <a:lumMod val="25000"/>
                  </a:schemeClr>
                </a:solidFill>
                <a:latin typeface="Calibri"/>
                <a:cs typeface="Calibri"/>
              </a:rPr>
              <a:t> were retained to signify that landing pads were "not used" in these launches. </a:t>
            </a:r>
            <a:endParaRPr lang="en-US" sz="2200" dirty="0">
              <a:solidFill>
                <a:schemeClr val="accent3">
                  <a:lumMod val="25000"/>
                </a:schemeClr>
              </a:solidFill>
              <a:latin typeface="Abadi"/>
            </a:endParaRPr>
          </a:p>
        </p:txBody>
      </p:sp>
      <p:pic>
        <p:nvPicPr>
          <p:cNvPr id="3" name="Picture 3">
            <a:extLst>
              <a:ext uri="{FF2B5EF4-FFF2-40B4-BE49-F238E27FC236}">
                <a16:creationId xmlns:a16="http://schemas.microsoft.com/office/drawing/2014/main" id="{14777725-8C70-3D7A-9004-070CFD51A45C}"/>
              </a:ext>
            </a:extLst>
          </p:cNvPr>
          <p:cNvPicPr>
            <a:picLocks noChangeAspect="1"/>
          </p:cNvPicPr>
          <p:nvPr/>
        </p:nvPicPr>
        <p:blipFill>
          <a:blip r:embed="rId3"/>
          <a:stretch>
            <a:fillRect/>
          </a:stretch>
        </p:blipFill>
        <p:spPr>
          <a:xfrm>
            <a:off x="2195444" y="3499563"/>
            <a:ext cx="2743200" cy="433137"/>
          </a:xfrm>
          <a:prstGeom prst="rect">
            <a:avLst/>
          </a:prstGeom>
        </p:spPr>
      </p:pic>
      <p:pic>
        <p:nvPicPr>
          <p:cNvPr id="4" name="Picture 7">
            <a:extLst>
              <a:ext uri="{FF2B5EF4-FFF2-40B4-BE49-F238E27FC236}">
                <a16:creationId xmlns:a16="http://schemas.microsoft.com/office/drawing/2014/main" id="{E83EE325-7CFE-F946-4D67-D2D4B899937E}"/>
              </a:ext>
            </a:extLst>
          </p:cNvPr>
          <p:cNvPicPr>
            <a:picLocks noChangeAspect="1"/>
          </p:cNvPicPr>
          <p:nvPr/>
        </p:nvPicPr>
        <p:blipFill>
          <a:blip r:embed="rId4"/>
          <a:stretch>
            <a:fillRect/>
          </a:stretch>
        </p:blipFill>
        <p:spPr>
          <a:xfrm>
            <a:off x="7254875" y="3466963"/>
            <a:ext cx="1912454" cy="244198"/>
          </a:xfrm>
          <a:prstGeom prst="rect">
            <a:avLst/>
          </a:prstGeom>
        </p:spPr>
      </p:pic>
      <p:pic>
        <p:nvPicPr>
          <p:cNvPr id="8" name="Picture 8">
            <a:extLst>
              <a:ext uri="{FF2B5EF4-FFF2-40B4-BE49-F238E27FC236}">
                <a16:creationId xmlns:a16="http://schemas.microsoft.com/office/drawing/2014/main" id="{EBFA162D-666C-C50A-EA1E-EE3B5A2FAD35}"/>
              </a:ext>
            </a:extLst>
          </p:cNvPr>
          <p:cNvPicPr>
            <a:picLocks noChangeAspect="1"/>
          </p:cNvPicPr>
          <p:nvPr/>
        </p:nvPicPr>
        <p:blipFill>
          <a:blip r:embed="rId5"/>
          <a:stretch>
            <a:fillRect/>
          </a:stretch>
        </p:blipFill>
        <p:spPr>
          <a:xfrm>
            <a:off x="7265227" y="3764445"/>
            <a:ext cx="1863724" cy="214105"/>
          </a:xfrm>
          <a:prstGeom prst="rect">
            <a:avLst/>
          </a:prstGeom>
        </p:spPr>
      </p:pic>
      <p:cxnSp>
        <p:nvCxnSpPr>
          <p:cNvPr id="9" name="Straight Arrow Connector 8">
            <a:extLst>
              <a:ext uri="{FF2B5EF4-FFF2-40B4-BE49-F238E27FC236}">
                <a16:creationId xmlns:a16="http://schemas.microsoft.com/office/drawing/2014/main" id="{C3ED8D13-BEE1-AF68-ABB9-9F64DEEBF57F}"/>
              </a:ext>
            </a:extLst>
          </p:cNvPr>
          <p:cNvCxnSpPr/>
          <p:nvPr/>
        </p:nvCxnSpPr>
        <p:spPr>
          <a:xfrm>
            <a:off x="5320015" y="3704716"/>
            <a:ext cx="1663389" cy="71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8139AD5C-0C05-4EB9-F3CD-03CE880D6ECC}"/>
              </a:ext>
            </a:extLst>
          </p:cNvPr>
          <p:cNvSpPr txBox="1"/>
          <p:nvPr/>
        </p:nvSpPr>
        <p:spPr>
          <a:xfrm>
            <a:off x="770835" y="60606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hlinkClick r:id="rId6"/>
              </a:rPr>
              <a:t>GitHub URL</a:t>
            </a:r>
            <a:endParaRPr lang="en-US" dirty="0">
              <a:cs typeface="Calibri"/>
            </a:endParaRPr>
          </a:p>
        </p:txBody>
      </p:sp>
    </p:spTree>
    <p:extLst>
      <p:ext uri="{BB962C8B-B14F-4D97-AF65-F5344CB8AC3E}">
        <p14:creationId xmlns:p14="http://schemas.microsoft.com/office/powerpoint/2010/main" val="46289169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155be751-a274-42e8-93fb-f39d3b9bccc8"/>
    <ds:schemaRef ds:uri="f80a141d-92ca-4d3d-9308-f7e7b1d44ce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48</Slides>
  <Notes>3</Notes>
  <HiddenSlides>0</HiddenSlide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Custom Design</vt:lpstr>
      <vt:lpstr>IBM Data Science Capstone Project SPACEX Data</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from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Launch Sites Proximity Analysis</vt:lpstr>
      <vt:lpstr>PowerPoint Presentation</vt:lpstr>
      <vt:lpstr>PowerPoint Presentation</vt:lpstr>
      <vt:lpstr>PowerPoint Presentation</vt:lpstr>
      <vt:lpstr>Build a Dashboard with Plotly Dash</vt:lpstr>
      <vt:lpstr>PowerPoint Presentation</vt:lpstr>
      <vt:lpstr>PowerPoint Presentation</vt:lpstr>
      <vt:lpstr>PowerPoint Presentation</vt:lpstr>
      <vt:lpstr>Prediction Analysis [Classification]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revision>754</cp:revision>
  <dcterms:created xsi:type="dcterms:W3CDTF">2021-04-29T18:58:34Z</dcterms:created>
  <dcterms:modified xsi:type="dcterms:W3CDTF">2022-05-02T17:38:04Z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