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elvetica World Bold" charset="1" panose="020B0800040000020004"/>
      <p:regular r:id="rId13"/>
    </p:embeddedFont>
    <p:embeddedFont>
      <p:font typeface="Poppins Ultra-Bold" charset="1" panose="00000900000000000000"/>
      <p:regular r:id="rId14"/>
    </p:embeddedFont>
    <p:embeddedFont>
      <p:font typeface="Poppins" charset="1" panose="00000500000000000000"/>
      <p:regular r:id="rId15"/>
    </p:embeddedFont>
    <p:embeddedFont>
      <p:font typeface="Lato" charset="1" panose="020F0502020204030203"/>
      <p:regular r:id="rId16"/>
    </p:embeddedFont>
    <p:embeddedFont>
      <p:font typeface="Liberation Sans Bold" charset="1" panose="020B0704020202020204"/>
      <p:regular r:id="rId17"/>
    </p:embeddedFont>
    <p:embeddedFont>
      <p:font typeface="Liberation Sans" charset="1" panose="020B0604020202020204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Roboto Bold" charset="1" panose="02000000000000000000"/>
      <p:regular r:id="rId21"/>
    </p:embeddedFont>
    <p:embeddedFont>
      <p:font typeface="Roboto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18" Target="../media/image18.png" Type="http://schemas.openxmlformats.org/officeDocument/2006/relationships/image"/><Relationship Id="rId19" Target="../media/image19.svg" Type="http://schemas.openxmlformats.org/officeDocument/2006/relationships/image"/><Relationship Id="rId2" Target="../media/image1.png" Type="http://schemas.openxmlformats.org/officeDocument/2006/relationships/image"/><Relationship Id="rId20" Target="../media/image20.png" Type="http://schemas.openxmlformats.org/officeDocument/2006/relationships/image"/><Relationship Id="rId21" Target="../media/image21.svg" Type="http://schemas.openxmlformats.org/officeDocument/2006/relationships/image"/><Relationship Id="rId22" Target="../media/image22.png" Type="http://schemas.openxmlformats.org/officeDocument/2006/relationships/image"/><Relationship Id="rId23" Target="../media/image23.svg" Type="http://schemas.openxmlformats.org/officeDocument/2006/relationships/image"/><Relationship Id="rId24" Target="../media/image24.png" Type="http://schemas.openxmlformats.org/officeDocument/2006/relationships/image"/><Relationship Id="rId25" Target="../media/image25.svg" Type="http://schemas.openxmlformats.org/officeDocument/2006/relationships/image"/><Relationship Id="rId26" Target="../media/image26.png" Type="http://schemas.openxmlformats.org/officeDocument/2006/relationships/image"/><Relationship Id="rId27" Target="../media/image27.svg" Type="http://schemas.openxmlformats.org/officeDocument/2006/relationships/image"/><Relationship Id="rId28" Target="../media/image28.png" Type="http://schemas.openxmlformats.org/officeDocument/2006/relationships/image"/><Relationship Id="rId29" Target="../media/image29.svg" Type="http://schemas.openxmlformats.org/officeDocument/2006/relationships/image"/><Relationship Id="rId3" Target="../media/image2.sv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16" Target="../media/image36.png" Type="http://schemas.openxmlformats.org/officeDocument/2006/relationships/image"/><Relationship Id="rId17" Target="../media/image37.svg" Type="http://schemas.openxmlformats.org/officeDocument/2006/relationships/image"/><Relationship Id="rId18" Target="../media/image38.png" Type="http://schemas.openxmlformats.org/officeDocument/2006/relationships/image"/><Relationship Id="rId19" Target="../media/image39.svg" Type="http://schemas.openxmlformats.org/officeDocument/2006/relationships/image"/><Relationship Id="rId2" Target="../media/image1.png" Type="http://schemas.openxmlformats.org/officeDocument/2006/relationships/image"/><Relationship Id="rId20" Target="../media/image40.png" Type="http://schemas.openxmlformats.org/officeDocument/2006/relationships/image"/><Relationship Id="rId21" Target="../media/image41.svg" Type="http://schemas.openxmlformats.org/officeDocument/2006/relationships/image"/><Relationship Id="rId22" Target="../media/image42.png" Type="http://schemas.openxmlformats.org/officeDocument/2006/relationships/image"/><Relationship Id="rId23" Target="../media/image43.svg" Type="http://schemas.openxmlformats.org/officeDocument/2006/relationships/image"/><Relationship Id="rId24" Target="../media/image44.png" Type="http://schemas.openxmlformats.org/officeDocument/2006/relationships/image"/><Relationship Id="rId25" Target="../media/image45.sv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media/image1.png" Type="http://schemas.openxmlformats.org/officeDocument/2006/relationships/image"/><Relationship Id="rId20" Target="../media/image52.png" Type="http://schemas.openxmlformats.org/officeDocument/2006/relationships/image"/><Relationship Id="rId21" Target="../media/image53.svg" Type="http://schemas.openxmlformats.org/officeDocument/2006/relationships/image"/><Relationship Id="rId22" Target="../media/image54.png" Type="http://schemas.openxmlformats.org/officeDocument/2006/relationships/image"/><Relationship Id="rId23" Target="../media/image55.svg" Type="http://schemas.openxmlformats.org/officeDocument/2006/relationships/image"/><Relationship Id="rId24" Target="../media/image56.png" Type="http://schemas.openxmlformats.org/officeDocument/2006/relationships/image"/><Relationship Id="rId25" Target="../media/image57.svg" Type="http://schemas.openxmlformats.org/officeDocument/2006/relationships/image"/><Relationship Id="rId26" Target="../media/image58.png" Type="http://schemas.openxmlformats.org/officeDocument/2006/relationships/image"/><Relationship Id="rId27" Target="../media/image59.sv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60.png" Type="http://schemas.openxmlformats.org/officeDocument/2006/relationships/image"/><Relationship Id="rId15" Target="../media/image61.svg" Type="http://schemas.openxmlformats.org/officeDocument/2006/relationships/image"/><Relationship Id="rId16" Target="../media/image62.png" Type="http://schemas.openxmlformats.org/officeDocument/2006/relationships/image"/><Relationship Id="rId17" Target="../media/image63.svg" Type="http://schemas.openxmlformats.org/officeDocument/2006/relationships/image"/><Relationship Id="rId18" Target="../media/image64.png" Type="http://schemas.openxmlformats.org/officeDocument/2006/relationships/image"/><Relationship Id="rId19" Target="../media/image65.svg" Type="http://schemas.openxmlformats.org/officeDocument/2006/relationships/image"/><Relationship Id="rId2" Target="../media/image1.png" Type="http://schemas.openxmlformats.org/officeDocument/2006/relationships/image"/><Relationship Id="rId20" Target="../media/image66.png" Type="http://schemas.openxmlformats.org/officeDocument/2006/relationships/image"/><Relationship Id="rId21" Target="../media/image67.svg" Type="http://schemas.openxmlformats.org/officeDocument/2006/relationships/image"/><Relationship Id="rId22" Target="../media/image68.png" Type="http://schemas.openxmlformats.org/officeDocument/2006/relationships/image"/><Relationship Id="rId23" Target="../media/image69.svg" Type="http://schemas.openxmlformats.org/officeDocument/2006/relationships/image"/><Relationship Id="rId24" Target="../media/image70.png" Type="http://schemas.openxmlformats.org/officeDocument/2006/relationships/image"/><Relationship Id="rId25" Target="../media/image71.svg" Type="http://schemas.openxmlformats.org/officeDocument/2006/relationships/image"/><Relationship Id="rId26" Target="../media/image72.png" Type="http://schemas.openxmlformats.org/officeDocument/2006/relationships/image"/><Relationship Id="rId27" Target="../media/image73.svg" Type="http://schemas.openxmlformats.org/officeDocument/2006/relationships/image"/><Relationship Id="rId28" Target="../media/image74.png" Type="http://schemas.openxmlformats.org/officeDocument/2006/relationships/image"/><Relationship Id="rId29" Target="../media/image75.svg" Type="http://schemas.openxmlformats.org/officeDocument/2006/relationships/image"/><Relationship Id="rId3" Target="../media/image2.svg" Type="http://schemas.openxmlformats.org/officeDocument/2006/relationships/image"/><Relationship Id="rId30" Target="../media/image76.png" Type="http://schemas.openxmlformats.org/officeDocument/2006/relationships/image"/><Relationship Id="rId31" Target="../media/image77.svg" Type="http://schemas.openxmlformats.org/officeDocument/2006/relationships/image"/><Relationship Id="rId32" Target="../media/image78.png" Type="http://schemas.openxmlformats.org/officeDocument/2006/relationships/image"/><Relationship Id="rId33" Target="../media/image79.svg" Type="http://schemas.openxmlformats.org/officeDocument/2006/relationships/image"/><Relationship Id="rId34" Target="../media/image80.png" Type="http://schemas.openxmlformats.org/officeDocument/2006/relationships/image"/><Relationship Id="rId35" Target="../media/image81.svg" Type="http://schemas.openxmlformats.org/officeDocument/2006/relationships/image"/><Relationship Id="rId36" Target="../media/image82.png" Type="http://schemas.openxmlformats.org/officeDocument/2006/relationships/image"/><Relationship Id="rId37" Target="../media/image83.svg" Type="http://schemas.openxmlformats.org/officeDocument/2006/relationships/image"/><Relationship Id="rId38" Target="../media/image84.png" Type="http://schemas.openxmlformats.org/officeDocument/2006/relationships/image"/><Relationship Id="rId39" Target="../media/image85.svg" Type="http://schemas.openxmlformats.org/officeDocument/2006/relationships/image"/><Relationship Id="rId4" Target="../media/image32.png" Type="http://schemas.openxmlformats.org/officeDocument/2006/relationships/image"/><Relationship Id="rId40" Target="../media/image86.png" Type="http://schemas.openxmlformats.org/officeDocument/2006/relationships/image"/><Relationship Id="rId41" Target="../media/image87.svg" Type="http://schemas.openxmlformats.org/officeDocument/2006/relationships/image"/><Relationship Id="rId42" Target="../media/image88.png" Type="http://schemas.openxmlformats.org/officeDocument/2006/relationships/image"/><Relationship Id="rId43" Target="../media/image89.svg" Type="http://schemas.openxmlformats.org/officeDocument/2006/relationships/image"/><Relationship Id="rId44" Target="../media/image90.png" Type="http://schemas.openxmlformats.org/officeDocument/2006/relationships/image"/><Relationship Id="rId45" Target="../media/image91.svg" Type="http://schemas.openxmlformats.org/officeDocument/2006/relationships/image"/><Relationship Id="rId46" Target="../media/image92.png" Type="http://schemas.openxmlformats.org/officeDocument/2006/relationships/image"/><Relationship Id="rId47" Target="../media/image93.svg" Type="http://schemas.openxmlformats.org/officeDocument/2006/relationships/image"/><Relationship Id="rId48" Target="../media/image94.png" Type="http://schemas.openxmlformats.org/officeDocument/2006/relationships/image"/><Relationship Id="rId49" Target="../media/image95.svg" Type="http://schemas.openxmlformats.org/officeDocument/2006/relationships/image"/><Relationship Id="rId5" Target="../media/image33.svg" Type="http://schemas.openxmlformats.org/officeDocument/2006/relationships/image"/><Relationship Id="rId50" Target="../media/image96.png" Type="http://schemas.openxmlformats.org/officeDocument/2006/relationships/image"/><Relationship Id="rId51" Target="../media/image97.svg" Type="http://schemas.openxmlformats.org/officeDocument/2006/relationships/image"/><Relationship Id="rId52" Target="../media/image98.png" Type="http://schemas.openxmlformats.org/officeDocument/2006/relationships/image"/><Relationship Id="rId53" Target="../media/image99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98.png" Type="http://schemas.openxmlformats.org/officeDocument/2006/relationships/image"/><Relationship Id="rId13" Target="../media/image99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1539" y="348766"/>
            <a:ext cx="11402923" cy="101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3"/>
              </a:lnSpc>
            </a:pPr>
            <a:r>
              <a:rPr lang="en-US" b="true" sz="5531">
                <a:solidFill>
                  <a:srgbClr val="151857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ABOUT 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539567" y="7289719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98772" y="-204302"/>
            <a:ext cx="2321057" cy="1740793"/>
          </a:xfrm>
          <a:custGeom>
            <a:avLst/>
            <a:gdLst/>
            <a:ahLst/>
            <a:cxnLst/>
            <a:rect r="r" b="b" t="t" l="l"/>
            <a:pathLst>
              <a:path h="1740793" w="2321057">
                <a:moveTo>
                  <a:pt x="0" y="0"/>
                </a:moveTo>
                <a:lnTo>
                  <a:pt x="2321056" y="0"/>
                </a:lnTo>
                <a:lnTo>
                  <a:pt x="2321056" y="1740793"/>
                </a:lnTo>
                <a:lnTo>
                  <a:pt x="0" y="1740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81735" y="-824509"/>
            <a:ext cx="4867275" cy="1490603"/>
          </a:xfrm>
          <a:custGeom>
            <a:avLst/>
            <a:gdLst/>
            <a:ahLst/>
            <a:cxnLst/>
            <a:rect r="r" b="b" t="t" l="l"/>
            <a:pathLst>
              <a:path h="1490603" w="4867275">
                <a:moveTo>
                  <a:pt x="0" y="0"/>
                </a:moveTo>
                <a:lnTo>
                  <a:pt x="4867275" y="0"/>
                </a:lnTo>
                <a:lnTo>
                  <a:pt x="4867275" y="1490603"/>
                </a:lnTo>
                <a:lnTo>
                  <a:pt x="0" y="14906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407437" y="0"/>
            <a:ext cx="4710255" cy="7900166"/>
            <a:chOff x="0" y="0"/>
            <a:chExt cx="2143752" cy="35955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43752" cy="3595557"/>
            </a:xfrm>
            <a:custGeom>
              <a:avLst/>
              <a:gdLst/>
              <a:ahLst/>
              <a:cxnLst/>
              <a:rect r="r" b="b" t="t" l="l"/>
              <a:pathLst>
                <a:path h="3595557" w="2143752">
                  <a:moveTo>
                    <a:pt x="0" y="0"/>
                  </a:moveTo>
                  <a:lnTo>
                    <a:pt x="2143752" y="0"/>
                  </a:lnTo>
                  <a:lnTo>
                    <a:pt x="2143752" y="3595557"/>
                  </a:lnTo>
                  <a:lnTo>
                    <a:pt x="0" y="3595557"/>
                  </a:lnTo>
                  <a:close/>
                </a:path>
              </a:pathLst>
            </a:custGeom>
            <a:solidFill>
              <a:srgbClr val="5FBD7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143752" cy="3614607"/>
            </a:xfrm>
            <a:prstGeom prst="rect">
              <a:avLst/>
            </a:prstGeom>
          </p:spPr>
          <p:txBody>
            <a:bodyPr anchor="ctr" rtlCol="false" tIns="22322" lIns="22322" bIns="22322" rIns="22322"/>
            <a:lstStyle/>
            <a:p>
              <a:pPr algn="ctr">
                <a:lnSpc>
                  <a:spcPts val="11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916512" y="6865835"/>
            <a:ext cx="1775150" cy="3616182"/>
            <a:chOff x="0" y="0"/>
            <a:chExt cx="1063989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3989" cy="2167467"/>
            </a:xfrm>
            <a:custGeom>
              <a:avLst/>
              <a:gdLst/>
              <a:ahLst/>
              <a:cxnLst/>
              <a:rect r="r" b="b" t="t" l="l"/>
              <a:pathLst>
                <a:path h="2167467" w="1063989">
                  <a:moveTo>
                    <a:pt x="0" y="0"/>
                  </a:moveTo>
                  <a:lnTo>
                    <a:pt x="1063989" y="0"/>
                  </a:lnTo>
                  <a:lnTo>
                    <a:pt x="106398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5FBD7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063989" cy="2186517"/>
            </a:xfrm>
            <a:prstGeom prst="rect">
              <a:avLst/>
            </a:prstGeom>
          </p:spPr>
          <p:txBody>
            <a:bodyPr anchor="ctr" rtlCol="false" tIns="22322" lIns="22322" bIns="22322" rIns="22322"/>
            <a:lstStyle/>
            <a:p>
              <a:pPr algn="ctr">
                <a:lnSpc>
                  <a:spcPts val="11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594228" y="3351391"/>
            <a:ext cx="4523464" cy="8046176"/>
          </a:xfrm>
          <a:custGeom>
            <a:avLst/>
            <a:gdLst/>
            <a:ahLst/>
            <a:cxnLst/>
            <a:rect r="r" b="b" t="t" l="l"/>
            <a:pathLst>
              <a:path h="8046176" w="4523464">
                <a:moveTo>
                  <a:pt x="0" y="0"/>
                </a:moveTo>
                <a:lnTo>
                  <a:pt x="4523464" y="0"/>
                </a:lnTo>
                <a:lnTo>
                  <a:pt x="4523464" y="8046175"/>
                </a:lnTo>
                <a:lnTo>
                  <a:pt x="0" y="80461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110" r="-2889" b="-211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441037" y="2252230"/>
            <a:ext cx="4475224" cy="82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</a:pPr>
            <a:r>
              <a:rPr lang="en-US" b="true" sz="5491">
                <a:solidFill>
                  <a:srgbClr val="222222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FIRSTNAME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41037" y="3088577"/>
            <a:ext cx="4254435" cy="82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</a:pPr>
            <a:r>
              <a:rPr lang="en-US" b="true" sz="5491">
                <a:solidFill>
                  <a:srgbClr val="222222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LASTNAME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41037" y="3924924"/>
            <a:ext cx="1951455" cy="46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sz="3066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FOUNDER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41037" y="4583859"/>
            <a:ext cx="4475475" cy="156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39567" y="7289719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34986" y="-2701878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47902" y="9231960"/>
            <a:ext cx="4455202" cy="1976996"/>
          </a:xfrm>
          <a:custGeom>
            <a:avLst/>
            <a:gdLst/>
            <a:ahLst/>
            <a:cxnLst/>
            <a:rect r="r" b="b" t="t" l="l"/>
            <a:pathLst>
              <a:path h="1976996" w="4455202">
                <a:moveTo>
                  <a:pt x="0" y="0"/>
                </a:moveTo>
                <a:lnTo>
                  <a:pt x="4455202" y="0"/>
                </a:lnTo>
                <a:lnTo>
                  <a:pt x="4455202" y="1976996"/>
                </a:lnTo>
                <a:lnTo>
                  <a:pt x="0" y="19769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98772" y="-204302"/>
            <a:ext cx="2321057" cy="1740793"/>
          </a:xfrm>
          <a:custGeom>
            <a:avLst/>
            <a:gdLst/>
            <a:ahLst/>
            <a:cxnLst/>
            <a:rect r="r" b="b" t="t" l="l"/>
            <a:pathLst>
              <a:path h="1740793" w="2321057">
                <a:moveTo>
                  <a:pt x="0" y="0"/>
                </a:moveTo>
                <a:lnTo>
                  <a:pt x="2321056" y="0"/>
                </a:lnTo>
                <a:lnTo>
                  <a:pt x="2321056" y="1740793"/>
                </a:lnTo>
                <a:lnTo>
                  <a:pt x="0" y="1740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93867" y="8687989"/>
            <a:ext cx="2551746" cy="2184932"/>
          </a:xfrm>
          <a:custGeom>
            <a:avLst/>
            <a:gdLst/>
            <a:ahLst/>
            <a:cxnLst/>
            <a:rect r="r" b="b" t="t" l="l"/>
            <a:pathLst>
              <a:path h="2184932" w="2551746">
                <a:moveTo>
                  <a:pt x="2551745" y="0"/>
                </a:moveTo>
                <a:lnTo>
                  <a:pt x="0" y="0"/>
                </a:lnTo>
                <a:lnTo>
                  <a:pt x="0" y="2184932"/>
                </a:lnTo>
                <a:lnTo>
                  <a:pt x="2551745" y="2184932"/>
                </a:lnTo>
                <a:lnTo>
                  <a:pt x="255174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81735" y="-824509"/>
            <a:ext cx="4867275" cy="1490603"/>
          </a:xfrm>
          <a:custGeom>
            <a:avLst/>
            <a:gdLst/>
            <a:ahLst/>
            <a:cxnLst/>
            <a:rect r="r" b="b" t="t" l="l"/>
            <a:pathLst>
              <a:path h="1490603" w="4867275">
                <a:moveTo>
                  <a:pt x="0" y="0"/>
                </a:moveTo>
                <a:lnTo>
                  <a:pt x="4867275" y="0"/>
                </a:lnTo>
                <a:lnTo>
                  <a:pt x="4867275" y="1490603"/>
                </a:lnTo>
                <a:lnTo>
                  <a:pt x="0" y="14906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636620" y="9800967"/>
            <a:ext cx="802255" cy="486033"/>
          </a:xfrm>
          <a:custGeom>
            <a:avLst/>
            <a:gdLst/>
            <a:ahLst/>
            <a:cxnLst/>
            <a:rect r="r" b="b" t="t" l="l"/>
            <a:pathLst>
              <a:path h="486033" w="802255">
                <a:moveTo>
                  <a:pt x="0" y="0"/>
                </a:moveTo>
                <a:lnTo>
                  <a:pt x="802255" y="0"/>
                </a:lnTo>
                <a:lnTo>
                  <a:pt x="802255" y="486033"/>
                </a:lnTo>
                <a:lnTo>
                  <a:pt x="0" y="48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709174"/>
            <a:ext cx="16230600" cy="6269069"/>
          </a:xfrm>
          <a:custGeom>
            <a:avLst/>
            <a:gdLst/>
            <a:ahLst/>
            <a:cxnLst/>
            <a:rect r="r" b="b" t="t" l="l"/>
            <a:pathLst>
              <a:path h="6269069" w="16230600">
                <a:moveTo>
                  <a:pt x="0" y="0"/>
                </a:moveTo>
                <a:lnTo>
                  <a:pt x="16230600" y="0"/>
                </a:lnTo>
                <a:lnTo>
                  <a:pt x="16230600" y="6269069"/>
                </a:lnTo>
                <a:lnTo>
                  <a:pt x="0" y="62690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10773" y="4394997"/>
            <a:ext cx="2589782" cy="2589782"/>
          </a:xfrm>
          <a:custGeom>
            <a:avLst/>
            <a:gdLst/>
            <a:ahLst/>
            <a:cxnLst/>
            <a:rect r="r" b="b" t="t" l="l"/>
            <a:pathLst>
              <a:path h="2589782" w="2589782">
                <a:moveTo>
                  <a:pt x="0" y="0"/>
                </a:moveTo>
                <a:lnTo>
                  <a:pt x="2589782" y="0"/>
                </a:lnTo>
                <a:lnTo>
                  <a:pt x="2589782" y="2589782"/>
                </a:lnTo>
                <a:lnTo>
                  <a:pt x="0" y="25897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16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6075" y="6219322"/>
            <a:ext cx="2589848" cy="2589847"/>
          </a:xfrm>
          <a:custGeom>
            <a:avLst/>
            <a:gdLst/>
            <a:ahLst/>
            <a:cxnLst/>
            <a:rect r="r" b="b" t="t" l="l"/>
            <a:pathLst>
              <a:path h="2589847" w="2589848">
                <a:moveTo>
                  <a:pt x="0" y="0"/>
                </a:moveTo>
                <a:lnTo>
                  <a:pt x="2589848" y="0"/>
                </a:lnTo>
                <a:lnTo>
                  <a:pt x="2589848" y="2589848"/>
                </a:lnTo>
                <a:lnTo>
                  <a:pt x="0" y="258984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16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046777" y="5517224"/>
            <a:ext cx="2589847" cy="2589848"/>
          </a:xfrm>
          <a:custGeom>
            <a:avLst/>
            <a:gdLst/>
            <a:ahLst/>
            <a:cxnLst/>
            <a:rect r="r" b="b" t="t" l="l"/>
            <a:pathLst>
              <a:path h="2589848" w="2589847">
                <a:moveTo>
                  <a:pt x="0" y="0"/>
                </a:moveTo>
                <a:lnTo>
                  <a:pt x="2589848" y="0"/>
                </a:lnTo>
                <a:lnTo>
                  <a:pt x="2589848" y="2589848"/>
                </a:lnTo>
                <a:lnTo>
                  <a:pt x="0" y="258984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alphaModFix amt="16000"/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215339" y="3100073"/>
            <a:ext cx="2589847" cy="2589848"/>
          </a:xfrm>
          <a:custGeom>
            <a:avLst/>
            <a:gdLst/>
            <a:ahLst/>
            <a:cxnLst/>
            <a:rect r="r" b="b" t="t" l="l"/>
            <a:pathLst>
              <a:path h="2589848" w="2589847">
                <a:moveTo>
                  <a:pt x="0" y="0"/>
                </a:moveTo>
                <a:lnTo>
                  <a:pt x="2589847" y="0"/>
                </a:lnTo>
                <a:lnTo>
                  <a:pt x="2589847" y="2589848"/>
                </a:lnTo>
                <a:lnTo>
                  <a:pt x="0" y="258984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alphaModFix amt="16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4" id="14"/>
          <p:cNvGrpSpPr/>
          <p:nvPr/>
        </p:nvGrpSpPr>
        <p:grpSpPr>
          <a:xfrm rot="0">
            <a:off x="2082496" y="6765743"/>
            <a:ext cx="1497006" cy="14970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882"/>
            </a:soli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93198" y="6017240"/>
            <a:ext cx="1497006" cy="14970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189"/>
            </a:soli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157161" y="4888904"/>
            <a:ext cx="1497006" cy="149700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A986"/>
            </a:soli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761759" y="3646494"/>
            <a:ext cx="1497006" cy="149700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BD7D"/>
            </a:soli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76798" y="4734281"/>
            <a:ext cx="2708402" cy="1485041"/>
            <a:chOff x="0" y="0"/>
            <a:chExt cx="3611203" cy="1980054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57150"/>
              <a:ext cx="3611203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151857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Market Research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726564"/>
              <a:ext cx="3611203" cy="1253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5B5B5B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Evaluate potential markets before expanding the business.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301066" y="7164364"/>
            <a:ext cx="3604598" cy="1587244"/>
            <a:chOff x="0" y="0"/>
            <a:chExt cx="4806131" cy="2116325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57150"/>
              <a:ext cx="3599167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151857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Product Adjustment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1281935"/>
              <a:ext cx="4806131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B5B5B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Adapt products or services to fit the new market's needs.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863717" y="6017240"/>
            <a:ext cx="3324929" cy="1589816"/>
            <a:chOff x="0" y="0"/>
            <a:chExt cx="4433238" cy="2119754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57150"/>
              <a:ext cx="368607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151857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New Market Launch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285364"/>
              <a:ext cx="4433238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B5B5B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Execute the launch strategy to enter new markets.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388938" y="1980478"/>
            <a:ext cx="2928092" cy="1589816"/>
            <a:chOff x="0" y="0"/>
            <a:chExt cx="3904122" cy="2119754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57150"/>
              <a:ext cx="3904122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151857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Evaluation &amp; Scaling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1285364"/>
              <a:ext cx="3904122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5B5B5B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Review expansion results and plan continued growth.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8700" y="1021663"/>
            <a:ext cx="6313001" cy="76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151857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CAREER MILESTONE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6979454" y="6367122"/>
            <a:ext cx="724494" cy="797242"/>
          </a:xfrm>
          <a:custGeom>
            <a:avLst/>
            <a:gdLst/>
            <a:ahLst/>
            <a:cxnLst/>
            <a:rect r="r" b="b" t="t" l="l"/>
            <a:pathLst>
              <a:path h="797242" w="724494">
                <a:moveTo>
                  <a:pt x="0" y="0"/>
                </a:moveTo>
                <a:lnTo>
                  <a:pt x="724494" y="0"/>
                </a:lnTo>
                <a:lnTo>
                  <a:pt x="724494" y="797242"/>
                </a:lnTo>
                <a:lnTo>
                  <a:pt x="0" y="79724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1543417" y="5238786"/>
            <a:ext cx="724494" cy="797242"/>
          </a:xfrm>
          <a:custGeom>
            <a:avLst/>
            <a:gdLst/>
            <a:ahLst/>
            <a:cxnLst/>
            <a:rect r="r" b="b" t="t" l="l"/>
            <a:pathLst>
              <a:path h="797242" w="724494">
                <a:moveTo>
                  <a:pt x="0" y="0"/>
                </a:moveTo>
                <a:lnTo>
                  <a:pt x="724494" y="0"/>
                </a:lnTo>
                <a:lnTo>
                  <a:pt x="724494" y="797243"/>
                </a:lnTo>
                <a:lnTo>
                  <a:pt x="0" y="79724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5151783" y="4084465"/>
            <a:ext cx="716958" cy="621065"/>
          </a:xfrm>
          <a:custGeom>
            <a:avLst/>
            <a:gdLst/>
            <a:ahLst/>
            <a:cxnLst/>
            <a:rect r="r" b="b" t="t" l="l"/>
            <a:pathLst>
              <a:path h="621065" w="716958">
                <a:moveTo>
                  <a:pt x="0" y="0"/>
                </a:moveTo>
                <a:lnTo>
                  <a:pt x="716958" y="0"/>
                </a:lnTo>
                <a:lnTo>
                  <a:pt x="716958" y="621065"/>
                </a:lnTo>
                <a:lnTo>
                  <a:pt x="0" y="62106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2435712" y="7122911"/>
            <a:ext cx="790575" cy="782669"/>
          </a:xfrm>
          <a:custGeom>
            <a:avLst/>
            <a:gdLst/>
            <a:ahLst/>
            <a:cxnLst/>
            <a:rect r="r" b="b" t="t" l="l"/>
            <a:pathLst>
              <a:path h="782669" w="790575">
                <a:moveTo>
                  <a:pt x="0" y="0"/>
                </a:moveTo>
                <a:lnTo>
                  <a:pt x="790575" y="0"/>
                </a:lnTo>
                <a:lnTo>
                  <a:pt x="790575" y="782669"/>
                </a:lnTo>
                <a:lnTo>
                  <a:pt x="0" y="78266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39567" y="7289719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34986" y="-2701878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1871" y="290040"/>
            <a:ext cx="1340270" cy="1246451"/>
          </a:xfrm>
          <a:custGeom>
            <a:avLst/>
            <a:gdLst/>
            <a:ahLst/>
            <a:cxnLst/>
            <a:rect r="r" b="b" t="t" l="l"/>
            <a:pathLst>
              <a:path h="1246451" w="1340270">
                <a:moveTo>
                  <a:pt x="0" y="0"/>
                </a:moveTo>
                <a:lnTo>
                  <a:pt x="1340269" y="0"/>
                </a:lnTo>
                <a:lnTo>
                  <a:pt x="1340269" y="1246451"/>
                </a:lnTo>
                <a:lnTo>
                  <a:pt x="0" y="1246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47902" y="9231960"/>
            <a:ext cx="4455202" cy="1976996"/>
          </a:xfrm>
          <a:custGeom>
            <a:avLst/>
            <a:gdLst/>
            <a:ahLst/>
            <a:cxnLst/>
            <a:rect r="r" b="b" t="t" l="l"/>
            <a:pathLst>
              <a:path h="1976996" w="4455202">
                <a:moveTo>
                  <a:pt x="0" y="0"/>
                </a:moveTo>
                <a:lnTo>
                  <a:pt x="4455202" y="0"/>
                </a:lnTo>
                <a:lnTo>
                  <a:pt x="4455202" y="1976996"/>
                </a:lnTo>
                <a:lnTo>
                  <a:pt x="0" y="19769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98772" y="-204302"/>
            <a:ext cx="2321057" cy="1740793"/>
          </a:xfrm>
          <a:custGeom>
            <a:avLst/>
            <a:gdLst/>
            <a:ahLst/>
            <a:cxnLst/>
            <a:rect r="r" b="b" t="t" l="l"/>
            <a:pathLst>
              <a:path h="1740793" w="2321057">
                <a:moveTo>
                  <a:pt x="0" y="0"/>
                </a:moveTo>
                <a:lnTo>
                  <a:pt x="2321056" y="0"/>
                </a:lnTo>
                <a:lnTo>
                  <a:pt x="2321056" y="1740793"/>
                </a:lnTo>
                <a:lnTo>
                  <a:pt x="0" y="1740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93867" y="8687989"/>
            <a:ext cx="2551746" cy="2184932"/>
          </a:xfrm>
          <a:custGeom>
            <a:avLst/>
            <a:gdLst/>
            <a:ahLst/>
            <a:cxnLst/>
            <a:rect r="r" b="b" t="t" l="l"/>
            <a:pathLst>
              <a:path h="2184932" w="2551746">
                <a:moveTo>
                  <a:pt x="2551745" y="0"/>
                </a:moveTo>
                <a:lnTo>
                  <a:pt x="0" y="0"/>
                </a:lnTo>
                <a:lnTo>
                  <a:pt x="0" y="2184932"/>
                </a:lnTo>
                <a:lnTo>
                  <a:pt x="2551745" y="2184932"/>
                </a:lnTo>
                <a:lnTo>
                  <a:pt x="25517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9168001"/>
            <a:ext cx="802255" cy="486033"/>
          </a:xfrm>
          <a:custGeom>
            <a:avLst/>
            <a:gdLst/>
            <a:ahLst/>
            <a:cxnLst/>
            <a:rect r="r" b="b" t="t" l="l"/>
            <a:pathLst>
              <a:path h="486033" w="802255">
                <a:moveTo>
                  <a:pt x="0" y="0"/>
                </a:moveTo>
                <a:lnTo>
                  <a:pt x="802255" y="0"/>
                </a:lnTo>
                <a:lnTo>
                  <a:pt x="802255" y="486033"/>
                </a:lnTo>
                <a:lnTo>
                  <a:pt x="0" y="48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76125" y="4317887"/>
            <a:ext cx="12335750" cy="3138617"/>
            <a:chOff x="0" y="0"/>
            <a:chExt cx="16447667" cy="41848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01934" cy="2308859"/>
            </a:xfrm>
            <a:custGeom>
              <a:avLst/>
              <a:gdLst/>
              <a:ahLst/>
              <a:cxnLst/>
              <a:rect r="r" b="b" t="t" l="l"/>
              <a:pathLst>
                <a:path h="2308859" w="2401934">
                  <a:moveTo>
                    <a:pt x="0" y="0"/>
                  </a:moveTo>
                  <a:lnTo>
                    <a:pt x="2401934" y="0"/>
                  </a:lnTo>
                  <a:lnTo>
                    <a:pt x="2401934" y="2308859"/>
                  </a:lnTo>
                  <a:lnTo>
                    <a:pt x="0" y="2308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619339" y="0"/>
              <a:ext cx="2401934" cy="2308859"/>
            </a:xfrm>
            <a:custGeom>
              <a:avLst/>
              <a:gdLst/>
              <a:ahLst/>
              <a:cxnLst/>
              <a:rect r="r" b="b" t="t" l="l"/>
              <a:pathLst>
                <a:path h="2308859" w="2401934">
                  <a:moveTo>
                    <a:pt x="0" y="0"/>
                  </a:moveTo>
                  <a:lnTo>
                    <a:pt x="2401933" y="0"/>
                  </a:lnTo>
                  <a:lnTo>
                    <a:pt x="2401933" y="2308859"/>
                  </a:lnTo>
                  <a:lnTo>
                    <a:pt x="0" y="2308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0">
              <a:off x="2807056" y="1875964"/>
              <a:ext cx="2401934" cy="2308859"/>
            </a:xfrm>
            <a:custGeom>
              <a:avLst/>
              <a:gdLst/>
              <a:ahLst/>
              <a:cxnLst/>
              <a:rect r="r" b="b" t="t" l="l"/>
              <a:pathLst>
                <a:path h="2308859" w="2401934">
                  <a:moveTo>
                    <a:pt x="0" y="2308858"/>
                  </a:moveTo>
                  <a:lnTo>
                    <a:pt x="2401934" y="2308858"/>
                  </a:lnTo>
                  <a:lnTo>
                    <a:pt x="2401934" y="0"/>
                  </a:lnTo>
                  <a:lnTo>
                    <a:pt x="0" y="0"/>
                  </a:lnTo>
                  <a:lnTo>
                    <a:pt x="0" y="2308858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true" rot="0">
              <a:off x="8426395" y="1875964"/>
              <a:ext cx="2401934" cy="2308859"/>
            </a:xfrm>
            <a:custGeom>
              <a:avLst/>
              <a:gdLst/>
              <a:ahLst/>
              <a:cxnLst/>
              <a:rect r="r" b="b" t="t" l="l"/>
              <a:pathLst>
                <a:path h="2308859" w="2401934">
                  <a:moveTo>
                    <a:pt x="0" y="2308858"/>
                  </a:moveTo>
                  <a:lnTo>
                    <a:pt x="2401933" y="2308858"/>
                  </a:lnTo>
                  <a:lnTo>
                    <a:pt x="2401933" y="0"/>
                  </a:lnTo>
                  <a:lnTo>
                    <a:pt x="0" y="0"/>
                  </a:lnTo>
                  <a:lnTo>
                    <a:pt x="0" y="2308858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238677" y="0"/>
              <a:ext cx="2401934" cy="2308859"/>
            </a:xfrm>
            <a:custGeom>
              <a:avLst/>
              <a:gdLst/>
              <a:ahLst/>
              <a:cxnLst/>
              <a:rect r="r" b="b" t="t" l="l"/>
              <a:pathLst>
                <a:path h="2308859" w="2401934">
                  <a:moveTo>
                    <a:pt x="0" y="0"/>
                  </a:moveTo>
                  <a:lnTo>
                    <a:pt x="2401934" y="0"/>
                  </a:lnTo>
                  <a:lnTo>
                    <a:pt x="2401934" y="2308859"/>
                  </a:lnTo>
                  <a:lnTo>
                    <a:pt x="0" y="2308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true" rot="0">
              <a:off x="14045733" y="1875964"/>
              <a:ext cx="2401934" cy="2308859"/>
            </a:xfrm>
            <a:custGeom>
              <a:avLst/>
              <a:gdLst/>
              <a:ahLst/>
              <a:cxnLst/>
              <a:rect r="r" b="b" t="t" l="l"/>
              <a:pathLst>
                <a:path h="2308859" w="2401934">
                  <a:moveTo>
                    <a:pt x="0" y="2308858"/>
                  </a:moveTo>
                  <a:lnTo>
                    <a:pt x="2401934" y="2308858"/>
                  </a:lnTo>
                  <a:lnTo>
                    <a:pt x="2401934" y="0"/>
                  </a:lnTo>
                  <a:lnTo>
                    <a:pt x="0" y="0"/>
                  </a:lnTo>
                  <a:lnTo>
                    <a:pt x="0" y="2308858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659528" y="7846124"/>
            <a:ext cx="1152212" cy="115221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73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104726" y="2541114"/>
            <a:ext cx="1152212" cy="115221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97C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735554" y="7846124"/>
            <a:ext cx="1152212" cy="115221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BAC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180752" y="2541114"/>
            <a:ext cx="1152212" cy="115221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C19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811580" y="7846124"/>
            <a:ext cx="1152212" cy="115221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C74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6380795" y="2830684"/>
            <a:ext cx="600075" cy="573072"/>
          </a:xfrm>
          <a:custGeom>
            <a:avLst/>
            <a:gdLst/>
            <a:ahLst/>
            <a:cxnLst/>
            <a:rect r="r" b="b" t="t" l="l"/>
            <a:pathLst>
              <a:path h="573072" w="600075">
                <a:moveTo>
                  <a:pt x="0" y="0"/>
                </a:moveTo>
                <a:lnTo>
                  <a:pt x="600075" y="0"/>
                </a:lnTo>
                <a:lnTo>
                  <a:pt x="600075" y="573072"/>
                </a:lnTo>
                <a:lnTo>
                  <a:pt x="0" y="5730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8014408" y="8154991"/>
            <a:ext cx="607360" cy="534477"/>
          </a:xfrm>
          <a:custGeom>
            <a:avLst/>
            <a:gdLst/>
            <a:ahLst/>
            <a:cxnLst/>
            <a:rect r="r" b="b" t="t" l="l"/>
            <a:pathLst>
              <a:path h="534477" w="607360">
                <a:moveTo>
                  <a:pt x="0" y="0"/>
                </a:moveTo>
                <a:lnTo>
                  <a:pt x="607361" y="0"/>
                </a:lnTo>
                <a:lnTo>
                  <a:pt x="607361" y="534478"/>
                </a:lnTo>
                <a:lnTo>
                  <a:pt x="0" y="53447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3079186" y="8154991"/>
            <a:ext cx="617001" cy="534477"/>
          </a:xfrm>
          <a:custGeom>
            <a:avLst/>
            <a:gdLst/>
            <a:ahLst/>
            <a:cxnLst/>
            <a:rect r="r" b="b" t="t" l="l"/>
            <a:pathLst>
              <a:path h="534477" w="617001">
                <a:moveTo>
                  <a:pt x="0" y="0"/>
                </a:moveTo>
                <a:lnTo>
                  <a:pt x="617001" y="0"/>
                </a:lnTo>
                <a:lnTo>
                  <a:pt x="617001" y="534478"/>
                </a:lnTo>
                <a:lnTo>
                  <a:pt x="0" y="53447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1472562" y="2849981"/>
            <a:ext cx="568593" cy="534477"/>
          </a:xfrm>
          <a:custGeom>
            <a:avLst/>
            <a:gdLst/>
            <a:ahLst/>
            <a:cxnLst/>
            <a:rect r="r" b="b" t="t" l="l"/>
            <a:pathLst>
              <a:path h="534477" w="568593">
                <a:moveTo>
                  <a:pt x="0" y="0"/>
                </a:moveTo>
                <a:lnTo>
                  <a:pt x="568592" y="0"/>
                </a:lnTo>
                <a:lnTo>
                  <a:pt x="568592" y="534478"/>
                </a:lnTo>
                <a:lnTo>
                  <a:pt x="0" y="53447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2935597" y="8095659"/>
            <a:ext cx="600075" cy="653143"/>
          </a:xfrm>
          <a:custGeom>
            <a:avLst/>
            <a:gdLst/>
            <a:ahLst/>
            <a:cxnLst/>
            <a:rect r="r" b="b" t="t" l="l"/>
            <a:pathLst>
              <a:path h="653143" w="600075">
                <a:moveTo>
                  <a:pt x="0" y="0"/>
                </a:moveTo>
                <a:lnTo>
                  <a:pt x="600075" y="0"/>
                </a:lnTo>
                <a:lnTo>
                  <a:pt x="600075" y="653142"/>
                </a:lnTo>
                <a:lnTo>
                  <a:pt x="0" y="65314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3493520" y="895350"/>
            <a:ext cx="11300959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4800">
                <a:solidFill>
                  <a:srgbClr val="0B37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CONTIBUTIONS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2505464" y="2437244"/>
            <a:ext cx="2970955" cy="1245449"/>
            <a:chOff x="0" y="0"/>
            <a:chExt cx="3961274" cy="1660598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47625"/>
              <a:ext cx="3961274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B375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Set Financial Goals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688838"/>
              <a:ext cx="3961274" cy="971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4F4F5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Define clear, measurable financial goals for the short, medium, and long term.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136293" y="7742254"/>
            <a:ext cx="2970955" cy="1597874"/>
            <a:chOff x="0" y="0"/>
            <a:chExt cx="3961274" cy="2130498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-47625"/>
              <a:ext cx="3961274" cy="91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B375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Develop Financial Strategies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1158738"/>
              <a:ext cx="3961274" cy="971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4F4F5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Outline strategies to achieve these goals, including revenue growth and cost management.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581490" y="2437244"/>
            <a:ext cx="2970955" cy="1597874"/>
            <a:chOff x="0" y="0"/>
            <a:chExt cx="3961274" cy="2130498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0" y="-47625"/>
              <a:ext cx="3961274" cy="91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B375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Project Financial Outcomes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1158738"/>
              <a:ext cx="3961274" cy="971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4F4F5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 financial projections based on different scenarios to guide decision-making.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212319" y="7742254"/>
            <a:ext cx="2970955" cy="1845524"/>
            <a:chOff x="0" y="0"/>
            <a:chExt cx="3961274" cy="2460698"/>
          </a:xfrm>
        </p:grpSpPr>
        <p:sp>
          <p:nvSpPr>
            <p:cNvPr name="TextBox 47" id="47"/>
            <p:cNvSpPr txBox="true"/>
            <p:nvPr/>
          </p:nvSpPr>
          <p:spPr>
            <a:xfrm rot="0">
              <a:off x="0" y="-47625"/>
              <a:ext cx="3961274" cy="91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B375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Align Goals with Business Objectives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1158738"/>
              <a:ext cx="3961274" cy="1301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4F4F5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Ensure financial goals are aligned with overall business objectives to support growth and stability.</a:t>
              </a:r>
            </a:p>
            <a:p>
              <a:pPr algn="l">
                <a:lnSpc>
                  <a:spcPts val="196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657516" y="2437244"/>
            <a:ext cx="2970955" cy="1597874"/>
            <a:chOff x="0" y="0"/>
            <a:chExt cx="3961274" cy="2130498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47625"/>
              <a:ext cx="3961274" cy="91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B375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Stakeholder Communication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1158738"/>
              <a:ext cx="3961274" cy="971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4F4F5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Communicate the financial plan to stakeholders to ensure transparency and buy-in.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4288345" y="7742254"/>
            <a:ext cx="2970955" cy="1493099"/>
            <a:chOff x="0" y="0"/>
            <a:chExt cx="3961274" cy="1990798"/>
          </a:xfrm>
        </p:grpSpPr>
        <p:sp>
          <p:nvSpPr>
            <p:cNvPr name="TextBox 53" id="53"/>
            <p:cNvSpPr txBox="true"/>
            <p:nvPr/>
          </p:nvSpPr>
          <p:spPr>
            <a:xfrm rot="0">
              <a:off x="0" y="-47625"/>
              <a:ext cx="3961274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B375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Review and Adjust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0" y="688838"/>
              <a:ext cx="3961274" cy="1301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4F4F5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Regularly review and adjust the financial plan based on changing business conditions.</a:t>
              </a:r>
            </a:p>
            <a:p>
              <a:pPr algn="l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39567" y="7289719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34986" y="-2701878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1871" y="290040"/>
            <a:ext cx="1340270" cy="1246451"/>
          </a:xfrm>
          <a:custGeom>
            <a:avLst/>
            <a:gdLst/>
            <a:ahLst/>
            <a:cxnLst/>
            <a:rect r="r" b="b" t="t" l="l"/>
            <a:pathLst>
              <a:path h="1246451" w="1340270">
                <a:moveTo>
                  <a:pt x="0" y="0"/>
                </a:moveTo>
                <a:lnTo>
                  <a:pt x="1340269" y="0"/>
                </a:lnTo>
                <a:lnTo>
                  <a:pt x="1340269" y="1246451"/>
                </a:lnTo>
                <a:lnTo>
                  <a:pt x="0" y="1246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47902" y="9231960"/>
            <a:ext cx="4455202" cy="1976996"/>
          </a:xfrm>
          <a:custGeom>
            <a:avLst/>
            <a:gdLst/>
            <a:ahLst/>
            <a:cxnLst/>
            <a:rect r="r" b="b" t="t" l="l"/>
            <a:pathLst>
              <a:path h="1976996" w="4455202">
                <a:moveTo>
                  <a:pt x="0" y="0"/>
                </a:moveTo>
                <a:lnTo>
                  <a:pt x="4455202" y="0"/>
                </a:lnTo>
                <a:lnTo>
                  <a:pt x="4455202" y="1976996"/>
                </a:lnTo>
                <a:lnTo>
                  <a:pt x="0" y="19769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98772" y="-204302"/>
            <a:ext cx="2321057" cy="1740793"/>
          </a:xfrm>
          <a:custGeom>
            <a:avLst/>
            <a:gdLst/>
            <a:ahLst/>
            <a:cxnLst/>
            <a:rect r="r" b="b" t="t" l="l"/>
            <a:pathLst>
              <a:path h="1740793" w="2321057">
                <a:moveTo>
                  <a:pt x="0" y="0"/>
                </a:moveTo>
                <a:lnTo>
                  <a:pt x="2321056" y="0"/>
                </a:lnTo>
                <a:lnTo>
                  <a:pt x="2321056" y="1740793"/>
                </a:lnTo>
                <a:lnTo>
                  <a:pt x="0" y="1740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93867" y="8687989"/>
            <a:ext cx="2551746" cy="2184932"/>
          </a:xfrm>
          <a:custGeom>
            <a:avLst/>
            <a:gdLst/>
            <a:ahLst/>
            <a:cxnLst/>
            <a:rect r="r" b="b" t="t" l="l"/>
            <a:pathLst>
              <a:path h="2184932" w="2551746">
                <a:moveTo>
                  <a:pt x="2551745" y="0"/>
                </a:moveTo>
                <a:lnTo>
                  <a:pt x="0" y="0"/>
                </a:lnTo>
                <a:lnTo>
                  <a:pt x="0" y="2184932"/>
                </a:lnTo>
                <a:lnTo>
                  <a:pt x="2551745" y="2184932"/>
                </a:lnTo>
                <a:lnTo>
                  <a:pt x="25517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9168001"/>
            <a:ext cx="802255" cy="486033"/>
          </a:xfrm>
          <a:custGeom>
            <a:avLst/>
            <a:gdLst/>
            <a:ahLst/>
            <a:cxnLst/>
            <a:rect r="r" b="b" t="t" l="l"/>
            <a:pathLst>
              <a:path h="486033" w="802255">
                <a:moveTo>
                  <a:pt x="0" y="0"/>
                </a:moveTo>
                <a:lnTo>
                  <a:pt x="802255" y="0"/>
                </a:lnTo>
                <a:lnTo>
                  <a:pt x="802255" y="486033"/>
                </a:lnTo>
                <a:lnTo>
                  <a:pt x="0" y="48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100000">
            <a:off x="1437944" y="5042435"/>
            <a:ext cx="1976007" cy="1976007"/>
          </a:xfrm>
          <a:custGeom>
            <a:avLst/>
            <a:gdLst/>
            <a:ahLst/>
            <a:cxnLst/>
            <a:rect r="r" b="b" t="t" l="l"/>
            <a:pathLst>
              <a:path h="1976007" w="1976007">
                <a:moveTo>
                  <a:pt x="0" y="0"/>
                </a:moveTo>
                <a:lnTo>
                  <a:pt x="1976008" y="0"/>
                </a:lnTo>
                <a:lnTo>
                  <a:pt x="1976008" y="1976007"/>
                </a:lnTo>
                <a:lnTo>
                  <a:pt x="0" y="1976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100000">
            <a:off x="6810186" y="5042435"/>
            <a:ext cx="1976007" cy="1976007"/>
          </a:xfrm>
          <a:custGeom>
            <a:avLst/>
            <a:gdLst/>
            <a:ahLst/>
            <a:cxnLst/>
            <a:rect r="r" b="b" t="t" l="l"/>
            <a:pathLst>
              <a:path h="1976007" w="1976007">
                <a:moveTo>
                  <a:pt x="0" y="0"/>
                </a:moveTo>
                <a:lnTo>
                  <a:pt x="1976007" y="0"/>
                </a:lnTo>
                <a:lnTo>
                  <a:pt x="1976007" y="1976007"/>
                </a:lnTo>
                <a:lnTo>
                  <a:pt x="0" y="1976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true" flipV="false" rot="2700000">
            <a:off x="4130263" y="4972003"/>
            <a:ext cx="1976007" cy="1976007"/>
          </a:xfrm>
          <a:custGeom>
            <a:avLst/>
            <a:gdLst/>
            <a:ahLst/>
            <a:cxnLst/>
            <a:rect r="r" b="b" t="t" l="l"/>
            <a:pathLst>
              <a:path h="1976007" w="1976007">
                <a:moveTo>
                  <a:pt x="1976007" y="0"/>
                </a:moveTo>
                <a:lnTo>
                  <a:pt x="0" y="0"/>
                </a:lnTo>
                <a:lnTo>
                  <a:pt x="0" y="1976007"/>
                </a:lnTo>
                <a:lnTo>
                  <a:pt x="1976007" y="1976007"/>
                </a:lnTo>
                <a:lnTo>
                  <a:pt x="197600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2700000">
            <a:off x="9502504" y="4972003"/>
            <a:ext cx="1976007" cy="1976007"/>
          </a:xfrm>
          <a:custGeom>
            <a:avLst/>
            <a:gdLst/>
            <a:ahLst/>
            <a:cxnLst/>
            <a:rect r="r" b="b" t="t" l="l"/>
            <a:pathLst>
              <a:path h="1976007" w="1976007">
                <a:moveTo>
                  <a:pt x="1976008" y="0"/>
                </a:moveTo>
                <a:lnTo>
                  <a:pt x="0" y="0"/>
                </a:lnTo>
                <a:lnTo>
                  <a:pt x="0" y="1976007"/>
                </a:lnTo>
                <a:lnTo>
                  <a:pt x="1976008" y="1976007"/>
                </a:lnTo>
                <a:lnTo>
                  <a:pt x="197600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8100000">
            <a:off x="12181730" y="5042435"/>
            <a:ext cx="1976007" cy="1976007"/>
          </a:xfrm>
          <a:custGeom>
            <a:avLst/>
            <a:gdLst/>
            <a:ahLst/>
            <a:cxnLst/>
            <a:rect r="r" b="b" t="t" l="l"/>
            <a:pathLst>
              <a:path h="1976007" w="1976007">
                <a:moveTo>
                  <a:pt x="0" y="0"/>
                </a:moveTo>
                <a:lnTo>
                  <a:pt x="1976007" y="0"/>
                </a:lnTo>
                <a:lnTo>
                  <a:pt x="1976007" y="1976007"/>
                </a:lnTo>
                <a:lnTo>
                  <a:pt x="0" y="1976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true" flipV="false" rot="2700000">
            <a:off x="14874048" y="4972003"/>
            <a:ext cx="1976007" cy="1976007"/>
          </a:xfrm>
          <a:custGeom>
            <a:avLst/>
            <a:gdLst/>
            <a:ahLst/>
            <a:cxnLst/>
            <a:rect r="r" b="b" t="t" l="l"/>
            <a:pathLst>
              <a:path h="1976007" w="1976007">
                <a:moveTo>
                  <a:pt x="1976008" y="0"/>
                </a:moveTo>
                <a:lnTo>
                  <a:pt x="0" y="0"/>
                </a:lnTo>
                <a:lnTo>
                  <a:pt x="0" y="1976007"/>
                </a:lnTo>
                <a:lnTo>
                  <a:pt x="1976008" y="1976007"/>
                </a:lnTo>
                <a:lnTo>
                  <a:pt x="197600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1159792" y="2611188"/>
            <a:ext cx="2532312" cy="253231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058AC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852110" y="6835146"/>
            <a:ext cx="2532312" cy="253231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A8392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532034" y="2611188"/>
            <a:ext cx="2532312" cy="253231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4FBB92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224352" y="6835146"/>
            <a:ext cx="2532312" cy="253231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FFD065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903578" y="2611188"/>
            <a:ext cx="2532312" cy="253231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F6D4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595896" y="6835146"/>
            <a:ext cx="2532312" cy="2532312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4050D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10800000">
            <a:off x="2243250" y="6335279"/>
            <a:ext cx="365397" cy="36539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8ACC"/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10800000">
            <a:off x="7615491" y="6335279"/>
            <a:ext cx="365397" cy="365397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FBB92"/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10800000">
            <a:off x="4935568" y="5240942"/>
            <a:ext cx="365397" cy="365397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8392"/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10800000">
            <a:off x="10307810" y="5240942"/>
            <a:ext cx="365397" cy="365397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65"/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-10800000">
            <a:off x="12987035" y="6335279"/>
            <a:ext cx="365397" cy="365397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6D40"/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-10800000">
            <a:off x="15679354" y="5240942"/>
            <a:ext cx="365397" cy="365397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50DF"/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90739" y="6941374"/>
            <a:ext cx="2070419" cy="795163"/>
            <a:chOff x="0" y="0"/>
            <a:chExt cx="545296" cy="20942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45295" cy="209426"/>
            </a:xfrm>
            <a:custGeom>
              <a:avLst/>
              <a:gdLst/>
              <a:ahLst/>
              <a:cxnLst/>
              <a:rect r="r" b="b" t="t" l="l"/>
              <a:pathLst>
                <a:path h="209426" w="545295">
                  <a:moveTo>
                    <a:pt x="104713" y="0"/>
                  </a:moveTo>
                  <a:lnTo>
                    <a:pt x="440583" y="0"/>
                  </a:lnTo>
                  <a:cubicBezTo>
                    <a:pt x="498414" y="0"/>
                    <a:pt x="545295" y="46882"/>
                    <a:pt x="545295" y="104713"/>
                  </a:cubicBezTo>
                  <a:lnTo>
                    <a:pt x="545295" y="104713"/>
                  </a:lnTo>
                  <a:cubicBezTo>
                    <a:pt x="545295" y="162544"/>
                    <a:pt x="498414" y="209426"/>
                    <a:pt x="440583" y="209426"/>
                  </a:cubicBezTo>
                  <a:lnTo>
                    <a:pt x="104713" y="209426"/>
                  </a:lnTo>
                  <a:cubicBezTo>
                    <a:pt x="46882" y="209426"/>
                    <a:pt x="0" y="162544"/>
                    <a:pt x="0" y="104713"/>
                  </a:cubicBezTo>
                  <a:lnTo>
                    <a:pt x="0" y="104713"/>
                  </a:lnTo>
                  <a:cubicBezTo>
                    <a:pt x="0" y="46882"/>
                    <a:pt x="46882" y="0"/>
                    <a:pt x="104713" y="0"/>
                  </a:cubicBezTo>
                  <a:close/>
                </a:path>
              </a:pathLst>
            </a:custGeom>
            <a:solidFill>
              <a:srgbClr val="058AC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0"/>
              <a:ext cx="545296" cy="209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083057" y="4207654"/>
            <a:ext cx="2070419" cy="795163"/>
            <a:chOff x="0" y="0"/>
            <a:chExt cx="545296" cy="20942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45295" cy="209426"/>
            </a:xfrm>
            <a:custGeom>
              <a:avLst/>
              <a:gdLst/>
              <a:ahLst/>
              <a:cxnLst/>
              <a:rect r="r" b="b" t="t" l="l"/>
              <a:pathLst>
                <a:path h="209426" w="545295">
                  <a:moveTo>
                    <a:pt x="104713" y="0"/>
                  </a:moveTo>
                  <a:lnTo>
                    <a:pt x="440583" y="0"/>
                  </a:lnTo>
                  <a:cubicBezTo>
                    <a:pt x="498414" y="0"/>
                    <a:pt x="545295" y="46882"/>
                    <a:pt x="545295" y="104713"/>
                  </a:cubicBezTo>
                  <a:lnTo>
                    <a:pt x="545295" y="104713"/>
                  </a:lnTo>
                  <a:cubicBezTo>
                    <a:pt x="545295" y="162544"/>
                    <a:pt x="498414" y="209426"/>
                    <a:pt x="440583" y="209426"/>
                  </a:cubicBezTo>
                  <a:lnTo>
                    <a:pt x="104713" y="209426"/>
                  </a:lnTo>
                  <a:cubicBezTo>
                    <a:pt x="46882" y="209426"/>
                    <a:pt x="0" y="162544"/>
                    <a:pt x="0" y="104713"/>
                  </a:cubicBezTo>
                  <a:lnTo>
                    <a:pt x="0" y="104713"/>
                  </a:lnTo>
                  <a:cubicBezTo>
                    <a:pt x="0" y="46882"/>
                    <a:pt x="46882" y="0"/>
                    <a:pt x="104713" y="0"/>
                  </a:cubicBezTo>
                  <a:close/>
                </a:path>
              </a:pathLst>
            </a:custGeom>
            <a:solidFill>
              <a:srgbClr val="2A8392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0"/>
              <a:ext cx="545296" cy="209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6762980" y="6941374"/>
            <a:ext cx="2070419" cy="795163"/>
            <a:chOff x="0" y="0"/>
            <a:chExt cx="545296" cy="20942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45295" cy="209426"/>
            </a:xfrm>
            <a:custGeom>
              <a:avLst/>
              <a:gdLst/>
              <a:ahLst/>
              <a:cxnLst/>
              <a:rect r="r" b="b" t="t" l="l"/>
              <a:pathLst>
                <a:path h="209426" w="545295">
                  <a:moveTo>
                    <a:pt x="104713" y="0"/>
                  </a:moveTo>
                  <a:lnTo>
                    <a:pt x="440583" y="0"/>
                  </a:lnTo>
                  <a:cubicBezTo>
                    <a:pt x="498414" y="0"/>
                    <a:pt x="545295" y="46882"/>
                    <a:pt x="545295" y="104713"/>
                  </a:cubicBezTo>
                  <a:lnTo>
                    <a:pt x="545295" y="104713"/>
                  </a:lnTo>
                  <a:cubicBezTo>
                    <a:pt x="545295" y="162544"/>
                    <a:pt x="498414" y="209426"/>
                    <a:pt x="440583" y="209426"/>
                  </a:cubicBezTo>
                  <a:lnTo>
                    <a:pt x="104713" y="209426"/>
                  </a:lnTo>
                  <a:cubicBezTo>
                    <a:pt x="46882" y="209426"/>
                    <a:pt x="0" y="162544"/>
                    <a:pt x="0" y="104713"/>
                  </a:cubicBezTo>
                  <a:lnTo>
                    <a:pt x="0" y="104713"/>
                  </a:lnTo>
                  <a:cubicBezTo>
                    <a:pt x="0" y="46882"/>
                    <a:pt x="46882" y="0"/>
                    <a:pt x="104713" y="0"/>
                  </a:cubicBezTo>
                  <a:close/>
                </a:path>
              </a:pathLst>
            </a:custGeom>
            <a:solidFill>
              <a:srgbClr val="4FBB92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0"/>
              <a:ext cx="545296" cy="209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455299" y="4207654"/>
            <a:ext cx="2070419" cy="795163"/>
            <a:chOff x="0" y="0"/>
            <a:chExt cx="545296" cy="20942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45295" cy="209426"/>
            </a:xfrm>
            <a:custGeom>
              <a:avLst/>
              <a:gdLst/>
              <a:ahLst/>
              <a:cxnLst/>
              <a:rect r="r" b="b" t="t" l="l"/>
              <a:pathLst>
                <a:path h="209426" w="545295">
                  <a:moveTo>
                    <a:pt x="104713" y="0"/>
                  </a:moveTo>
                  <a:lnTo>
                    <a:pt x="440583" y="0"/>
                  </a:lnTo>
                  <a:cubicBezTo>
                    <a:pt x="498414" y="0"/>
                    <a:pt x="545295" y="46882"/>
                    <a:pt x="545295" y="104713"/>
                  </a:cubicBezTo>
                  <a:lnTo>
                    <a:pt x="545295" y="104713"/>
                  </a:lnTo>
                  <a:cubicBezTo>
                    <a:pt x="545295" y="162544"/>
                    <a:pt x="498414" y="209426"/>
                    <a:pt x="440583" y="209426"/>
                  </a:cubicBezTo>
                  <a:lnTo>
                    <a:pt x="104713" y="209426"/>
                  </a:lnTo>
                  <a:cubicBezTo>
                    <a:pt x="46882" y="209426"/>
                    <a:pt x="0" y="162544"/>
                    <a:pt x="0" y="104713"/>
                  </a:cubicBezTo>
                  <a:lnTo>
                    <a:pt x="0" y="104713"/>
                  </a:lnTo>
                  <a:cubicBezTo>
                    <a:pt x="0" y="46882"/>
                    <a:pt x="46882" y="0"/>
                    <a:pt x="104713" y="0"/>
                  </a:cubicBezTo>
                  <a:close/>
                </a:path>
              </a:pathLst>
            </a:custGeom>
            <a:solidFill>
              <a:srgbClr val="FFD065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0"/>
              <a:ext cx="545296" cy="209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2134524" y="6941374"/>
            <a:ext cx="2070419" cy="795163"/>
            <a:chOff x="0" y="0"/>
            <a:chExt cx="545296" cy="20942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545295" cy="209426"/>
            </a:xfrm>
            <a:custGeom>
              <a:avLst/>
              <a:gdLst/>
              <a:ahLst/>
              <a:cxnLst/>
              <a:rect r="r" b="b" t="t" l="l"/>
              <a:pathLst>
                <a:path h="209426" w="545295">
                  <a:moveTo>
                    <a:pt x="104713" y="0"/>
                  </a:moveTo>
                  <a:lnTo>
                    <a:pt x="440583" y="0"/>
                  </a:lnTo>
                  <a:cubicBezTo>
                    <a:pt x="498414" y="0"/>
                    <a:pt x="545295" y="46882"/>
                    <a:pt x="545295" y="104713"/>
                  </a:cubicBezTo>
                  <a:lnTo>
                    <a:pt x="545295" y="104713"/>
                  </a:lnTo>
                  <a:cubicBezTo>
                    <a:pt x="545295" y="162544"/>
                    <a:pt x="498414" y="209426"/>
                    <a:pt x="440583" y="209426"/>
                  </a:cubicBezTo>
                  <a:lnTo>
                    <a:pt x="104713" y="209426"/>
                  </a:lnTo>
                  <a:cubicBezTo>
                    <a:pt x="46882" y="209426"/>
                    <a:pt x="0" y="162544"/>
                    <a:pt x="0" y="104713"/>
                  </a:cubicBezTo>
                  <a:lnTo>
                    <a:pt x="0" y="104713"/>
                  </a:lnTo>
                  <a:cubicBezTo>
                    <a:pt x="0" y="46882"/>
                    <a:pt x="46882" y="0"/>
                    <a:pt x="104713" y="0"/>
                  </a:cubicBezTo>
                  <a:close/>
                </a:path>
              </a:pathLst>
            </a:custGeom>
            <a:solidFill>
              <a:srgbClr val="DF6D4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0"/>
              <a:ext cx="545296" cy="209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4826843" y="4207654"/>
            <a:ext cx="2070419" cy="795163"/>
            <a:chOff x="0" y="0"/>
            <a:chExt cx="545296" cy="20942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45295" cy="209426"/>
            </a:xfrm>
            <a:custGeom>
              <a:avLst/>
              <a:gdLst/>
              <a:ahLst/>
              <a:cxnLst/>
              <a:rect r="r" b="b" t="t" l="l"/>
              <a:pathLst>
                <a:path h="209426" w="545295">
                  <a:moveTo>
                    <a:pt x="104713" y="0"/>
                  </a:moveTo>
                  <a:lnTo>
                    <a:pt x="440583" y="0"/>
                  </a:lnTo>
                  <a:cubicBezTo>
                    <a:pt x="498414" y="0"/>
                    <a:pt x="545295" y="46882"/>
                    <a:pt x="545295" y="104713"/>
                  </a:cubicBezTo>
                  <a:lnTo>
                    <a:pt x="545295" y="104713"/>
                  </a:lnTo>
                  <a:cubicBezTo>
                    <a:pt x="545295" y="162544"/>
                    <a:pt x="498414" y="209426"/>
                    <a:pt x="440583" y="209426"/>
                  </a:cubicBezTo>
                  <a:lnTo>
                    <a:pt x="104713" y="209426"/>
                  </a:lnTo>
                  <a:cubicBezTo>
                    <a:pt x="46882" y="209426"/>
                    <a:pt x="0" y="162544"/>
                    <a:pt x="0" y="104713"/>
                  </a:cubicBezTo>
                  <a:lnTo>
                    <a:pt x="0" y="104713"/>
                  </a:lnTo>
                  <a:cubicBezTo>
                    <a:pt x="0" y="46882"/>
                    <a:pt x="46882" y="0"/>
                    <a:pt x="104713" y="0"/>
                  </a:cubicBezTo>
                  <a:close/>
                </a:path>
              </a:pathLst>
            </a:custGeom>
            <a:solidFill>
              <a:srgbClr val="4050D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0"/>
              <a:ext cx="545296" cy="209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-10800000">
            <a:off x="2172749" y="5240942"/>
            <a:ext cx="506398" cy="310655"/>
            <a:chOff x="0" y="0"/>
            <a:chExt cx="812800" cy="49862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498620"/>
            </a:xfrm>
            <a:custGeom>
              <a:avLst/>
              <a:gdLst/>
              <a:ahLst/>
              <a:cxnLst/>
              <a:rect r="r" b="b" t="t" l="l"/>
              <a:pathLst>
                <a:path h="498620" w="812800">
                  <a:moveTo>
                    <a:pt x="406400" y="0"/>
                  </a:moveTo>
                  <a:lnTo>
                    <a:pt x="812800" y="498620"/>
                  </a:lnTo>
                  <a:lnTo>
                    <a:pt x="0" y="49862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58ACC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127000" y="231502"/>
              <a:ext cx="558800" cy="23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609551" y="6425623"/>
            <a:ext cx="506398" cy="310655"/>
            <a:chOff x="0" y="0"/>
            <a:chExt cx="812800" cy="49862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498620"/>
            </a:xfrm>
            <a:custGeom>
              <a:avLst/>
              <a:gdLst/>
              <a:ahLst/>
              <a:cxnLst/>
              <a:rect r="r" b="b" t="t" l="l"/>
              <a:pathLst>
                <a:path h="498620" w="812800">
                  <a:moveTo>
                    <a:pt x="406400" y="0"/>
                  </a:moveTo>
                  <a:lnTo>
                    <a:pt x="812800" y="498620"/>
                  </a:lnTo>
                  <a:lnTo>
                    <a:pt x="0" y="49862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050D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127000" y="231502"/>
              <a:ext cx="558800" cy="23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-10800000">
            <a:off x="7544991" y="5240942"/>
            <a:ext cx="506398" cy="310655"/>
            <a:chOff x="0" y="0"/>
            <a:chExt cx="812800" cy="49862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498620"/>
            </a:xfrm>
            <a:custGeom>
              <a:avLst/>
              <a:gdLst/>
              <a:ahLst/>
              <a:cxnLst/>
              <a:rect r="r" b="b" t="t" l="l"/>
              <a:pathLst>
                <a:path h="498620" w="812800">
                  <a:moveTo>
                    <a:pt x="406400" y="0"/>
                  </a:moveTo>
                  <a:lnTo>
                    <a:pt x="812800" y="498620"/>
                  </a:lnTo>
                  <a:lnTo>
                    <a:pt x="0" y="49862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FBB92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127000" y="231502"/>
              <a:ext cx="558800" cy="23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0237309" y="6425623"/>
            <a:ext cx="506398" cy="310655"/>
            <a:chOff x="0" y="0"/>
            <a:chExt cx="812800" cy="49862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498620"/>
            </a:xfrm>
            <a:custGeom>
              <a:avLst/>
              <a:gdLst/>
              <a:ahLst/>
              <a:cxnLst/>
              <a:rect r="r" b="b" t="t" l="l"/>
              <a:pathLst>
                <a:path h="498620" w="812800">
                  <a:moveTo>
                    <a:pt x="406400" y="0"/>
                  </a:moveTo>
                  <a:lnTo>
                    <a:pt x="812800" y="498620"/>
                  </a:lnTo>
                  <a:lnTo>
                    <a:pt x="0" y="49862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065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127000" y="231502"/>
              <a:ext cx="558800" cy="23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-10800000">
            <a:off x="12917233" y="5240942"/>
            <a:ext cx="506398" cy="310655"/>
            <a:chOff x="0" y="0"/>
            <a:chExt cx="812800" cy="49862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498620"/>
            </a:xfrm>
            <a:custGeom>
              <a:avLst/>
              <a:gdLst/>
              <a:ahLst/>
              <a:cxnLst/>
              <a:rect r="r" b="b" t="t" l="l"/>
              <a:pathLst>
                <a:path h="498620" w="812800">
                  <a:moveTo>
                    <a:pt x="406400" y="0"/>
                  </a:moveTo>
                  <a:lnTo>
                    <a:pt x="812800" y="498620"/>
                  </a:lnTo>
                  <a:lnTo>
                    <a:pt x="0" y="49862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F6D4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127000" y="231502"/>
              <a:ext cx="558800" cy="23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865067" y="6425623"/>
            <a:ext cx="506398" cy="310655"/>
            <a:chOff x="0" y="0"/>
            <a:chExt cx="812800" cy="49862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812800" cy="498620"/>
            </a:xfrm>
            <a:custGeom>
              <a:avLst/>
              <a:gdLst/>
              <a:ahLst/>
              <a:cxnLst/>
              <a:rect r="r" b="b" t="t" l="l"/>
              <a:pathLst>
                <a:path h="498620" w="812800">
                  <a:moveTo>
                    <a:pt x="406400" y="0"/>
                  </a:moveTo>
                  <a:lnTo>
                    <a:pt x="812800" y="498620"/>
                  </a:lnTo>
                  <a:lnTo>
                    <a:pt x="0" y="49862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A8392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127000" y="231502"/>
              <a:ext cx="558800" cy="23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2090714" y="8037377"/>
            <a:ext cx="711752" cy="772594"/>
          </a:xfrm>
          <a:custGeom>
            <a:avLst/>
            <a:gdLst/>
            <a:ahLst/>
            <a:cxnLst/>
            <a:rect r="r" b="b" t="t" l="l"/>
            <a:pathLst>
              <a:path h="772594" w="711752">
                <a:moveTo>
                  <a:pt x="0" y="0"/>
                </a:moveTo>
                <a:lnTo>
                  <a:pt x="711752" y="0"/>
                </a:lnTo>
                <a:lnTo>
                  <a:pt x="711752" y="772594"/>
                </a:lnTo>
                <a:lnTo>
                  <a:pt x="0" y="7725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8" id="88"/>
          <p:cNvSpPr/>
          <p:nvPr/>
        </p:nvSpPr>
        <p:spPr>
          <a:xfrm flipH="false" flipV="false" rot="0">
            <a:off x="4759834" y="3008502"/>
            <a:ext cx="718126" cy="897657"/>
          </a:xfrm>
          <a:custGeom>
            <a:avLst/>
            <a:gdLst/>
            <a:ahLst/>
            <a:cxnLst/>
            <a:rect r="r" b="b" t="t" l="l"/>
            <a:pathLst>
              <a:path h="897657" w="718126">
                <a:moveTo>
                  <a:pt x="0" y="0"/>
                </a:moveTo>
                <a:lnTo>
                  <a:pt x="718126" y="0"/>
                </a:lnTo>
                <a:lnTo>
                  <a:pt x="718126" y="897657"/>
                </a:lnTo>
                <a:lnTo>
                  <a:pt x="0" y="89765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9" id="89"/>
          <p:cNvSpPr/>
          <p:nvPr/>
        </p:nvSpPr>
        <p:spPr>
          <a:xfrm flipH="false" flipV="false" rot="0">
            <a:off x="7304956" y="8037377"/>
            <a:ext cx="854229" cy="810450"/>
          </a:xfrm>
          <a:custGeom>
            <a:avLst/>
            <a:gdLst/>
            <a:ahLst/>
            <a:cxnLst/>
            <a:rect r="r" b="b" t="t" l="l"/>
            <a:pathLst>
              <a:path h="810450" w="854229">
                <a:moveTo>
                  <a:pt x="0" y="0"/>
                </a:moveTo>
                <a:lnTo>
                  <a:pt x="854229" y="0"/>
                </a:lnTo>
                <a:lnTo>
                  <a:pt x="854229" y="810450"/>
                </a:lnTo>
                <a:lnTo>
                  <a:pt x="0" y="81045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0" id="90"/>
          <p:cNvSpPr/>
          <p:nvPr/>
        </p:nvSpPr>
        <p:spPr>
          <a:xfrm flipH="false" flipV="false" rot="0">
            <a:off x="9956592" y="3008502"/>
            <a:ext cx="927811" cy="897657"/>
          </a:xfrm>
          <a:custGeom>
            <a:avLst/>
            <a:gdLst/>
            <a:ahLst/>
            <a:cxnLst/>
            <a:rect r="r" b="b" t="t" l="l"/>
            <a:pathLst>
              <a:path h="897657" w="927811">
                <a:moveTo>
                  <a:pt x="0" y="0"/>
                </a:moveTo>
                <a:lnTo>
                  <a:pt x="927811" y="0"/>
                </a:lnTo>
                <a:lnTo>
                  <a:pt x="927811" y="897657"/>
                </a:lnTo>
                <a:lnTo>
                  <a:pt x="0" y="89765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1" id="91"/>
          <p:cNvSpPr/>
          <p:nvPr/>
        </p:nvSpPr>
        <p:spPr>
          <a:xfrm flipH="false" flipV="false" rot="0">
            <a:off x="15537116" y="3107057"/>
            <a:ext cx="651268" cy="799102"/>
          </a:xfrm>
          <a:custGeom>
            <a:avLst/>
            <a:gdLst/>
            <a:ahLst/>
            <a:cxnLst/>
            <a:rect r="r" b="b" t="t" l="l"/>
            <a:pathLst>
              <a:path h="799102" w="651268">
                <a:moveTo>
                  <a:pt x="0" y="0"/>
                </a:moveTo>
                <a:lnTo>
                  <a:pt x="651268" y="0"/>
                </a:lnTo>
                <a:lnTo>
                  <a:pt x="651268" y="799102"/>
                </a:lnTo>
                <a:lnTo>
                  <a:pt x="0" y="79910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2" id="92"/>
          <p:cNvSpPr/>
          <p:nvPr/>
        </p:nvSpPr>
        <p:spPr>
          <a:xfrm flipH="false" flipV="false" rot="0">
            <a:off x="12798840" y="7888937"/>
            <a:ext cx="740662" cy="756742"/>
          </a:xfrm>
          <a:custGeom>
            <a:avLst/>
            <a:gdLst/>
            <a:ahLst/>
            <a:cxnLst/>
            <a:rect r="r" b="b" t="t" l="l"/>
            <a:pathLst>
              <a:path h="756742" w="740662">
                <a:moveTo>
                  <a:pt x="0" y="0"/>
                </a:moveTo>
                <a:lnTo>
                  <a:pt x="740661" y="0"/>
                </a:lnTo>
                <a:lnTo>
                  <a:pt x="740661" y="756742"/>
                </a:lnTo>
                <a:lnTo>
                  <a:pt x="0" y="75674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3" id="93"/>
          <p:cNvSpPr txBox="true"/>
          <p:nvPr/>
        </p:nvSpPr>
        <p:spPr>
          <a:xfrm rot="0">
            <a:off x="7104697" y="1028700"/>
            <a:ext cx="407860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4597" b="tru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Achievements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30297" y="3139476"/>
            <a:ext cx="179130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tru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Expansion of Online Retail 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530297" y="7096068"/>
            <a:ext cx="179130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2016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4223246" y="4355117"/>
            <a:ext cx="179130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2018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6901909" y="7096068"/>
            <a:ext cx="179130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2020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9594857" y="4355117"/>
            <a:ext cx="179130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 strike="noStrike" u="non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2022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4222616" y="7361012"/>
            <a:ext cx="179130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tru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Rise of Digital Payments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6902539" y="3139476"/>
            <a:ext cx="179130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tru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Personalized Shopping Experience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9594857" y="7361012"/>
            <a:ext cx="179130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tru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Customer Service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530297" y="3758351"/>
            <a:ext cx="179130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"/>
              </a:lnSpc>
            </a:pPr>
            <a:r>
              <a:rPr lang="en-US" sz="1299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Businesses start shifting to online platforms to reach more customers.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4222616" y="7984395"/>
            <a:ext cx="179130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"/>
              </a:lnSpc>
            </a:pPr>
            <a:r>
              <a:rPr lang="en-US" sz="1299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Electronic payments replace traditional methods, improving transaction speed.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6902539" y="3972409"/>
            <a:ext cx="179130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"/>
              </a:lnSpc>
            </a:pPr>
            <a:r>
              <a:rPr lang="en-US" sz="1299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Artificial intelligence enhances product recommendations for customers.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9594857" y="7984395"/>
            <a:ext cx="179130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"/>
              </a:lnSpc>
            </a:pPr>
            <a:r>
              <a:rPr lang="en-US" sz="1299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Virtual assistants and chatbots provide real-time customer support.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2274083" y="3139476"/>
            <a:ext cx="179130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tru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Secure Blockchain Transactions 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5096602" y="7361012"/>
            <a:ext cx="153089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true">
                <a:solidFill>
                  <a:srgbClr val="1014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Online Shopping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2372918" y="3997362"/>
            <a:ext cx="159363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"/>
              </a:lnSpc>
            </a:pPr>
            <a:r>
              <a:rPr lang="en-US" sz="1299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Secure and transparent digital transactions become widely adopted.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4966401" y="8222520"/>
            <a:ext cx="179130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"/>
              </a:lnSpc>
            </a:pPr>
            <a:r>
              <a:rPr lang="en-US" sz="1299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Augmented reality allows customers to experience products before purchase.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2273520" y="7096068"/>
            <a:ext cx="179130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2024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4966469" y="4355117"/>
            <a:ext cx="179130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39567" y="7289719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34986" y="-2701878"/>
            <a:ext cx="5983836" cy="5983836"/>
          </a:xfrm>
          <a:custGeom>
            <a:avLst/>
            <a:gdLst/>
            <a:ahLst/>
            <a:cxnLst/>
            <a:rect r="r" b="b" t="t" l="l"/>
            <a:pathLst>
              <a:path h="5983836" w="5983836">
                <a:moveTo>
                  <a:pt x="0" y="0"/>
                </a:moveTo>
                <a:lnTo>
                  <a:pt x="5983836" y="0"/>
                </a:lnTo>
                <a:lnTo>
                  <a:pt x="5983836" y="5983836"/>
                </a:lnTo>
                <a:lnTo>
                  <a:pt x="0" y="598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1871" y="290040"/>
            <a:ext cx="1340270" cy="1246451"/>
          </a:xfrm>
          <a:custGeom>
            <a:avLst/>
            <a:gdLst/>
            <a:ahLst/>
            <a:cxnLst/>
            <a:rect r="r" b="b" t="t" l="l"/>
            <a:pathLst>
              <a:path h="1246451" w="1340270">
                <a:moveTo>
                  <a:pt x="0" y="0"/>
                </a:moveTo>
                <a:lnTo>
                  <a:pt x="1340269" y="0"/>
                </a:lnTo>
                <a:lnTo>
                  <a:pt x="1340269" y="1246451"/>
                </a:lnTo>
                <a:lnTo>
                  <a:pt x="0" y="1246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47902" y="9231960"/>
            <a:ext cx="4455202" cy="1976996"/>
          </a:xfrm>
          <a:custGeom>
            <a:avLst/>
            <a:gdLst/>
            <a:ahLst/>
            <a:cxnLst/>
            <a:rect r="r" b="b" t="t" l="l"/>
            <a:pathLst>
              <a:path h="1976996" w="4455202">
                <a:moveTo>
                  <a:pt x="0" y="0"/>
                </a:moveTo>
                <a:lnTo>
                  <a:pt x="4455202" y="0"/>
                </a:lnTo>
                <a:lnTo>
                  <a:pt x="4455202" y="1976996"/>
                </a:lnTo>
                <a:lnTo>
                  <a:pt x="0" y="19769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98772" y="-204302"/>
            <a:ext cx="2321057" cy="1740793"/>
          </a:xfrm>
          <a:custGeom>
            <a:avLst/>
            <a:gdLst/>
            <a:ahLst/>
            <a:cxnLst/>
            <a:rect r="r" b="b" t="t" l="l"/>
            <a:pathLst>
              <a:path h="1740793" w="2321057">
                <a:moveTo>
                  <a:pt x="0" y="0"/>
                </a:moveTo>
                <a:lnTo>
                  <a:pt x="2321056" y="0"/>
                </a:lnTo>
                <a:lnTo>
                  <a:pt x="2321056" y="1740793"/>
                </a:lnTo>
                <a:lnTo>
                  <a:pt x="0" y="1740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93867" y="8687989"/>
            <a:ext cx="2551746" cy="2184932"/>
          </a:xfrm>
          <a:custGeom>
            <a:avLst/>
            <a:gdLst/>
            <a:ahLst/>
            <a:cxnLst/>
            <a:rect r="r" b="b" t="t" l="l"/>
            <a:pathLst>
              <a:path h="2184932" w="2551746">
                <a:moveTo>
                  <a:pt x="2551745" y="0"/>
                </a:moveTo>
                <a:lnTo>
                  <a:pt x="0" y="0"/>
                </a:lnTo>
                <a:lnTo>
                  <a:pt x="0" y="2184932"/>
                </a:lnTo>
                <a:lnTo>
                  <a:pt x="2551745" y="2184932"/>
                </a:lnTo>
                <a:lnTo>
                  <a:pt x="25517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9168001"/>
            <a:ext cx="802255" cy="486033"/>
          </a:xfrm>
          <a:custGeom>
            <a:avLst/>
            <a:gdLst/>
            <a:ahLst/>
            <a:cxnLst/>
            <a:rect r="r" b="b" t="t" l="l"/>
            <a:pathLst>
              <a:path h="486033" w="802255">
                <a:moveTo>
                  <a:pt x="0" y="0"/>
                </a:moveTo>
                <a:lnTo>
                  <a:pt x="802255" y="0"/>
                </a:lnTo>
                <a:lnTo>
                  <a:pt x="802255" y="486033"/>
                </a:lnTo>
                <a:lnTo>
                  <a:pt x="0" y="48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045863" y="3335132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2201138"/>
                </a:moveTo>
                <a:lnTo>
                  <a:pt x="1782921" y="2201138"/>
                </a:lnTo>
                <a:lnTo>
                  <a:pt x="1782921" y="0"/>
                </a:lnTo>
                <a:lnTo>
                  <a:pt x="0" y="0"/>
                </a:lnTo>
                <a:lnTo>
                  <a:pt x="0" y="2201138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3203359" y="3335132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2201138"/>
                </a:moveTo>
                <a:lnTo>
                  <a:pt x="1782922" y="2201138"/>
                </a:lnTo>
                <a:lnTo>
                  <a:pt x="1782922" y="0"/>
                </a:lnTo>
                <a:lnTo>
                  <a:pt x="0" y="0"/>
                </a:lnTo>
                <a:lnTo>
                  <a:pt x="0" y="2201138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5306932" y="3335132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2201138"/>
                </a:moveTo>
                <a:lnTo>
                  <a:pt x="1782921" y="2201138"/>
                </a:lnTo>
                <a:lnTo>
                  <a:pt x="1782921" y="0"/>
                </a:lnTo>
                <a:lnTo>
                  <a:pt x="0" y="0"/>
                </a:lnTo>
                <a:lnTo>
                  <a:pt x="0" y="2201138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5306932" y="6673138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1782921" y="0"/>
                </a:moveTo>
                <a:lnTo>
                  <a:pt x="0" y="0"/>
                </a:lnTo>
                <a:lnTo>
                  <a:pt x="0" y="2201137"/>
                </a:lnTo>
                <a:lnTo>
                  <a:pt x="1782921" y="2201137"/>
                </a:lnTo>
                <a:lnTo>
                  <a:pt x="1782921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3203359" y="6673138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1782922" y="0"/>
                </a:moveTo>
                <a:lnTo>
                  <a:pt x="0" y="0"/>
                </a:lnTo>
                <a:lnTo>
                  <a:pt x="0" y="2201137"/>
                </a:lnTo>
                <a:lnTo>
                  <a:pt x="1782922" y="2201137"/>
                </a:lnTo>
                <a:lnTo>
                  <a:pt x="178292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045863" y="6673138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1782921" y="0"/>
                </a:moveTo>
                <a:lnTo>
                  <a:pt x="0" y="0"/>
                </a:lnTo>
                <a:lnTo>
                  <a:pt x="0" y="2201137"/>
                </a:lnTo>
                <a:lnTo>
                  <a:pt x="1782921" y="2201137"/>
                </a:lnTo>
                <a:lnTo>
                  <a:pt x="1782921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5400000">
            <a:off x="-1276297" y="5668466"/>
            <a:ext cx="6427241" cy="752428"/>
            <a:chOff x="0" y="0"/>
            <a:chExt cx="2460033" cy="2879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0033" cy="287993"/>
            </a:xfrm>
            <a:custGeom>
              <a:avLst/>
              <a:gdLst/>
              <a:ahLst/>
              <a:cxnLst/>
              <a:rect r="r" b="b" t="t" l="l"/>
              <a:pathLst>
                <a:path h="287993" w="2460033">
                  <a:moveTo>
                    <a:pt x="120455" y="0"/>
                  </a:moveTo>
                  <a:lnTo>
                    <a:pt x="2339578" y="0"/>
                  </a:lnTo>
                  <a:cubicBezTo>
                    <a:pt x="2371524" y="0"/>
                    <a:pt x="2402162" y="12691"/>
                    <a:pt x="2424752" y="35280"/>
                  </a:cubicBezTo>
                  <a:cubicBezTo>
                    <a:pt x="2447342" y="57870"/>
                    <a:pt x="2460033" y="88508"/>
                    <a:pt x="2460033" y="120455"/>
                  </a:cubicBezTo>
                  <a:lnTo>
                    <a:pt x="2460033" y="167538"/>
                  </a:lnTo>
                  <a:cubicBezTo>
                    <a:pt x="2460033" y="199484"/>
                    <a:pt x="2447342" y="230122"/>
                    <a:pt x="2424752" y="252712"/>
                  </a:cubicBezTo>
                  <a:cubicBezTo>
                    <a:pt x="2402162" y="275302"/>
                    <a:pt x="2371524" y="287993"/>
                    <a:pt x="2339578" y="287993"/>
                  </a:cubicBezTo>
                  <a:lnTo>
                    <a:pt x="120455" y="287993"/>
                  </a:lnTo>
                  <a:cubicBezTo>
                    <a:pt x="88508" y="287993"/>
                    <a:pt x="57870" y="275302"/>
                    <a:pt x="35280" y="252712"/>
                  </a:cubicBezTo>
                  <a:cubicBezTo>
                    <a:pt x="12691" y="230122"/>
                    <a:pt x="0" y="199484"/>
                    <a:pt x="0" y="167538"/>
                  </a:cubicBezTo>
                  <a:lnTo>
                    <a:pt x="0" y="120455"/>
                  </a:lnTo>
                  <a:cubicBezTo>
                    <a:pt x="0" y="88508"/>
                    <a:pt x="12691" y="57870"/>
                    <a:pt x="35280" y="35280"/>
                  </a:cubicBezTo>
                  <a:cubicBezTo>
                    <a:pt x="57870" y="12691"/>
                    <a:pt x="88508" y="0"/>
                    <a:pt x="120455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2460033" cy="297518"/>
            </a:xfrm>
            <a:prstGeom prst="rect">
              <a:avLst/>
            </a:prstGeom>
          </p:spPr>
          <p:txBody>
            <a:bodyPr anchor="ctr" rtlCol="false" tIns="45734" lIns="45734" bIns="45734" rIns="45734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881199" y="5668466"/>
            <a:ext cx="6427241" cy="752428"/>
            <a:chOff x="0" y="0"/>
            <a:chExt cx="2460033" cy="2879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60033" cy="287993"/>
            </a:xfrm>
            <a:custGeom>
              <a:avLst/>
              <a:gdLst/>
              <a:ahLst/>
              <a:cxnLst/>
              <a:rect r="r" b="b" t="t" l="l"/>
              <a:pathLst>
                <a:path h="287993" w="2460033">
                  <a:moveTo>
                    <a:pt x="120455" y="0"/>
                  </a:moveTo>
                  <a:lnTo>
                    <a:pt x="2339578" y="0"/>
                  </a:lnTo>
                  <a:cubicBezTo>
                    <a:pt x="2371524" y="0"/>
                    <a:pt x="2402162" y="12691"/>
                    <a:pt x="2424752" y="35280"/>
                  </a:cubicBezTo>
                  <a:cubicBezTo>
                    <a:pt x="2447342" y="57870"/>
                    <a:pt x="2460033" y="88508"/>
                    <a:pt x="2460033" y="120455"/>
                  </a:cubicBezTo>
                  <a:lnTo>
                    <a:pt x="2460033" y="167538"/>
                  </a:lnTo>
                  <a:cubicBezTo>
                    <a:pt x="2460033" y="199484"/>
                    <a:pt x="2447342" y="230122"/>
                    <a:pt x="2424752" y="252712"/>
                  </a:cubicBezTo>
                  <a:cubicBezTo>
                    <a:pt x="2402162" y="275302"/>
                    <a:pt x="2371524" y="287993"/>
                    <a:pt x="2339578" y="287993"/>
                  </a:cubicBezTo>
                  <a:lnTo>
                    <a:pt x="120455" y="287993"/>
                  </a:lnTo>
                  <a:cubicBezTo>
                    <a:pt x="88508" y="287993"/>
                    <a:pt x="57870" y="275302"/>
                    <a:pt x="35280" y="252712"/>
                  </a:cubicBezTo>
                  <a:cubicBezTo>
                    <a:pt x="12691" y="230122"/>
                    <a:pt x="0" y="199484"/>
                    <a:pt x="0" y="167538"/>
                  </a:cubicBezTo>
                  <a:lnTo>
                    <a:pt x="0" y="120455"/>
                  </a:lnTo>
                  <a:cubicBezTo>
                    <a:pt x="0" y="88508"/>
                    <a:pt x="12691" y="57870"/>
                    <a:pt x="35280" y="35280"/>
                  </a:cubicBezTo>
                  <a:cubicBezTo>
                    <a:pt x="57870" y="12691"/>
                    <a:pt x="88508" y="0"/>
                    <a:pt x="120455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2460033" cy="297518"/>
            </a:xfrm>
            <a:prstGeom prst="rect">
              <a:avLst/>
            </a:prstGeom>
          </p:spPr>
          <p:txBody>
            <a:bodyPr anchor="ctr" rtlCol="false" tIns="45734" lIns="45734" bIns="45734" rIns="45734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2984772" y="5668466"/>
            <a:ext cx="6427241" cy="752428"/>
            <a:chOff x="0" y="0"/>
            <a:chExt cx="2460033" cy="28799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60033" cy="287993"/>
            </a:xfrm>
            <a:custGeom>
              <a:avLst/>
              <a:gdLst/>
              <a:ahLst/>
              <a:cxnLst/>
              <a:rect r="r" b="b" t="t" l="l"/>
              <a:pathLst>
                <a:path h="287993" w="2460033">
                  <a:moveTo>
                    <a:pt x="120455" y="0"/>
                  </a:moveTo>
                  <a:lnTo>
                    <a:pt x="2339578" y="0"/>
                  </a:lnTo>
                  <a:cubicBezTo>
                    <a:pt x="2371524" y="0"/>
                    <a:pt x="2402162" y="12691"/>
                    <a:pt x="2424752" y="35280"/>
                  </a:cubicBezTo>
                  <a:cubicBezTo>
                    <a:pt x="2447342" y="57870"/>
                    <a:pt x="2460033" y="88508"/>
                    <a:pt x="2460033" y="120455"/>
                  </a:cubicBezTo>
                  <a:lnTo>
                    <a:pt x="2460033" y="167538"/>
                  </a:lnTo>
                  <a:cubicBezTo>
                    <a:pt x="2460033" y="199484"/>
                    <a:pt x="2447342" y="230122"/>
                    <a:pt x="2424752" y="252712"/>
                  </a:cubicBezTo>
                  <a:cubicBezTo>
                    <a:pt x="2402162" y="275302"/>
                    <a:pt x="2371524" y="287993"/>
                    <a:pt x="2339578" y="287993"/>
                  </a:cubicBezTo>
                  <a:lnTo>
                    <a:pt x="120455" y="287993"/>
                  </a:lnTo>
                  <a:cubicBezTo>
                    <a:pt x="88508" y="287993"/>
                    <a:pt x="57870" y="275302"/>
                    <a:pt x="35280" y="252712"/>
                  </a:cubicBezTo>
                  <a:cubicBezTo>
                    <a:pt x="12691" y="230122"/>
                    <a:pt x="0" y="199484"/>
                    <a:pt x="0" y="167538"/>
                  </a:cubicBezTo>
                  <a:lnTo>
                    <a:pt x="0" y="120455"/>
                  </a:lnTo>
                  <a:cubicBezTo>
                    <a:pt x="0" y="88508"/>
                    <a:pt x="12691" y="57870"/>
                    <a:pt x="35280" y="35280"/>
                  </a:cubicBezTo>
                  <a:cubicBezTo>
                    <a:pt x="57870" y="12691"/>
                    <a:pt x="88508" y="0"/>
                    <a:pt x="120455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2460033" cy="297518"/>
            </a:xfrm>
            <a:prstGeom prst="rect">
              <a:avLst/>
            </a:prstGeom>
          </p:spPr>
          <p:txBody>
            <a:bodyPr anchor="ctr" rtlCol="false" tIns="45734" lIns="45734" bIns="45734" rIns="45734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045863" y="3559635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0"/>
                </a:moveTo>
                <a:lnTo>
                  <a:pt x="1782921" y="0"/>
                </a:lnTo>
                <a:lnTo>
                  <a:pt x="1782921" y="2201138"/>
                </a:lnTo>
                <a:lnTo>
                  <a:pt x="0" y="22011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203359" y="3559635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0"/>
                </a:moveTo>
                <a:lnTo>
                  <a:pt x="1782922" y="0"/>
                </a:lnTo>
                <a:lnTo>
                  <a:pt x="1782922" y="2201138"/>
                </a:lnTo>
                <a:lnTo>
                  <a:pt x="0" y="220113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306932" y="3559635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0"/>
                </a:moveTo>
                <a:lnTo>
                  <a:pt x="1782921" y="0"/>
                </a:lnTo>
                <a:lnTo>
                  <a:pt x="1782921" y="2201138"/>
                </a:lnTo>
                <a:lnTo>
                  <a:pt x="0" y="220113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true" rot="0">
            <a:off x="5306932" y="6432141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2201138"/>
                </a:moveTo>
                <a:lnTo>
                  <a:pt x="1782921" y="2201138"/>
                </a:lnTo>
                <a:lnTo>
                  <a:pt x="1782921" y="0"/>
                </a:lnTo>
                <a:lnTo>
                  <a:pt x="0" y="0"/>
                </a:lnTo>
                <a:lnTo>
                  <a:pt x="0" y="2201138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true" rot="0">
            <a:off x="3203359" y="6432141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2201138"/>
                </a:moveTo>
                <a:lnTo>
                  <a:pt x="1782922" y="2201138"/>
                </a:lnTo>
                <a:lnTo>
                  <a:pt x="1782922" y="0"/>
                </a:lnTo>
                <a:lnTo>
                  <a:pt x="0" y="0"/>
                </a:lnTo>
                <a:lnTo>
                  <a:pt x="0" y="2201138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true" rot="0">
            <a:off x="1045863" y="6432141"/>
            <a:ext cx="1782922" cy="2201138"/>
          </a:xfrm>
          <a:custGeom>
            <a:avLst/>
            <a:gdLst/>
            <a:ahLst/>
            <a:cxnLst/>
            <a:rect r="r" b="b" t="t" l="l"/>
            <a:pathLst>
              <a:path h="2201138" w="1782922">
                <a:moveTo>
                  <a:pt x="0" y="2201138"/>
                </a:moveTo>
                <a:lnTo>
                  <a:pt x="1782921" y="2201138"/>
                </a:lnTo>
                <a:lnTo>
                  <a:pt x="1782921" y="0"/>
                </a:lnTo>
                <a:lnTo>
                  <a:pt x="0" y="0"/>
                </a:lnTo>
                <a:lnTo>
                  <a:pt x="0" y="2201138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62324" y="4313000"/>
            <a:ext cx="750000" cy="714375"/>
          </a:xfrm>
          <a:custGeom>
            <a:avLst/>
            <a:gdLst/>
            <a:ahLst/>
            <a:cxnLst/>
            <a:rect r="r" b="b" t="t" l="l"/>
            <a:pathLst>
              <a:path h="714375" w="750000">
                <a:moveTo>
                  <a:pt x="0" y="0"/>
                </a:moveTo>
                <a:lnTo>
                  <a:pt x="750000" y="0"/>
                </a:lnTo>
                <a:lnTo>
                  <a:pt x="750000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3776476" y="4313000"/>
            <a:ext cx="636687" cy="714375"/>
          </a:xfrm>
          <a:custGeom>
            <a:avLst/>
            <a:gdLst/>
            <a:ahLst/>
            <a:cxnLst/>
            <a:rect r="r" b="b" t="t" l="l"/>
            <a:pathLst>
              <a:path h="714375" w="636687">
                <a:moveTo>
                  <a:pt x="0" y="0"/>
                </a:moveTo>
                <a:lnTo>
                  <a:pt x="636687" y="0"/>
                </a:lnTo>
                <a:lnTo>
                  <a:pt x="636687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5863529" y="4313000"/>
            <a:ext cx="669727" cy="714375"/>
          </a:xfrm>
          <a:custGeom>
            <a:avLst/>
            <a:gdLst/>
            <a:ahLst/>
            <a:cxnLst/>
            <a:rect r="r" b="b" t="t" l="l"/>
            <a:pathLst>
              <a:path h="714375" w="669727">
                <a:moveTo>
                  <a:pt x="0" y="0"/>
                </a:moveTo>
                <a:lnTo>
                  <a:pt x="669727" y="0"/>
                </a:lnTo>
                <a:lnTo>
                  <a:pt x="669727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522592" y="7157017"/>
            <a:ext cx="829463" cy="714375"/>
          </a:xfrm>
          <a:custGeom>
            <a:avLst/>
            <a:gdLst/>
            <a:ahLst/>
            <a:cxnLst/>
            <a:rect r="r" b="b" t="t" l="l"/>
            <a:pathLst>
              <a:path h="714375" w="829463">
                <a:moveTo>
                  <a:pt x="0" y="0"/>
                </a:moveTo>
                <a:lnTo>
                  <a:pt x="829463" y="0"/>
                </a:lnTo>
                <a:lnTo>
                  <a:pt x="829463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3736737" y="7157017"/>
            <a:ext cx="716165" cy="714375"/>
          </a:xfrm>
          <a:custGeom>
            <a:avLst/>
            <a:gdLst/>
            <a:ahLst/>
            <a:cxnLst/>
            <a:rect r="r" b="b" t="t" l="l"/>
            <a:pathLst>
              <a:path h="714375" w="716165">
                <a:moveTo>
                  <a:pt x="0" y="0"/>
                </a:moveTo>
                <a:lnTo>
                  <a:pt x="716165" y="0"/>
                </a:lnTo>
                <a:lnTo>
                  <a:pt x="71616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5841205" y="7157017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7761035" y="3882952"/>
            <a:ext cx="266180" cy="266180"/>
          </a:xfrm>
          <a:custGeom>
            <a:avLst/>
            <a:gdLst/>
            <a:ahLst/>
            <a:cxnLst/>
            <a:rect r="r" b="b" t="t" l="l"/>
            <a:pathLst>
              <a:path h="266180" w="266180">
                <a:moveTo>
                  <a:pt x="0" y="0"/>
                </a:moveTo>
                <a:lnTo>
                  <a:pt x="266180" y="0"/>
                </a:lnTo>
                <a:lnTo>
                  <a:pt x="266180" y="266181"/>
                </a:lnTo>
                <a:lnTo>
                  <a:pt x="0" y="266181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7761035" y="6845148"/>
            <a:ext cx="266180" cy="266180"/>
          </a:xfrm>
          <a:custGeom>
            <a:avLst/>
            <a:gdLst/>
            <a:ahLst/>
            <a:cxnLst/>
            <a:rect r="r" b="b" t="t" l="l"/>
            <a:pathLst>
              <a:path h="266180" w="266180">
                <a:moveTo>
                  <a:pt x="0" y="0"/>
                </a:moveTo>
                <a:lnTo>
                  <a:pt x="266180" y="0"/>
                </a:lnTo>
                <a:lnTo>
                  <a:pt x="266180" y="266180"/>
                </a:lnTo>
                <a:lnTo>
                  <a:pt x="0" y="266180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0931744" y="3817128"/>
            <a:ext cx="266180" cy="266180"/>
          </a:xfrm>
          <a:custGeom>
            <a:avLst/>
            <a:gdLst/>
            <a:ahLst/>
            <a:cxnLst/>
            <a:rect r="r" b="b" t="t" l="l"/>
            <a:pathLst>
              <a:path h="266180" w="266180">
                <a:moveTo>
                  <a:pt x="0" y="0"/>
                </a:moveTo>
                <a:lnTo>
                  <a:pt x="266181" y="0"/>
                </a:lnTo>
                <a:lnTo>
                  <a:pt x="266181" y="266181"/>
                </a:lnTo>
                <a:lnTo>
                  <a:pt x="0" y="26618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931744" y="6845148"/>
            <a:ext cx="266180" cy="266180"/>
          </a:xfrm>
          <a:custGeom>
            <a:avLst/>
            <a:gdLst/>
            <a:ahLst/>
            <a:cxnLst/>
            <a:rect r="r" b="b" t="t" l="l"/>
            <a:pathLst>
              <a:path h="266180" w="266180">
                <a:moveTo>
                  <a:pt x="0" y="0"/>
                </a:moveTo>
                <a:lnTo>
                  <a:pt x="266181" y="0"/>
                </a:lnTo>
                <a:lnTo>
                  <a:pt x="266181" y="266180"/>
                </a:lnTo>
                <a:lnTo>
                  <a:pt x="0" y="266180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4262091" y="6740129"/>
            <a:ext cx="266180" cy="266180"/>
          </a:xfrm>
          <a:custGeom>
            <a:avLst/>
            <a:gdLst/>
            <a:ahLst/>
            <a:cxnLst/>
            <a:rect r="r" b="b" t="t" l="l"/>
            <a:pathLst>
              <a:path h="266180" w="266180">
                <a:moveTo>
                  <a:pt x="0" y="0"/>
                </a:moveTo>
                <a:lnTo>
                  <a:pt x="266180" y="0"/>
                </a:lnTo>
                <a:lnTo>
                  <a:pt x="266180" y="266181"/>
                </a:lnTo>
                <a:lnTo>
                  <a:pt x="0" y="266181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262091" y="3882952"/>
            <a:ext cx="266180" cy="266180"/>
          </a:xfrm>
          <a:custGeom>
            <a:avLst/>
            <a:gdLst/>
            <a:ahLst/>
            <a:cxnLst/>
            <a:rect r="r" b="b" t="t" l="l"/>
            <a:pathLst>
              <a:path h="266180" w="266180">
                <a:moveTo>
                  <a:pt x="0" y="0"/>
                </a:moveTo>
                <a:lnTo>
                  <a:pt x="266180" y="0"/>
                </a:lnTo>
                <a:lnTo>
                  <a:pt x="266180" y="266181"/>
                </a:lnTo>
                <a:lnTo>
                  <a:pt x="0" y="266181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8248892" y="3844609"/>
            <a:ext cx="2425677" cy="32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HR Software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417000" y="3626401"/>
            <a:ext cx="2587916" cy="6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LMS (Learning Management System)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747346" y="3844609"/>
            <a:ext cx="2425677" cy="32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Employee Portal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248892" y="6806804"/>
            <a:ext cx="2425677" cy="32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Collaboration Tools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417000" y="6826131"/>
            <a:ext cx="2587916" cy="32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Regular Check-Ins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747346" y="6521331"/>
            <a:ext cx="2425677" cy="6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Surveys &amp;</a:t>
            </a:r>
          </a:p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Feedback Forms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248892" y="4389920"/>
            <a:ext cx="2425677" cy="77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Lorem Ipsum is simply dummy text of the printing and typesetting industry.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417000" y="4389920"/>
            <a:ext cx="2587916" cy="77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Lorem Ipsum is simply dummy text of the printing and typesetting industry.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747346" y="4389920"/>
            <a:ext cx="2425677" cy="77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Lorem Ipsum is simply dummy text of the printing and typesetting industry.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48892" y="7330640"/>
            <a:ext cx="2425677" cy="77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Lorem Ipsum is simply dummy text of the printing and typesetting industry.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417000" y="7330640"/>
            <a:ext cx="2587916" cy="77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Lorem Ipsum is simply dummy text of the printing and typesetting industry.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747346" y="7330640"/>
            <a:ext cx="2425677" cy="77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599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Lorem Ipsum is simply dummy text of the printing and typesetting industry.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3413005" y="941602"/>
            <a:ext cx="1146198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Technologies &amp; Tools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71284" y="3169388"/>
            <a:ext cx="73207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728780" y="3169388"/>
            <a:ext cx="73207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832353" y="3169388"/>
            <a:ext cx="73207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</a:p>
        </p:txBody>
      </p:sp>
      <p:sp>
        <p:nvSpPr>
          <p:cNvPr name="Freeform 58" id="58"/>
          <p:cNvSpPr/>
          <p:nvPr/>
        </p:nvSpPr>
        <p:spPr>
          <a:xfrm flipH="true" flipV="false" rot="0">
            <a:off x="15919580" y="-3282138"/>
            <a:ext cx="3852482" cy="4114800"/>
          </a:xfrm>
          <a:custGeom>
            <a:avLst/>
            <a:gdLst/>
            <a:ahLst/>
            <a:cxnLst/>
            <a:rect r="r" b="b" t="t" l="l"/>
            <a:pathLst>
              <a:path h="4114800" w="3852482">
                <a:moveTo>
                  <a:pt x="3852481" y="0"/>
                </a:moveTo>
                <a:lnTo>
                  <a:pt x="0" y="0"/>
                </a:lnTo>
                <a:lnTo>
                  <a:pt x="0" y="4114800"/>
                </a:lnTo>
                <a:lnTo>
                  <a:pt x="3852481" y="4114800"/>
                </a:lnTo>
                <a:lnTo>
                  <a:pt x="3852481" y="0"/>
                </a:lnTo>
                <a:close/>
              </a:path>
            </a:pathLst>
          </a:custGeom>
          <a:blipFill>
            <a:blip r:embed="rId52">
              <a:alphaModFix amt="19999"/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871" y="290040"/>
            <a:ext cx="1340270" cy="1246451"/>
          </a:xfrm>
          <a:custGeom>
            <a:avLst/>
            <a:gdLst/>
            <a:ahLst/>
            <a:cxnLst/>
            <a:rect r="r" b="b" t="t" l="l"/>
            <a:pathLst>
              <a:path h="1246451" w="1340270">
                <a:moveTo>
                  <a:pt x="0" y="0"/>
                </a:moveTo>
                <a:lnTo>
                  <a:pt x="1340269" y="0"/>
                </a:lnTo>
                <a:lnTo>
                  <a:pt x="1340269" y="1246451"/>
                </a:lnTo>
                <a:lnTo>
                  <a:pt x="0" y="1246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7902" y="9231960"/>
            <a:ext cx="4455202" cy="1976996"/>
          </a:xfrm>
          <a:custGeom>
            <a:avLst/>
            <a:gdLst/>
            <a:ahLst/>
            <a:cxnLst/>
            <a:rect r="r" b="b" t="t" l="l"/>
            <a:pathLst>
              <a:path h="1976996" w="4455202">
                <a:moveTo>
                  <a:pt x="0" y="0"/>
                </a:moveTo>
                <a:lnTo>
                  <a:pt x="4455202" y="0"/>
                </a:lnTo>
                <a:lnTo>
                  <a:pt x="4455202" y="1976996"/>
                </a:lnTo>
                <a:lnTo>
                  <a:pt x="0" y="19769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98772" y="-204302"/>
            <a:ext cx="2321057" cy="1740793"/>
          </a:xfrm>
          <a:custGeom>
            <a:avLst/>
            <a:gdLst/>
            <a:ahLst/>
            <a:cxnLst/>
            <a:rect r="r" b="b" t="t" l="l"/>
            <a:pathLst>
              <a:path h="1740793" w="2321057">
                <a:moveTo>
                  <a:pt x="0" y="0"/>
                </a:moveTo>
                <a:lnTo>
                  <a:pt x="2321056" y="0"/>
                </a:lnTo>
                <a:lnTo>
                  <a:pt x="2321056" y="1740793"/>
                </a:lnTo>
                <a:lnTo>
                  <a:pt x="0" y="1740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93867" y="8687989"/>
            <a:ext cx="2551746" cy="2184932"/>
          </a:xfrm>
          <a:custGeom>
            <a:avLst/>
            <a:gdLst/>
            <a:ahLst/>
            <a:cxnLst/>
            <a:rect r="r" b="b" t="t" l="l"/>
            <a:pathLst>
              <a:path h="2184932" w="2551746">
                <a:moveTo>
                  <a:pt x="2551745" y="0"/>
                </a:moveTo>
                <a:lnTo>
                  <a:pt x="0" y="0"/>
                </a:lnTo>
                <a:lnTo>
                  <a:pt x="0" y="2184932"/>
                </a:lnTo>
                <a:lnTo>
                  <a:pt x="2551745" y="2184932"/>
                </a:lnTo>
                <a:lnTo>
                  <a:pt x="255174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168001"/>
            <a:ext cx="802255" cy="486033"/>
          </a:xfrm>
          <a:custGeom>
            <a:avLst/>
            <a:gdLst/>
            <a:ahLst/>
            <a:cxnLst/>
            <a:rect r="r" b="b" t="t" l="l"/>
            <a:pathLst>
              <a:path h="486033" w="802255">
                <a:moveTo>
                  <a:pt x="0" y="0"/>
                </a:moveTo>
                <a:lnTo>
                  <a:pt x="802255" y="0"/>
                </a:lnTo>
                <a:lnTo>
                  <a:pt x="802255" y="486033"/>
                </a:lnTo>
                <a:lnTo>
                  <a:pt x="0" y="486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30447" y="4421505"/>
            <a:ext cx="1146198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5919580" y="-3282138"/>
            <a:ext cx="3852482" cy="4114800"/>
          </a:xfrm>
          <a:custGeom>
            <a:avLst/>
            <a:gdLst/>
            <a:ahLst/>
            <a:cxnLst/>
            <a:rect r="r" b="b" t="t" l="l"/>
            <a:pathLst>
              <a:path h="4114800" w="3852482">
                <a:moveTo>
                  <a:pt x="3852481" y="0"/>
                </a:moveTo>
                <a:lnTo>
                  <a:pt x="0" y="0"/>
                </a:lnTo>
                <a:lnTo>
                  <a:pt x="0" y="4114800"/>
                </a:lnTo>
                <a:lnTo>
                  <a:pt x="3852481" y="4114800"/>
                </a:lnTo>
                <a:lnTo>
                  <a:pt x="3852481" y="0"/>
                </a:lnTo>
                <a:close/>
              </a:path>
            </a:pathLst>
          </a:custGeom>
          <a:blipFill>
            <a:blip r:embed="rId12">
              <a:alphaModFix amt="19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DAGwFGKT0Gc</dc:identifier>
  <dcterms:modified xsi:type="dcterms:W3CDTF">2011-08-01T06:04:30Z</dcterms:modified>
  <cp:revision>1</cp:revision>
  <dc:title>Green Modern Product Development Roadmap Presentation</dc:title>
</cp:coreProperties>
</file>