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HK Grotesk Bold" charset="1" panose="00000800000000000000"/>
      <p:regular r:id="rId13"/>
    </p:embeddedFont>
    <p:embeddedFont>
      <p:font typeface="HK Grotesk Medium" charset="1" panose="000006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14" Target="../media/image27.png" Type="http://schemas.openxmlformats.org/officeDocument/2006/relationships/image"/><Relationship Id="rId15" Target="../media/image28.svg" Type="http://schemas.openxmlformats.org/officeDocument/2006/relationships/image"/><Relationship Id="rId16" Target="../media/image29.png" Type="http://schemas.openxmlformats.org/officeDocument/2006/relationships/image"/><Relationship Id="rId17" Target="../media/image30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png" Type="http://schemas.openxmlformats.org/officeDocument/2006/relationships/image"/><Relationship Id="rId11" Target="../media/image40.svg" Type="http://schemas.openxmlformats.org/officeDocument/2006/relationships/image"/><Relationship Id="rId12" Target="../media/image41.png" Type="http://schemas.openxmlformats.org/officeDocument/2006/relationships/image"/><Relationship Id="rId13" Target="../media/image42.svg" Type="http://schemas.openxmlformats.org/officeDocument/2006/relationships/image"/><Relationship Id="rId14" Target="../media/image43.png" Type="http://schemas.openxmlformats.org/officeDocument/2006/relationships/image"/><Relationship Id="rId15" Target="../media/image44.svg" Type="http://schemas.openxmlformats.org/officeDocument/2006/relationships/image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37.png" Type="http://schemas.openxmlformats.org/officeDocument/2006/relationships/image"/><Relationship Id="rId9" Target="../media/image3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5.png" Type="http://schemas.openxmlformats.org/officeDocument/2006/relationships/image"/><Relationship Id="rId5" Target="../media/image46.svg" Type="http://schemas.openxmlformats.org/officeDocument/2006/relationships/image"/><Relationship Id="rId6" Target="../media/image47.png" Type="http://schemas.openxmlformats.org/officeDocument/2006/relationships/image"/><Relationship Id="rId7" Target="../media/image48.svg" Type="http://schemas.openxmlformats.org/officeDocument/2006/relationships/image"/><Relationship Id="rId8" Target="../media/image49.png" Type="http://schemas.openxmlformats.org/officeDocument/2006/relationships/image"/><Relationship Id="rId9" Target="../media/image5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9.png" Type="http://schemas.openxmlformats.org/officeDocument/2006/relationships/image"/><Relationship Id="rId11" Target="../media/image60.svg" Type="http://schemas.openxmlformats.org/officeDocument/2006/relationships/image"/><Relationship Id="rId12" Target="../media/image61.png" Type="http://schemas.openxmlformats.org/officeDocument/2006/relationships/image"/><Relationship Id="rId13" Target="../media/image62.svg" Type="http://schemas.openxmlformats.org/officeDocument/2006/relationships/image"/><Relationship Id="rId2" Target="../media/image51.png" Type="http://schemas.openxmlformats.org/officeDocument/2006/relationships/image"/><Relationship Id="rId3" Target="../media/image52.svg" Type="http://schemas.openxmlformats.org/officeDocument/2006/relationships/image"/><Relationship Id="rId4" Target="../media/image53.png" Type="http://schemas.openxmlformats.org/officeDocument/2006/relationships/image"/><Relationship Id="rId5" Target="../media/image54.svg" Type="http://schemas.openxmlformats.org/officeDocument/2006/relationships/image"/><Relationship Id="rId6" Target="../media/image55.png" Type="http://schemas.openxmlformats.org/officeDocument/2006/relationships/image"/><Relationship Id="rId7" Target="../media/image56.svg" Type="http://schemas.openxmlformats.org/officeDocument/2006/relationships/image"/><Relationship Id="rId8" Target="../media/image57.png" Type="http://schemas.openxmlformats.org/officeDocument/2006/relationships/image"/><Relationship Id="rId9" Target="../media/image5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3.png" Type="http://schemas.openxmlformats.org/officeDocument/2006/relationships/image"/><Relationship Id="rId3" Target="../media/image64.svg" Type="http://schemas.openxmlformats.org/officeDocument/2006/relationships/image"/><Relationship Id="rId4" Target="../media/image65.png" Type="http://schemas.openxmlformats.org/officeDocument/2006/relationships/image"/><Relationship Id="rId5" Target="../media/image66.svg" Type="http://schemas.openxmlformats.org/officeDocument/2006/relationships/image"/><Relationship Id="rId6" Target="../media/image67.png" Type="http://schemas.openxmlformats.org/officeDocument/2006/relationships/image"/><Relationship Id="rId7" Target="../media/image68.svg" Type="http://schemas.openxmlformats.org/officeDocument/2006/relationships/image"/><Relationship Id="rId8" Target="../media/image69.png" Type="http://schemas.openxmlformats.org/officeDocument/2006/relationships/image"/><Relationship Id="rId9" Target="../media/image7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300271">
            <a:off x="2411616" y="-4330777"/>
            <a:ext cx="13464768" cy="18948555"/>
          </a:xfrm>
          <a:custGeom>
            <a:avLst/>
            <a:gdLst/>
            <a:ahLst/>
            <a:cxnLst/>
            <a:rect r="r" b="b" t="t" l="l"/>
            <a:pathLst>
              <a:path h="18948555" w="13464768">
                <a:moveTo>
                  <a:pt x="0" y="0"/>
                </a:moveTo>
                <a:lnTo>
                  <a:pt x="13464768" y="0"/>
                </a:lnTo>
                <a:lnTo>
                  <a:pt x="13464768" y="18948554"/>
                </a:lnTo>
                <a:lnTo>
                  <a:pt x="0" y="18948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53001" y="599423"/>
            <a:ext cx="12581999" cy="9088154"/>
          </a:xfrm>
          <a:custGeom>
            <a:avLst/>
            <a:gdLst/>
            <a:ahLst/>
            <a:cxnLst/>
            <a:rect r="r" b="b" t="t" l="l"/>
            <a:pathLst>
              <a:path h="9088154" w="12581999">
                <a:moveTo>
                  <a:pt x="0" y="0"/>
                </a:moveTo>
                <a:lnTo>
                  <a:pt x="12581998" y="0"/>
                </a:lnTo>
                <a:lnTo>
                  <a:pt x="12581998" y="9088154"/>
                </a:lnTo>
                <a:lnTo>
                  <a:pt x="0" y="90881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11634" y="1968413"/>
            <a:ext cx="3501060" cy="3322824"/>
          </a:xfrm>
          <a:custGeom>
            <a:avLst/>
            <a:gdLst/>
            <a:ahLst/>
            <a:cxnLst/>
            <a:rect r="r" b="b" t="t" l="l"/>
            <a:pathLst>
              <a:path h="3322824" w="3501060">
                <a:moveTo>
                  <a:pt x="0" y="0"/>
                </a:moveTo>
                <a:lnTo>
                  <a:pt x="3501061" y="0"/>
                </a:lnTo>
                <a:lnTo>
                  <a:pt x="3501061" y="3322825"/>
                </a:lnTo>
                <a:lnTo>
                  <a:pt x="0" y="33228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518236" y="1968413"/>
            <a:ext cx="1965874" cy="1723011"/>
          </a:xfrm>
          <a:custGeom>
            <a:avLst/>
            <a:gdLst/>
            <a:ahLst/>
            <a:cxnLst/>
            <a:rect r="r" b="b" t="t" l="l"/>
            <a:pathLst>
              <a:path h="1723011" w="1965874">
                <a:moveTo>
                  <a:pt x="0" y="0"/>
                </a:moveTo>
                <a:lnTo>
                  <a:pt x="1965873" y="0"/>
                </a:lnTo>
                <a:lnTo>
                  <a:pt x="1965873" y="1723011"/>
                </a:lnTo>
                <a:lnTo>
                  <a:pt x="0" y="17230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812381">
            <a:off x="-643015" y="7203321"/>
            <a:ext cx="1965874" cy="1723011"/>
          </a:xfrm>
          <a:custGeom>
            <a:avLst/>
            <a:gdLst/>
            <a:ahLst/>
            <a:cxnLst/>
            <a:rect r="r" b="b" t="t" l="l"/>
            <a:pathLst>
              <a:path h="1723011" w="1965874">
                <a:moveTo>
                  <a:pt x="0" y="0"/>
                </a:moveTo>
                <a:lnTo>
                  <a:pt x="1965874" y="0"/>
                </a:lnTo>
                <a:lnTo>
                  <a:pt x="1965874" y="1723011"/>
                </a:lnTo>
                <a:lnTo>
                  <a:pt x="0" y="17230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8319869">
            <a:off x="1671354" y="8204956"/>
            <a:ext cx="2816798" cy="1634320"/>
          </a:xfrm>
          <a:custGeom>
            <a:avLst/>
            <a:gdLst/>
            <a:ahLst/>
            <a:cxnLst/>
            <a:rect r="r" b="b" t="t" l="l"/>
            <a:pathLst>
              <a:path h="1634320" w="2816798">
                <a:moveTo>
                  <a:pt x="0" y="0"/>
                </a:moveTo>
                <a:lnTo>
                  <a:pt x="2816798" y="0"/>
                </a:lnTo>
                <a:lnTo>
                  <a:pt x="2816798" y="1634319"/>
                </a:lnTo>
                <a:lnTo>
                  <a:pt x="0" y="163431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823397">
            <a:off x="2806157" y="-207695"/>
            <a:ext cx="2069650" cy="1200821"/>
          </a:xfrm>
          <a:custGeom>
            <a:avLst/>
            <a:gdLst/>
            <a:ahLst/>
            <a:cxnLst/>
            <a:rect r="r" b="b" t="t" l="l"/>
            <a:pathLst>
              <a:path h="1200821" w="2069650">
                <a:moveTo>
                  <a:pt x="0" y="0"/>
                </a:moveTo>
                <a:lnTo>
                  <a:pt x="2069650" y="0"/>
                </a:lnTo>
                <a:lnTo>
                  <a:pt x="2069650" y="1200821"/>
                </a:lnTo>
                <a:lnTo>
                  <a:pt x="0" y="120082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906648">
            <a:off x="12955257" y="858073"/>
            <a:ext cx="2199983" cy="1944352"/>
          </a:xfrm>
          <a:custGeom>
            <a:avLst/>
            <a:gdLst/>
            <a:ahLst/>
            <a:cxnLst/>
            <a:rect r="r" b="b" t="t" l="l"/>
            <a:pathLst>
              <a:path h="1944352" w="2199983">
                <a:moveTo>
                  <a:pt x="0" y="0"/>
                </a:moveTo>
                <a:lnTo>
                  <a:pt x="2199983" y="0"/>
                </a:lnTo>
                <a:lnTo>
                  <a:pt x="2199983" y="1944352"/>
                </a:lnTo>
                <a:lnTo>
                  <a:pt x="0" y="194435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912695" y="4359506"/>
            <a:ext cx="10462611" cy="2343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12"/>
              </a:lnSpc>
            </a:pPr>
            <a:r>
              <a:rPr lang="en-US" b="true" sz="9012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Key Contributions &amp; Impact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12695" y="7711857"/>
            <a:ext cx="10462611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99"/>
              </a:lnSpc>
              <a:spcBef>
                <a:spcPct val="0"/>
              </a:spcBef>
            </a:pPr>
            <a:r>
              <a:rPr lang="en-US" b="true" sz="4499" spc="359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Q1 2025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675482" y="2623544"/>
            <a:ext cx="8937036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00"/>
              </a:lnSpc>
            </a:pPr>
            <a:r>
              <a:rPr lang="en-US" b="true" sz="350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Contributions Overview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709859">
            <a:off x="14119561" y="7362746"/>
            <a:ext cx="3782437" cy="1019267"/>
          </a:xfrm>
          <a:custGeom>
            <a:avLst/>
            <a:gdLst/>
            <a:ahLst/>
            <a:cxnLst/>
            <a:rect r="r" b="b" t="t" l="l"/>
            <a:pathLst>
              <a:path h="1019267" w="3782437">
                <a:moveTo>
                  <a:pt x="0" y="0"/>
                </a:moveTo>
                <a:lnTo>
                  <a:pt x="3782437" y="0"/>
                </a:lnTo>
                <a:lnTo>
                  <a:pt x="3782437" y="1019267"/>
                </a:lnTo>
                <a:lnTo>
                  <a:pt x="0" y="10192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33763" y="5809336"/>
            <a:ext cx="11531236" cy="2645400"/>
          </a:xfrm>
          <a:custGeom>
            <a:avLst/>
            <a:gdLst/>
            <a:ahLst/>
            <a:cxnLst/>
            <a:rect r="r" b="b" t="t" l="l"/>
            <a:pathLst>
              <a:path h="2645400" w="11531236">
                <a:moveTo>
                  <a:pt x="0" y="0"/>
                </a:moveTo>
                <a:lnTo>
                  <a:pt x="11531236" y="0"/>
                </a:lnTo>
                <a:lnTo>
                  <a:pt x="11531236" y="2645400"/>
                </a:lnTo>
                <a:lnTo>
                  <a:pt x="0" y="2645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11254" y="-822891"/>
            <a:ext cx="1822509" cy="2645400"/>
          </a:xfrm>
          <a:custGeom>
            <a:avLst/>
            <a:gdLst/>
            <a:ahLst/>
            <a:cxnLst/>
            <a:rect r="r" b="b" t="t" l="l"/>
            <a:pathLst>
              <a:path h="2645400" w="1822509">
                <a:moveTo>
                  <a:pt x="0" y="0"/>
                </a:moveTo>
                <a:lnTo>
                  <a:pt x="1822509" y="0"/>
                </a:lnTo>
                <a:lnTo>
                  <a:pt x="1822509" y="2645400"/>
                </a:lnTo>
                <a:lnTo>
                  <a:pt x="0" y="2645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54237" y="-822891"/>
            <a:ext cx="2733763" cy="2645400"/>
          </a:xfrm>
          <a:custGeom>
            <a:avLst/>
            <a:gdLst/>
            <a:ahLst/>
            <a:cxnLst/>
            <a:rect r="r" b="b" t="t" l="l"/>
            <a:pathLst>
              <a:path h="2645400" w="2733763">
                <a:moveTo>
                  <a:pt x="0" y="0"/>
                </a:moveTo>
                <a:lnTo>
                  <a:pt x="2733763" y="0"/>
                </a:lnTo>
                <a:lnTo>
                  <a:pt x="2733763" y="2645400"/>
                </a:lnTo>
                <a:lnTo>
                  <a:pt x="0" y="2645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376746" y="8293190"/>
            <a:ext cx="2222712" cy="2252173"/>
          </a:xfrm>
          <a:custGeom>
            <a:avLst/>
            <a:gdLst/>
            <a:ahLst/>
            <a:cxnLst/>
            <a:rect r="r" b="b" t="t" l="l"/>
            <a:pathLst>
              <a:path h="2252173" w="2222712">
                <a:moveTo>
                  <a:pt x="0" y="0"/>
                </a:moveTo>
                <a:lnTo>
                  <a:pt x="2222712" y="0"/>
                </a:lnTo>
                <a:lnTo>
                  <a:pt x="2222712" y="2252173"/>
                </a:lnTo>
                <a:lnTo>
                  <a:pt x="0" y="22521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289239" y="8293190"/>
            <a:ext cx="4023002" cy="2645400"/>
          </a:xfrm>
          <a:custGeom>
            <a:avLst/>
            <a:gdLst/>
            <a:ahLst/>
            <a:cxnLst/>
            <a:rect r="r" b="b" t="t" l="l"/>
            <a:pathLst>
              <a:path h="2645400" w="4023002">
                <a:moveTo>
                  <a:pt x="0" y="0"/>
                </a:moveTo>
                <a:lnTo>
                  <a:pt x="4023002" y="0"/>
                </a:lnTo>
                <a:lnTo>
                  <a:pt x="4023002" y="2645400"/>
                </a:lnTo>
                <a:lnTo>
                  <a:pt x="0" y="2645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264998" y="5819091"/>
            <a:ext cx="3111747" cy="2645400"/>
          </a:xfrm>
          <a:custGeom>
            <a:avLst/>
            <a:gdLst/>
            <a:ahLst/>
            <a:cxnLst/>
            <a:rect r="r" b="b" t="t" l="l"/>
            <a:pathLst>
              <a:path h="2645400" w="3111747">
                <a:moveTo>
                  <a:pt x="0" y="0"/>
                </a:moveTo>
                <a:lnTo>
                  <a:pt x="3111747" y="0"/>
                </a:lnTo>
                <a:lnTo>
                  <a:pt x="3111747" y="2645400"/>
                </a:lnTo>
                <a:lnTo>
                  <a:pt x="0" y="26454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1254" y="1641683"/>
            <a:ext cx="14642983" cy="4348480"/>
          </a:xfrm>
          <a:custGeom>
            <a:avLst/>
            <a:gdLst/>
            <a:ahLst/>
            <a:cxnLst/>
            <a:rect r="r" b="b" t="t" l="l"/>
            <a:pathLst>
              <a:path h="4348480" w="14642983">
                <a:moveTo>
                  <a:pt x="0" y="0"/>
                </a:moveTo>
                <a:lnTo>
                  <a:pt x="14642983" y="0"/>
                </a:lnTo>
                <a:lnTo>
                  <a:pt x="14642983" y="4348480"/>
                </a:lnTo>
                <a:lnTo>
                  <a:pt x="0" y="434848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4951630" y="6559937"/>
            <a:ext cx="1682226" cy="1314850"/>
            <a:chOff x="0" y="0"/>
            <a:chExt cx="2242968" cy="17531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42947" cy="1753108"/>
            </a:xfrm>
            <a:custGeom>
              <a:avLst/>
              <a:gdLst/>
              <a:ahLst/>
              <a:cxnLst/>
              <a:rect r="r" b="b" t="t" l="l"/>
              <a:pathLst>
                <a:path h="1753108" w="2242947">
                  <a:moveTo>
                    <a:pt x="1366393" y="1753108"/>
                  </a:moveTo>
                  <a:lnTo>
                    <a:pt x="1108583" y="1495298"/>
                  </a:lnTo>
                  <a:lnTo>
                    <a:pt x="1545082" y="1058799"/>
                  </a:lnTo>
                  <a:lnTo>
                    <a:pt x="0" y="1058799"/>
                  </a:lnTo>
                  <a:lnTo>
                    <a:pt x="0" y="694309"/>
                  </a:lnTo>
                  <a:lnTo>
                    <a:pt x="1545082" y="694309"/>
                  </a:lnTo>
                  <a:lnTo>
                    <a:pt x="1108583" y="257810"/>
                  </a:lnTo>
                  <a:lnTo>
                    <a:pt x="1366393" y="0"/>
                  </a:lnTo>
                  <a:lnTo>
                    <a:pt x="2242947" y="876554"/>
                  </a:lnTo>
                  <a:lnTo>
                    <a:pt x="1366393" y="1753108"/>
                  </a:lnTo>
                  <a:close/>
                </a:path>
              </a:pathLst>
            </a:custGeom>
            <a:solidFill>
              <a:srgbClr val="CAE8FF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1678089" y="2026076"/>
            <a:ext cx="3688039" cy="3770276"/>
          </a:xfrm>
          <a:custGeom>
            <a:avLst/>
            <a:gdLst/>
            <a:ahLst/>
            <a:cxnLst/>
            <a:rect r="r" b="b" t="t" l="l"/>
            <a:pathLst>
              <a:path h="3770276" w="3688039">
                <a:moveTo>
                  <a:pt x="0" y="0"/>
                </a:moveTo>
                <a:lnTo>
                  <a:pt x="3688038" y="0"/>
                </a:lnTo>
                <a:lnTo>
                  <a:pt x="3688038" y="3770275"/>
                </a:lnTo>
                <a:lnTo>
                  <a:pt x="0" y="377027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654144" y="3466140"/>
            <a:ext cx="8712026" cy="1152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9"/>
              </a:lnSpc>
            </a:pPr>
            <a:r>
              <a:rPr lang="en-US" b="true" sz="8413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About Me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48240" y="5124450"/>
            <a:ext cx="12793079" cy="38100"/>
            <a:chOff x="0" y="0"/>
            <a:chExt cx="17057439" cy="50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5400" y="0"/>
              <a:ext cx="17006697" cy="50800"/>
            </a:xfrm>
            <a:custGeom>
              <a:avLst/>
              <a:gdLst/>
              <a:ahLst/>
              <a:cxnLst/>
              <a:rect r="r" b="b" t="t" l="l"/>
              <a:pathLst>
                <a:path h="50800" w="17006697">
                  <a:moveTo>
                    <a:pt x="0" y="0"/>
                  </a:moveTo>
                  <a:lnTo>
                    <a:pt x="17006697" y="0"/>
                  </a:lnTo>
                  <a:lnTo>
                    <a:pt x="17006697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233D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2181053" y="4830124"/>
            <a:ext cx="713693" cy="626752"/>
          </a:xfrm>
          <a:custGeom>
            <a:avLst/>
            <a:gdLst/>
            <a:ahLst/>
            <a:cxnLst/>
            <a:rect r="r" b="b" t="t" l="l"/>
            <a:pathLst>
              <a:path h="626752" w="713693">
                <a:moveTo>
                  <a:pt x="0" y="0"/>
                </a:moveTo>
                <a:lnTo>
                  <a:pt x="713693" y="0"/>
                </a:lnTo>
                <a:lnTo>
                  <a:pt x="713693" y="626752"/>
                </a:lnTo>
                <a:lnTo>
                  <a:pt x="0" y="626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03" r="0" b="-103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522139" y="4830124"/>
            <a:ext cx="631343" cy="626752"/>
          </a:xfrm>
          <a:custGeom>
            <a:avLst/>
            <a:gdLst/>
            <a:ahLst/>
            <a:cxnLst/>
            <a:rect r="r" b="b" t="t" l="l"/>
            <a:pathLst>
              <a:path h="626752" w="631343">
                <a:moveTo>
                  <a:pt x="0" y="0"/>
                </a:moveTo>
                <a:lnTo>
                  <a:pt x="631343" y="0"/>
                </a:lnTo>
                <a:lnTo>
                  <a:pt x="631343" y="626752"/>
                </a:lnTo>
                <a:lnTo>
                  <a:pt x="0" y="6267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388" t="0" r="-388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126537" y="4830124"/>
            <a:ext cx="622194" cy="626752"/>
          </a:xfrm>
          <a:custGeom>
            <a:avLst/>
            <a:gdLst/>
            <a:ahLst/>
            <a:cxnLst/>
            <a:rect r="r" b="b" t="t" l="l"/>
            <a:pathLst>
              <a:path h="626752" w="622194">
                <a:moveTo>
                  <a:pt x="0" y="0"/>
                </a:moveTo>
                <a:lnTo>
                  <a:pt x="622194" y="0"/>
                </a:lnTo>
                <a:lnTo>
                  <a:pt x="622194" y="626752"/>
                </a:lnTo>
                <a:lnTo>
                  <a:pt x="0" y="6267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366" t="0" r="-36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824346" y="4830124"/>
            <a:ext cx="626752" cy="626752"/>
          </a:xfrm>
          <a:custGeom>
            <a:avLst/>
            <a:gdLst/>
            <a:ahLst/>
            <a:cxnLst/>
            <a:rect r="r" b="b" t="t" l="l"/>
            <a:pathLst>
              <a:path h="626752" w="626752">
                <a:moveTo>
                  <a:pt x="0" y="0"/>
                </a:moveTo>
                <a:lnTo>
                  <a:pt x="626752" y="0"/>
                </a:lnTo>
                <a:lnTo>
                  <a:pt x="626752" y="626752"/>
                </a:lnTo>
                <a:lnTo>
                  <a:pt x="0" y="6267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449806" y="4822649"/>
            <a:ext cx="588033" cy="641702"/>
          </a:xfrm>
          <a:custGeom>
            <a:avLst/>
            <a:gdLst/>
            <a:ahLst/>
            <a:cxnLst/>
            <a:rect r="r" b="b" t="t" l="l"/>
            <a:pathLst>
              <a:path h="641702" w="588033">
                <a:moveTo>
                  <a:pt x="0" y="0"/>
                </a:moveTo>
                <a:lnTo>
                  <a:pt x="588033" y="0"/>
                </a:lnTo>
                <a:lnTo>
                  <a:pt x="588033" y="641702"/>
                </a:lnTo>
                <a:lnTo>
                  <a:pt x="0" y="6417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252" r="0" b="-252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833242" y="695552"/>
            <a:ext cx="1878132" cy="1150783"/>
          </a:xfrm>
          <a:custGeom>
            <a:avLst/>
            <a:gdLst/>
            <a:ahLst/>
            <a:cxnLst/>
            <a:rect r="r" b="b" t="t" l="l"/>
            <a:pathLst>
              <a:path h="1150783" w="1878132">
                <a:moveTo>
                  <a:pt x="0" y="0"/>
                </a:moveTo>
                <a:lnTo>
                  <a:pt x="1878132" y="0"/>
                </a:lnTo>
                <a:lnTo>
                  <a:pt x="1878132" y="1150783"/>
                </a:lnTo>
                <a:lnTo>
                  <a:pt x="0" y="115078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132" t="0" r="-132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02106" y="9007404"/>
            <a:ext cx="2192640" cy="601979"/>
          </a:xfrm>
          <a:custGeom>
            <a:avLst/>
            <a:gdLst/>
            <a:ahLst/>
            <a:cxnLst/>
            <a:rect r="r" b="b" t="t" l="l"/>
            <a:pathLst>
              <a:path h="601979" w="2192640">
                <a:moveTo>
                  <a:pt x="0" y="0"/>
                </a:moveTo>
                <a:lnTo>
                  <a:pt x="2192640" y="0"/>
                </a:lnTo>
                <a:lnTo>
                  <a:pt x="2192640" y="601979"/>
                </a:lnTo>
                <a:lnTo>
                  <a:pt x="0" y="6019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-457" r="0" b="-457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46883" y="5895276"/>
            <a:ext cx="2582032" cy="282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8"/>
              </a:lnSpc>
            </a:pPr>
            <a:r>
              <a:rPr lang="en-US" b="true" sz="1627" spc="130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STARTED MY JOURNEY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46883" y="6413825"/>
            <a:ext cx="2582032" cy="1280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9"/>
              </a:lnSpc>
            </a:pPr>
            <a:r>
              <a:rPr lang="en-US" b="true" sz="1599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Began my professional career in a competitive industry, eager to learn and grow.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546795" y="5895276"/>
            <a:ext cx="2582032" cy="339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9"/>
              </a:lnSpc>
            </a:pPr>
            <a:r>
              <a:rPr lang="en-US" b="true" sz="2021" spc="161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FIRST PROMOTION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546795" y="6413825"/>
            <a:ext cx="2582032" cy="956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9"/>
              </a:lnSpc>
            </a:pPr>
            <a:r>
              <a:rPr lang="en-US" b="true" sz="1599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Achieved my first promotion within two years, showcasing dedication and hard work.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846706" y="5904801"/>
            <a:ext cx="2582032" cy="281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59"/>
              </a:lnSpc>
            </a:pPr>
            <a:r>
              <a:rPr lang="en-US" b="true" sz="1685" spc="134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AWARD RECOGNITION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846706" y="6413824"/>
            <a:ext cx="2582032" cy="1280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9"/>
              </a:lnSpc>
            </a:pPr>
            <a:r>
              <a:rPr lang="en-US" b="true" sz="1599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Received an award for excellence, highlighting contributions and commitment to the team.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146618" y="5885751"/>
            <a:ext cx="2582032" cy="35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3"/>
              </a:lnSpc>
            </a:pPr>
            <a:r>
              <a:rPr lang="en-US" b="true" sz="2073" spc="165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LEADERSHIP ROLE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146618" y="6413824"/>
            <a:ext cx="2582032" cy="1280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9"/>
              </a:lnSpc>
            </a:pPr>
            <a:r>
              <a:rPr lang="en-US" b="true" sz="1599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Transitioned into a leadership role, mentoring others and driving project success.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446529" y="5885751"/>
            <a:ext cx="2594588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b="true" sz="2100" spc="168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MAJOR PROJECT COMPLETION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446529" y="6785299"/>
            <a:ext cx="2594588" cy="1280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9"/>
              </a:lnSpc>
            </a:pPr>
            <a:r>
              <a:rPr lang="en-US" b="true" sz="1599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Successfully led a major project, exceeding performance targets and client expectations.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15692" y="2341635"/>
            <a:ext cx="15256615" cy="14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75"/>
              </a:lnSpc>
            </a:pPr>
            <a:r>
              <a:rPr lang="en-US" b="true" sz="9479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Career Milestones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300271">
            <a:off x="2411616" y="-4330777"/>
            <a:ext cx="13464768" cy="18948555"/>
          </a:xfrm>
          <a:custGeom>
            <a:avLst/>
            <a:gdLst/>
            <a:ahLst/>
            <a:cxnLst/>
            <a:rect r="r" b="b" t="t" l="l"/>
            <a:pathLst>
              <a:path h="18948555" w="13464768">
                <a:moveTo>
                  <a:pt x="0" y="0"/>
                </a:moveTo>
                <a:lnTo>
                  <a:pt x="13464768" y="0"/>
                </a:lnTo>
                <a:lnTo>
                  <a:pt x="13464768" y="18948554"/>
                </a:lnTo>
                <a:lnTo>
                  <a:pt x="0" y="18948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029556" y="586143"/>
            <a:ext cx="7113003" cy="9114715"/>
          </a:xfrm>
          <a:custGeom>
            <a:avLst/>
            <a:gdLst/>
            <a:ahLst/>
            <a:cxnLst/>
            <a:rect r="r" b="b" t="t" l="l"/>
            <a:pathLst>
              <a:path h="9114715" w="7113003">
                <a:moveTo>
                  <a:pt x="0" y="0"/>
                </a:moveTo>
                <a:lnTo>
                  <a:pt x="7113003" y="0"/>
                </a:lnTo>
                <a:lnTo>
                  <a:pt x="7113003" y="9114714"/>
                </a:lnTo>
                <a:lnTo>
                  <a:pt x="0" y="91147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996072" y="4162086"/>
            <a:ext cx="6101299" cy="2019949"/>
            <a:chOff x="0" y="0"/>
            <a:chExt cx="8135065" cy="2693265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66675"/>
              <a:ext cx="8135065" cy="12818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7349"/>
                </a:lnSpc>
                <a:spcBef>
                  <a:spcPct val="0"/>
                </a:spcBef>
              </a:pPr>
              <a:r>
                <a:rPr lang="en-US" b="true" sz="6681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Technologies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134071"/>
              <a:ext cx="8135065" cy="5591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374"/>
                </a:lnSpc>
                <a:spcBef>
                  <a:spcPct val="0"/>
                </a:spcBef>
              </a:pPr>
              <a:r>
                <a:rPr lang="en-US" b="true" sz="2812" strike="noStrike" u="none">
                  <a:solidFill>
                    <a:srgbClr val="050A30"/>
                  </a:solidFill>
                  <a:latin typeface="HK Grotesk Medium"/>
                  <a:ea typeface="HK Grotesk Medium"/>
                  <a:cs typeface="HK Grotesk Medium"/>
                  <a:sym typeface="HK Grotesk Medium"/>
                </a:rPr>
                <a:t>Here are my major SKILLS: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7178126" y="725493"/>
            <a:ext cx="1965874" cy="1723011"/>
          </a:xfrm>
          <a:custGeom>
            <a:avLst/>
            <a:gdLst/>
            <a:ahLst/>
            <a:cxnLst/>
            <a:rect r="r" b="b" t="t" l="l"/>
            <a:pathLst>
              <a:path h="1723011" w="1965874">
                <a:moveTo>
                  <a:pt x="0" y="0"/>
                </a:moveTo>
                <a:lnTo>
                  <a:pt x="1965874" y="0"/>
                </a:lnTo>
                <a:lnTo>
                  <a:pt x="1965874" y="1723011"/>
                </a:lnTo>
                <a:lnTo>
                  <a:pt x="0" y="17230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0394475">
            <a:off x="1116921" y="7352999"/>
            <a:ext cx="2462789" cy="1428922"/>
          </a:xfrm>
          <a:custGeom>
            <a:avLst/>
            <a:gdLst/>
            <a:ahLst/>
            <a:cxnLst/>
            <a:rect r="r" b="b" t="t" l="l"/>
            <a:pathLst>
              <a:path h="1428922" w="2462789">
                <a:moveTo>
                  <a:pt x="0" y="0"/>
                </a:moveTo>
                <a:lnTo>
                  <a:pt x="2462789" y="0"/>
                </a:lnTo>
                <a:lnTo>
                  <a:pt x="2462789" y="1428922"/>
                </a:lnTo>
                <a:lnTo>
                  <a:pt x="0" y="14289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371086" y="2396127"/>
            <a:ext cx="7481179" cy="7325931"/>
            <a:chOff x="-72390" y="7620"/>
            <a:chExt cx="6487160" cy="63525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72390" y="7620"/>
              <a:ext cx="6487160" cy="6352540"/>
            </a:xfrm>
            <a:custGeom>
              <a:avLst/>
              <a:gdLst/>
              <a:ahLst/>
              <a:cxnLst/>
              <a:rect r="r" b="b" t="t" l="l"/>
              <a:pathLst>
                <a:path h="6352540" w="6487160">
                  <a:moveTo>
                    <a:pt x="6322060" y="3176270"/>
                  </a:moveTo>
                  <a:cubicBezTo>
                    <a:pt x="6322060" y="2844800"/>
                    <a:pt x="6487160" y="2493010"/>
                    <a:pt x="6385560" y="2194560"/>
                  </a:cubicBezTo>
                  <a:cubicBezTo>
                    <a:pt x="6281420" y="1884680"/>
                    <a:pt x="5928360" y="1694180"/>
                    <a:pt x="5734050" y="1436370"/>
                  </a:cubicBezTo>
                  <a:cubicBezTo>
                    <a:pt x="5537200" y="1176020"/>
                    <a:pt x="5455920" y="796290"/>
                    <a:pt x="5185410" y="607060"/>
                  </a:cubicBezTo>
                  <a:cubicBezTo>
                    <a:pt x="4917440" y="420370"/>
                    <a:pt x="4517390" y="462280"/>
                    <a:pt x="4196080" y="360680"/>
                  </a:cubicBezTo>
                  <a:cubicBezTo>
                    <a:pt x="3884930" y="264160"/>
                    <a:pt x="3589020" y="0"/>
                    <a:pt x="3244850" y="0"/>
                  </a:cubicBezTo>
                  <a:cubicBezTo>
                    <a:pt x="2900680" y="0"/>
                    <a:pt x="2603500" y="262890"/>
                    <a:pt x="2293620" y="360680"/>
                  </a:cubicBezTo>
                  <a:cubicBezTo>
                    <a:pt x="1972310" y="461010"/>
                    <a:pt x="1570990" y="419100"/>
                    <a:pt x="1303020" y="607060"/>
                  </a:cubicBezTo>
                  <a:cubicBezTo>
                    <a:pt x="1032510" y="796290"/>
                    <a:pt x="951230" y="1176020"/>
                    <a:pt x="754380" y="1436370"/>
                  </a:cubicBezTo>
                  <a:cubicBezTo>
                    <a:pt x="558800" y="1694180"/>
                    <a:pt x="207010" y="1884680"/>
                    <a:pt x="101600" y="2194560"/>
                  </a:cubicBezTo>
                  <a:cubicBezTo>
                    <a:pt x="1270" y="2493010"/>
                    <a:pt x="165100" y="2844800"/>
                    <a:pt x="165100" y="3176270"/>
                  </a:cubicBezTo>
                  <a:cubicBezTo>
                    <a:pt x="165100" y="3507740"/>
                    <a:pt x="0" y="3859530"/>
                    <a:pt x="101600" y="4157980"/>
                  </a:cubicBezTo>
                  <a:cubicBezTo>
                    <a:pt x="205740" y="4467860"/>
                    <a:pt x="558800" y="4658360"/>
                    <a:pt x="753110" y="4916170"/>
                  </a:cubicBezTo>
                  <a:cubicBezTo>
                    <a:pt x="949960" y="5176520"/>
                    <a:pt x="1031240" y="5556250"/>
                    <a:pt x="1301750" y="5745480"/>
                  </a:cubicBezTo>
                  <a:cubicBezTo>
                    <a:pt x="1569720" y="5933440"/>
                    <a:pt x="1969770" y="5891530"/>
                    <a:pt x="2292350" y="5991860"/>
                  </a:cubicBezTo>
                  <a:cubicBezTo>
                    <a:pt x="2603500" y="6088380"/>
                    <a:pt x="2899410" y="6352540"/>
                    <a:pt x="3243580" y="6352540"/>
                  </a:cubicBezTo>
                  <a:cubicBezTo>
                    <a:pt x="3587750" y="6352540"/>
                    <a:pt x="3884930" y="6089650"/>
                    <a:pt x="4194810" y="5991860"/>
                  </a:cubicBezTo>
                  <a:cubicBezTo>
                    <a:pt x="4516120" y="5891530"/>
                    <a:pt x="4917440" y="5933440"/>
                    <a:pt x="5185410" y="5745480"/>
                  </a:cubicBezTo>
                  <a:cubicBezTo>
                    <a:pt x="5455920" y="5556250"/>
                    <a:pt x="5537200" y="5176520"/>
                    <a:pt x="5734050" y="4916170"/>
                  </a:cubicBezTo>
                  <a:cubicBezTo>
                    <a:pt x="5929630" y="4658360"/>
                    <a:pt x="6281420" y="4467860"/>
                    <a:pt x="6385560" y="4157980"/>
                  </a:cubicBezTo>
                  <a:cubicBezTo>
                    <a:pt x="6487160" y="3858260"/>
                    <a:pt x="6322060" y="3506470"/>
                    <a:pt x="6322060" y="3176270"/>
                  </a:cubicBezTo>
                  <a:close/>
                </a:path>
              </a:pathLst>
            </a:custGeom>
            <a:solidFill>
              <a:srgbClr val="5CB6F9">
                <a:alpha val="49804"/>
              </a:srgbClr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111675" y="2396127"/>
            <a:ext cx="7481179" cy="7325931"/>
            <a:chOff x="-72390" y="7620"/>
            <a:chExt cx="6487160" cy="63525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72390" y="7620"/>
              <a:ext cx="6487160" cy="6352540"/>
            </a:xfrm>
            <a:custGeom>
              <a:avLst/>
              <a:gdLst/>
              <a:ahLst/>
              <a:cxnLst/>
              <a:rect r="r" b="b" t="t" l="l"/>
              <a:pathLst>
                <a:path h="6352540" w="6487160">
                  <a:moveTo>
                    <a:pt x="6322060" y="3176270"/>
                  </a:moveTo>
                  <a:cubicBezTo>
                    <a:pt x="6322060" y="2844800"/>
                    <a:pt x="6487160" y="2493010"/>
                    <a:pt x="6385560" y="2194560"/>
                  </a:cubicBezTo>
                  <a:cubicBezTo>
                    <a:pt x="6281420" y="1884680"/>
                    <a:pt x="5928360" y="1694180"/>
                    <a:pt x="5734050" y="1436370"/>
                  </a:cubicBezTo>
                  <a:cubicBezTo>
                    <a:pt x="5537200" y="1176020"/>
                    <a:pt x="5455920" y="796290"/>
                    <a:pt x="5185410" y="607060"/>
                  </a:cubicBezTo>
                  <a:cubicBezTo>
                    <a:pt x="4917440" y="420370"/>
                    <a:pt x="4517390" y="462280"/>
                    <a:pt x="4196080" y="360680"/>
                  </a:cubicBezTo>
                  <a:cubicBezTo>
                    <a:pt x="3884930" y="264160"/>
                    <a:pt x="3589020" y="0"/>
                    <a:pt x="3244850" y="0"/>
                  </a:cubicBezTo>
                  <a:cubicBezTo>
                    <a:pt x="2900680" y="0"/>
                    <a:pt x="2603500" y="262890"/>
                    <a:pt x="2293620" y="360680"/>
                  </a:cubicBezTo>
                  <a:cubicBezTo>
                    <a:pt x="1972310" y="461010"/>
                    <a:pt x="1570990" y="419100"/>
                    <a:pt x="1303020" y="607060"/>
                  </a:cubicBezTo>
                  <a:cubicBezTo>
                    <a:pt x="1032510" y="796290"/>
                    <a:pt x="951230" y="1176020"/>
                    <a:pt x="754380" y="1436370"/>
                  </a:cubicBezTo>
                  <a:cubicBezTo>
                    <a:pt x="558800" y="1694180"/>
                    <a:pt x="207010" y="1884680"/>
                    <a:pt x="101600" y="2194560"/>
                  </a:cubicBezTo>
                  <a:cubicBezTo>
                    <a:pt x="1270" y="2493010"/>
                    <a:pt x="165100" y="2844800"/>
                    <a:pt x="165100" y="3176270"/>
                  </a:cubicBezTo>
                  <a:cubicBezTo>
                    <a:pt x="165100" y="3507740"/>
                    <a:pt x="0" y="3859530"/>
                    <a:pt x="101600" y="4157980"/>
                  </a:cubicBezTo>
                  <a:cubicBezTo>
                    <a:pt x="205740" y="4467860"/>
                    <a:pt x="558800" y="4658360"/>
                    <a:pt x="753110" y="4916170"/>
                  </a:cubicBezTo>
                  <a:cubicBezTo>
                    <a:pt x="949960" y="5176520"/>
                    <a:pt x="1031240" y="5556250"/>
                    <a:pt x="1301750" y="5745480"/>
                  </a:cubicBezTo>
                  <a:cubicBezTo>
                    <a:pt x="1569720" y="5933440"/>
                    <a:pt x="1969770" y="5891530"/>
                    <a:pt x="2292350" y="5991860"/>
                  </a:cubicBezTo>
                  <a:cubicBezTo>
                    <a:pt x="2603500" y="6088380"/>
                    <a:pt x="2899410" y="6352540"/>
                    <a:pt x="3243580" y="6352540"/>
                  </a:cubicBezTo>
                  <a:cubicBezTo>
                    <a:pt x="3587750" y="6352540"/>
                    <a:pt x="3884930" y="6089650"/>
                    <a:pt x="4194810" y="5991860"/>
                  </a:cubicBezTo>
                  <a:cubicBezTo>
                    <a:pt x="4516120" y="5891530"/>
                    <a:pt x="4917440" y="5933440"/>
                    <a:pt x="5185410" y="5745480"/>
                  </a:cubicBezTo>
                  <a:cubicBezTo>
                    <a:pt x="5455920" y="5556250"/>
                    <a:pt x="5537200" y="5176520"/>
                    <a:pt x="5734050" y="4916170"/>
                  </a:cubicBezTo>
                  <a:cubicBezTo>
                    <a:pt x="5929630" y="4658360"/>
                    <a:pt x="6281420" y="4467860"/>
                    <a:pt x="6385560" y="4157980"/>
                  </a:cubicBezTo>
                  <a:cubicBezTo>
                    <a:pt x="6487160" y="3858260"/>
                    <a:pt x="6322060" y="3506470"/>
                    <a:pt x="6322060" y="3176270"/>
                  </a:cubicBezTo>
                  <a:close/>
                </a:path>
              </a:pathLst>
            </a:custGeom>
            <a:solidFill>
              <a:srgbClr val="5CB6F9">
                <a:alpha val="80000"/>
              </a:srgbClr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806821" y="2396127"/>
            <a:ext cx="7481179" cy="7325931"/>
            <a:chOff x="-72390" y="7620"/>
            <a:chExt cx="6487160" cy="63525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72390" y="7620"/>
              <a:ext cx="6487160" cy="6352540"/>
            </a:xfrm>
            <a:custGeom>
              <a:avLst/>
              <a:gdLst/>
              <a:ahLst/>
              <a:cxnLst/>
              <a:rect r="r" b="b" t="t" l="l"/>
              <a:pathLst>
                <a:path h="6352540" w="6487160">
                  <a:moveTo>
                    <a:pt x="6322060" y="3176270"/>
                  </a:moveTo>
                  <a:cubicBezTo>
                    <a:pt x="6322060" y="2844800"/>
                    <a:pt x="6487160" y="2493010"/>
                    <a:pt x="6385560" y="2194560"/>
                  </a:cubicBezTo>
                  <a:cubicBezTo>
                    <a:pt x="6281420" y="1884680"/>
                    <a:pt x="5928360" y="1694180"/>
                    <a:pt x="5734050" y="1436370"/>
                  </a:cubicBezTo>
                  <a:cubicBezTo>
                    <a:pt x="5537200" y="1176020"/>
                    <a:pt x="5455920" y="796290"/>
                    <a:pt x="5185410" y="607060"/>
                  </a:cubicBezTo>
                  <a:cubicBezTo>
                    <a:pt x="4917440" y="420370"/>
                    <a:pt x="4517390" y="462280"/>
                    <a:pt x="4196080" y="360680"/>
                  </a:cubicBezTo>
                  <a:cubicBezTo>
                    <a:pt x="3884930" y="264160"/>
                    <a:pt x="3589020" y="0"/>
                    <a:pt x="3244850" y="0"/>
                  </a:cubicBezTo>
                  <a:cubicBezTo>
                    <a:pt x="2900680" y="0"/>
                    <a:pt x="2603500" y="262890"/>
                    <a:pt x="2293620" y="360680"/>
                  </a:cubicBezTo>
                  <a:cubicBezTo>
                    <a:pt x="1972310" y="461010"/>
                    <a:pt x="1570990" y="419100"/>
                    <a:pt x="1303020" y="607060"/>
                  </a:cubicBezTo>
                  <a:cubicBezTo>
                    <a:pt x="1032510" y="796290"/>
                    <a:pt x="951230" y="1176020"/>
                    <a:pt x="754380" y="1436370"/>
                  </a:cubicBezTo>
                  <a:cubicBezTo>
                    <a:pt x="558800" y="1694180"/>
                    <a:pt x="207010" y="1884680"/>
                    <a:pt x="101600" y="2194560"/>
                  </a:cubicBezTo>
                  <a:cubicBezTo>
                    <a:pt x="1270" y="2493010"/>
                    <a:pt x="165100" y="2844800"/>
                    <a:pt x="165100" y="3176270"/>
                  </a:cubicBezTo>
                  <a:cubicBezTo>
                    <a:pt x="165100" y="3507740"/>
                    <a:pt x="0" y="3859530"/>
                    <a:pt x="101600" y="4157980"/>
                  </a:cubicBezTo>
                  <a:cubicBezTo>
                    <a:pt x="205740" y="4467860"/>
                    <a:pt x="558800" y="4658360"/>
                    <a:pt x="753110" y="4916170"/>
                  </a:cubicBezTo>
                  <a:cubicBezTo>
                    <a:pt x="949960" y="5176520"/>
                    <a:pt x="1031240" y="5556250"/>
                    <a:pt x="1301750" y="5745480"/>
                  </a:cubicBezTo>
                  <a:cubicBezTo>
                    <a:pt x="1569720" y="5933440"/>
                    <a:pt x="1969770" y="5891530"/>
                    <a:pt x="2292350" y="5991860"/>
                  </a:cubicBezTo>
                  <a:cubicBezTo>
                    <a:pt x="2603500" y="6088380"/>
                    <a:pt x="2899410" y="6352540"/>
                    <a:pt x="3243580" y="6352540"/>
                  </a:cubicBezTo>
                  <a:cubicBezTo>
                    <a:pt x="3587750" y="6352540"/>
                    <a:pt x="3884930" y="6089650"/>
                    <a:pt x="4194810" y="5991860"/>
                  </a:cubicBezTo>
                  <a:cubicBezTo>
                    <a:pt x="4516120" y="5891530"/>
                    <a:pt x="4917440" y="5933440"/>
                    <a:pt x="5185410" y="5745480"/>
                  </a:cubicBezTo>
                  <a:cubicBezTo>
                    <a:pt x="5455920" y="5556250"/>
                    <a:pt x="5537200" y="5176520"/>
                    <a:pt x="5734050" y="4916170"/>
                  </a:cubicBezTo>
                  <a:cubicBezTo>
                    <a:pt x="5929630" y="4658360"/>
                    <a:pt x="6281420" y="4467860"/>
                    <a:pt x="6385560" y="4157980"/>
                  </a:cubicBezTo>
                  <a:cubicBezTo>
                    <a:pt x="6487160" y="3858260"/>
                    <a:pt x="6322060" y="3506470"/>
                    <a:pt x="6322060" y="3176270"/>
                  </a:cubicBezTo>
                  <a:close/>
                </a:path>
              </a:pathLst>
            </a:custGeom>
            <a:solidFill>
              <a:srgbClr val="5CB6F9">
                <a:alpha val="49804"/>
              </a:srgbClr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1572749" y="4515679"/>
            <a:ext cx="2362096" cy="293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60"/>
              </a:lnSpc>
              <a:spcBef>
                <a:spcPct val="0"/>
              </a:spcBef>
            </a:pPr>
            <a:r>
              <a:rPr lang="en-US" b="true" sz="2800" strike="noStrike" u="none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Collaboration fosters innovation and drives positive outcomes across all sectors.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897204" y="4305334"/>
            <a:ext cx="2362096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60"/>
              </a:lnSpc>
              <a:spcBef>
                <a:spcPct val="0"/>
              </a:spcBef>
            </a:pPr>
            <a:r>
              <a:rPr lang="en-US" b="true" sz="2800" strike="noStrike" u="none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Focus on mentoring and nurturing new talent in the industry.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000193" y="4306129"/>
            <a:ext cx="2362096" cy="335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60"/>
              </a:lnSpc>
              <a:spcBef>
                <a:spcPct val="0"/>
              </a:spcBef>
            </a:pPr>
            <a:r>
              <a:rPr lang="en-US" b="true" sz="2800" strike="noStrike" u="none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Commitment to sustainability through environmental initiatives and community engagement.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548068" y="443143"/>
            <a:ext cx="5458707" cy="3002298"/>
            <a:chOff x="0" y="0"/>
            <a:chExt cx="7278276" cy="4003065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38100"/>
              <a:ext cx="7278276" cy="26932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226"/>
                </a:lnSpc>
                <a:spcBef>
                  <a:spcPct val="0"/>
                </a:spcBef>
              </a:pPr>
              <a:r>
                <a:rPr lang="en-US" b="true" sz="4751" spc="380" strike="noStrike" u="none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KEY CONTRIBUTIONS &amp; IMPACT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3417807"/>
              <a:ext cx="7278276" cy="5852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6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74482" y="2396127"/>
            <a:ext cx="7481179" cy="7325931"/>
            <a:chOff x="-72390" y="7620"/>
            <a:chExt cx="6487160" cy="635254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-72390" y="7620"/>
              <a:ext cx="6487160" cy="6352540"/>
            </a:xfrm>
            <a:custGeom>
              <a:avLst/>
              <a:gdLst/>
              <a:ahLst/>
              <a:cxnLst/>
              <a:rect r="r" b="b" t="t" l="l"/>
              <a:pathLst>
                <a:path h="6352540" w="6487160">
                  <a:moveTo>
                    <a:pt x="6322060" y="3176270"/>
                  </a:moveTo>
                  <a:cubicBezTo>
                    <a:pt x="6322060" y="2844800"/>
                    <a:pt x="6487160" y="2493010"/>
                    <a:pt x="6385560" y="2194560"/>
                  </a:cubicBezTo>
                  <a:cubicBezTo>
                    <a:pt x="6281420" y="1884680"/>
                    <a:pt x="5928360" y="1694180"/>
                    <a:pt x="5734050" y="1436370"/>
                  </a:cubicBezTo>
                  <a:cubicBezTo>
                    <a:pt x="5537200" y="1176020"/>
                    <a:pt x="5455920" y="796290"/>
                    <a:pt x="5185410" y="607060"/>
                  </a:cubicBezTo>
                  <a:cubicBezTo>
                    <a:pt x="4917440" y="420370"/>
                    <a:pt x="4517390" y="462280"/>
                    <a:pt x="4196080" y="360680"/>
                  </a:cubicBezTo>
                  <a:cubicBezTo>
                    <a:pt x="3884930" y="264160"/>
                    <a:pt x="3589020" y="0"/>
                    <a:pt x="3244850" y="0"/>
                  </a:cubicBezTo>
                  <a:cubicBezTo>
                    <a:pt x="2900680" y="0"/>
                    <a:pt x="2603500" y="262890"/>
                    <a:pt x="2293620" y="360680"/>
                  </a:cubicBezTo>
                  <a:cubicBezTo>
                    <a:pt x="1972310" y="461010"/>
                    <a:pt x="1570990" y="419100"/>
                    <a:pt x="1303020" y="607060"/>
                  </a:cubicBezTo>
                  <a:cubicBezTo>
                    <a:pt x="1032510" y="796290"/>
                    <a:pt x="951230" y="1176020"/>
                    <a:pt x="754380" y="1436370"/>
                  </a:cubicBezTo>
                  <a:cubicBezTo>
                    <a:pt x="558800" y="1694180"/>
                    <a:pt x="207010" y="1884680"/>
                    <a:pt x="101600" y="2194560"/>
                  </a:cubicBezTo>
                  <a:cubicBezTo>
                    <a:pt x="1270" y="2493010"/>
                    <a:pt x="165100" y="2844800"/>
                    <a:pt x="165100" y="3176270"/>
                  </a:cubicBezTo>
                  <a:cubicBezTo>
                    <a:pt x="165100" y="3507740"/>
                    <a:pt x="0" y="3859530"/>
                    <a:pt x="101600" y="4157980"/>
                  </a:cubicBezTo>
                  <a:cubicBezTo>
                    <a:pt x="205740" y="4467860"/>
                    <a:pt x="558800" y="4658360"/>
                    <a:pt x="753110" y="4916170"/>
                  </a:cubicBezTo>
                  <a:cubicBezTo>
                    <a:pt x="949960" y="5176520"/>
                    <a:pt x="1031240" y="5556250"/>
                    <a:pt x="1301750" y="5745480"/>
                  </a:cubicBezTo>
                  <a:cubicBezTo>
                    <a:pt x="1569720" y="5933440"/>
                    <a:pt x="1969770" y="5891530"/>
                    <a:pt x="2292350" y="5991860"/>
                  </a:cubicBezTo>
                  <a:cubicBezTo>
                    <a:pt x="2603500" y="6088380"/>
                    <a:pt x="2899410" y="6352540"/>
                    <a:pt x="3243580" y="6352540"/>
                  </a:cubicBezTo>
                  <a:cubicBezTo>
                    <a:pt x="3587750" y="6352540"/>
                    <a:pt x="3884930" y="6089650"/>
                    <a:pt x="4194810" y="5991860"/>
                  </a:cubicBezTo>
                  <a:cubicBezTo>
                    <a:pt x="4516120" y="5891530"/>
                    <a:pt x="4917440" y="5933440"/>
                    <a:pt x="5185410" y="5745480"/>
                  </a:cubicBezTo>
                  <a:cubicBezTo>
                    <a:pt x="5455920" y="5556250"/>
                    <a:pt x="5537200" y="5176520"/>
                    <a:pt x="5734050" y="4916170"/>
                  </a:cubicBezTo>
                  <a:cubicBezTo>
                    <a:pt x="5929630" y="4658360"/>
                    <a:pt x="6281420" y="4467860"/>
                    <a:pt x="6385560" y="4157980"/>
                  </a:cubicBezTo>
                  <a:cubicBezTo>
                    <a:pt x="6487160" y="3858260"/>
                    <a:pt x="6322060" y="3506470"/>
                    <a:pt x="6322060" y="3176270"/>
                  </a:cubicBezTo>
                  <a:close/>
                </a:path>
              </a:pathLst>
            </a:custGeom>
            <a:solidFill>
              <a:srgbClr val="5CB6F9">
                <a:alpha val="49804"/>
              </a:srgbClr>
            </a:solid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3523" y="3698950"/>
            <a:ext cx="8448385" cy="3930829"/>
          </a:xfrm>
          <a:custGeom>
            <a:avLst/>
            <a:gdLst/>
            <a:ahLst/>
            <a:cxnLst/>
            <a:rect r="r" b="b" t="t" l="l"/>
            <a:pathLst>
              <a:path h="3930829" w="8448385">
                <a:moveTo>
                  <a:pt x="0" y="0"/>
                </a:moveTo>
                <a:lnTo>
                  <a:pt x="8448385" y="0"/>
                </a:lnTo>
                <a:lnTo>
                  <a:pt x="8448385" y="3930829"/>
                </a:lnTo>
                <a:lnTo>
                  <a:pt x="0" y="39308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71760" y="3410610"/>
            <a:ext cx="7953085" cy="3700378"/>
          </a:xfrm>
          <a:custGeom>
            <a:avLst/>
            <a:gdLst/>
            <a:ahLst/>
            <a:cxnLst/>
            <a:rect r="r" b="b" t="t" l="l"/>
            <a:pathLst>
              <a:path h="3700378" w="7953085">
                <a:moveTo>
                  <a:pt x="0" y="0"/>
                </a:moveTo>
                <a:lnTo>
                  <a:pt x="7953085" y="0"/>
                </a:lnTo>
                <a:lnTo>
                  <a:pt x="7953085" y="3700378"/>
                </a:lnTo>
                <a:lnTo>
                  <a:pt x="0" y="37003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13523" y="6379298"/>
            <a:ext cx="8029623" cy="3735989"/>
          </a:xfrm>
          <a:custGeom>
            <a:avLst/>
            <a:gdLst/>
            <a:ahLst/>
            <a:cxnLst/>
            <a:rect r="r" b="b" t="t" l="l"/>
            <a:pathLst>
              <a:path h="3735989" w="8029623">
                <a:moveTo>
                  <a:pt x="0" y="0"/>
                </a:moveTo>
                <a:lnTo>
                  <a:pt x="8029623" y="0"/>
                </a:lnTo>
                <a:lnTo>
                  <a:pt x="8029623" y="3735989"/>
                </a:lnTo>
                <a:lnTo>
                  <a:pt x="0" y="3735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63006" y="6419679"/>
            <a:ext cx="7942834" cy="3695608"/>
          </a:xfrm>
          <a:custGeom>
            <a:avLst/>
            <a:gdLst/>
            <a:ahLst/>
            <a:cxnLst/>
            <a:rect r="r" b="b" t="t" l="l"/>
            <a:pathLst>
              <a:path h="3695608" w="7942834">
                <a:moveTo>
                  <a:pt x="0" y="0"/>
                </a:moveTo>
                <a:lnTo>
                  <a:pt x="7942833" y="0"/>
                </a:lnTo>
                <a:lnTo>
                  <a:pt x="7942833" y="3695608"/>
                </a:lnTo>
                <a:lnTo>
                  <a:pt x="0" y="36956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301180" y="4439819"/>
            <a:ext cx="6385531" cy="11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8"/>
              </a:lnSpc>
            </a:pPr>
            <a:r>
              <a:rPr lang="en-US" b="true" sz="3198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"Their work ethic and creativity are truly unmatched."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01180" y="5593797"/>
            <a:ext cx="6385531" cy="547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8"/>
              </a:lnSpc>
            </a:pPr>
            <a:r>
              <a:rPr lang="en-US" b="true" sz="3198" spc="255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– MARK JOHNSON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62134" y="6916058"/>
            <a:ext cx="6385531" cy="1671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8"/>
              </a:lnSpc>
            </a:pPr>
            <a:r>
              <a:rPr lang="en-US" b="true" sz="3198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"A true innovator who transforms every challenge into an opportunity."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03074" y="8768086"/>
            <a:ext cx="6385531" cy="547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8"/>
              </a:lnSpc>
            </a:pPr>
            <a:r>
              <a:rPr lang="en-US" b="true" sz="3198" spc="255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– DAVID BROWN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01180" y="7378308"/>
            <a:ext cx="6385531" cy="1671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8"/>
              </a:lnSpc>
            </a:pPr>
            <a:r>
              <a:rPr lang="en-US" b="true" sz="3198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"Consistently delivers outstanding results with passion and dedication."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08823" y="9248756"/>
            <a:ext cx="6385531" cy="547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8"/>
              </a:lnSpc>
            </a:pPr>
            <a:r>
              <a:rPr lang="en-US" b="true" sz="3198" spc="255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– EMILY CHEN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789676" y="4347677"/>
            <a:ext cx="6385531" cy="1109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8"/>
              </a:lnSpc>
            </a:pPr>
            <a:r>
              <a:rPr lang="en-US" b="true" sz="3198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"An exceptional leader who inspires everyone around them."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466834" y="5834131"/>
            <a:ext cx="6385531" cy="547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8"/>
              </a:lnSpc>
            </a:pPr>
            <a:r>
              <a:rPr lang="en-US" b="true" sz="3198" spc="255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– SARAH LEE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7124845" y="8343862"/>
            <a:ext cx="8673855" cy="1943138"/>
          </a:xfrm>
          <a:custGeom>
            <a:avLst/>
            <a:gdLst/>
            <a:ahLst/>
            <a:cxnLst/>
            <a:rect r="r" b="b" t="t" l="l"/>
            <a:pathLst>
              <a:path h="1943138" w="8673855">
                <a:moveTo>
                  <a:pt x="0" y="0"/>
                </a:moveTo>
                <a:lnTo>
                  <a:pt x="8673855" y="0"/>
                </a:lnTo>
                <a:lnTo>
                  <a:pt x="8673855" y="1943138"/>
                </a:lnTo>
                <a:lnTo>
                  <a:pt x="0" y="19431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7360332" y="8343862"/>
            <a:ext cx="8673855" cy="1943138"/>
          </a:xfrm>
          <a:custGeom>
            <a:avLst/>
            <a:gdLst/>
            <a:ahLst/>
            <a:cxnLst/>
            <a:rect r="r" b="b" t="t" l="l"/>
            <a:pathLst>
              <a:path h="1943138" w="8673855">
                <a:moveTo>
                  <a:pt x="0" y="0"/>
                </a:moveTo>
                <a:lnTo>
                  <a:pt x="8673855" y="0"/>
                </a:lnTo>
                <a:lnTo>
                  <a:pt x="8673855" y="1943138"/>
                </a:lnTo>
                <a:lnTo>
                  <a:pt x="0" y="19431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7124845" y="-180826"/>
            <a:ext cx="8673855" cy="1943138"/>
          </a:xfrm>
          <a:custGeom>
            <a:avLst/>
            <a:gdLst/>
            <a:ahLst/>
            <a:cxnLst/>
            <a:rect r="r" b="b" t="t" l="l"/>
            <a:pathLst>
              <a:path h="1943138" w="8673855">
                <a:moveTo>
                  <a:pt x="0" y="0"/>
                </a:moveTo>
                <a:lnTo>
                  <a:pt x="8673855" y="0"/>
                </a:lnTo>
                <a:lnTo>
                  <a:pt x="8673855" y="1943138"/>
                </a:lnTo>
                <a:lnTo>
                  <a:pt x="0" y="19431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7401328" y="-180826"/>
            <a:ext cx="8673855" cy="1943138"/>
          </a:xfrm>
          <a:custGeom>
            <a:avLst/>
            <a:gdLst/>
            <a:ahLst/>
            <a:cxnLst/>
            <a:rect r="r" b="b" t="t" l="l"/>
            <a:pathLst>
              <a:path h="1943138" w="8673855">
                <a:moveTo>
                  <a:pt x="0" y="0"/>
                </a:moveTo>
                <a:lnTo>
                  <a:pt x="8673855" y="0"/>
                </a:lnTo>
                <a:lnTo>
                  <a:pt x="8673855" y="1943138"/>
                </a:lnTo>
                <a:lnTo>
                  <a:pt x="0" y="19431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13523" y="407454"/>
            <a:ext cx="7899233" cy="3675322"/>
          </a:xfrm>
          <a:custGeom>
            <a:avLst/>
            <a:gdLst/>
            <a:ahLst/>
            <a:cxnLst/>
            <a:rect r="r" b="b" t="t" l="l"/>
            <a:pathLst>
              <a:path h="3675322" w="7899233">
                <a:moveTo>
                  <a:pt x="0" y="0"/>
                </a:moveTo>
                <a:lnTo>
                  <a:pt x="7899233" y="0"/>
                </a:lnTo>
                <a:lnTo>
                  <a:pt x="7899233" y="3675322"/>
                </a:lnTo>
                <a:lnTo>
                  <a:pt x="0" y="36753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144000" y="407454"/>
            <a:ext cx="7980845" cy="3713294"/>
          </a:xfrm>
          <a:custGeom>
            <a:avLst/>
            <a:gdLst/>
            <a:ahLst/>
            <a:cxnLst/>
            <a:rect r="r" b="b" t="t" l="l"/>
            <a:pathLst>
              <a:path h="3713294" w="7980845">
                <a:moveTo>
                  <a:pt x="0" y="0"/>
                </a:moveTo>
                <a:lnTo>
                  <a:pt x="7980845" y="0"/>
                </a:lnTo>
                <a:lnTo>
                  <a:pt x="7980845" y="3713295"/>
                </a:lnTo>
                <a:lnTo>
                  <a:pt x="0" y="37132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E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32344" y="409202"/>
            <a:ext cx="14623313" cy="9468595"/>
          </a:xfrm>
          <a:custGeom>
            <a:avLst/>
            <a:gdLst/>
            <a:ahLst/>
            <a:cxnLst/>
            <a:rect r="r" b="b" t="t" l="l"/>
            <a:pathLst>
              <a:path h="9468595" w="14623313">
                <a:moveTo>
                  <a:pt x="0" y="0"/>
                </a:moveTo>
                <a:lnTo>
                  <a:pt x="14623312" y="0"/>
                </a:lnTo>
                <a:lnTo>
                  <a:pt x="14623312" y="9468596"/>
                </a:lnTo>
                <a:lnTo>
                  <a:pt x="0" y="9468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5023" y="2671583"/>
            <a:ext cx="1652706" cy="1652706"/>
          </a:xfrm>
          <a:custGeom>
            <a:avLst/>
            <a:gdLst/>
            <a:ahLst/>
            <a:cxnLst/>
            <a:rect r="r" b="b" t="t" l="l"/>
            <a:pathLst>
              <a:path h="1652706" w="1652706">
                <a:moveTo>
                  <a:pt x="0" y="0"/>
                </a:moveTo>
                <a:lnTo>
                  <a:pt x="1652706" y="0"/>
                </a:lnTo>
                <a:lnTo>
                  <a:pt x="1652706" y="1652706"/>
                </a:lnTo>
                <a:lnTo>
                  <a:pt x="0" y="16527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906341" y="6356607"/>
            <a:ext cx="1652706" cy="1652706"/>
          </a:xfrm>
          <a:custGeom>
            <a:avLst/>
            <a:gdLst/>
            <a:ahLst/>
            <a:cxnLst/>
            <a:rect r="r" b="b" t="t" l="l"/>
            <a:pathLst>
              <a:path h="1652706" w="1652706">
                <a:moveTo>
                  <a:pt x="0" y="0"/>
                </a:moveTo>
                <a:lnTo>
                  <a:pt x="1652706" y="0"/>
                </a:lnTo>
                <a:lnTo>
                  <a:pt x="1652706" y="1652707"/>
                </a:lnTo>
                <a:lnTo>
                  <a:pt x="0" y="16527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33665" y="-782526"/>
            <a:ext cx="2998058" cy="2383456"/>
          </a:xfrm>
          <a:custGeom>
            <a:avLst/>
            <a:gdLst/>
            <a:ahLst/>
            <a:cxnLst/>
            <a:rect r="r" b="b" t="t" l="l"/>
            <a:pathLst>
              <a:path h="2383456" w="2998058">
                <a:moveTo>
                  <a:pt x="0" y="0"/>
                </a:moveTo>
                <a:lnTo>
                  <a:pt x="2998058" y="0"/>
                </a:lnTo>
                <a:lnTo>
                  <a:pt x="2998058" y="2383457"/>
                </a:lnTo>
                <a:lnTo>
                  <a:pt x="0" y="23834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470329" y="8523029"/>
            <a:ext cx="2998058" cy="2383456"/>
          </a:xfrm>
          <a:custGeom>
            <a:avLst/>
            <a:gdLst/>
            <a:ahLst/>
            <a:cxnLst/>
            <a:rect r="r" b="b" t="t" l="l"/>
            <a:pathLst>
              <a:path h="2383456" w="2998058">
                <a:moveTo>
                  <a:pt x="0" y="0"/>
                </a:moveTo>
                <a:lnTo>
                  <a:pt x="2998058" y="0"/>
                </a:lnTo>
                <a:lnTo>
                  <a:pt x="2998058" y="2383456"/>
                </a:lnTo>
                <a:lnTo>
                  <a:pt x="0" y="23834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35268" y="4714109"/>
            <a:ext cx="853056" cy="858781"/>
          </a:xfrm>
          <a:custGeom>
            <a:avLst/>
            <a:gdLst/>
            <a:ahLst/>
            <a:cxnLst/>
            <a:rect r="r" b="b" t="t" l="l"/>
            <a:pathLst>
              <a:path h="858781" w="853056">
                <a:moveTo>
                  <a:pt x="0" y="0"/>
                </a:moveTo>
                <a:lnTo>
                  <a:pt x="853057" y="0"/>
                </a:lnTo>
                <a:lnTo>
                  <a:pt x="853057" y="858782"/>
                </a:lnTo>
                <a:lnTo>
                  <a:pt x="0" y="8587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263346" y="6929211"/>
            <a:ext cx="853056" cy="858781"/>
          </a:xfrm>
          <a:custGeom>
            <a:avLst/>
            <a:gdLst/>
            <a:ahLst/>
            <a:cxnLst/>
            <a:rect r="r" b="b" t="t" l="l"/>
            <a:pathLst>
              <a:path h="858781" w="853056">
                <a:moveTo>
                  <a:pt x="0" y="0"/>
                </a:moveTo>
                <a:lnTo>
                  <a:pt x="853056" y="0"/>
                </a:lnTo>
                <a:lnTo>
                  <a:pt x="853056" y="858781"/>
                </a:lnTo>
                <a:lnTo>
                  <a:pt x="0" y="8587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852732" y="2809814"/>
            <a:ext cx="10582537" cy="302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b="true" sz="9999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Thank you very much!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045698" y="5947327"/>
            <a:ext cx="8196604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90"/>
              </a:lnSpc>
            </a:pPr>
            <a:r>
              <a:rPr lang="en-US" b="true" sz="4992" spc="399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FOR LISTENNING...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Key Contributions &amp; Impact</dc:description>
  <dc:identifier>DAGv1IhLKf0</dc:identifier>
  <dcterms:modified xsi:type="dcterms:W3CDTF">2011-08-01T06:04:30Z</dcterms:modified>
  <cp:revision>1</cp:revision>
  <dc:title>Presentation - Key Contributions &amp; Impact</dc:title>
</cp:coreProperties>
</file>