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19" r:id="rId2"/>
    <p:sldId id="821" r:id="rId3"/>
    <p:sldId id="820" r:id="rId4"/>
    <p:sldId id="258" r:id="rId5"/>
    <p:sldId id="257" r:id="rId6"/>
    <p:sldId id="822" r:id="rId7"/>
    <p:sldId id="8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3:01:1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24575,'323'0'0,"-319"0"0,0 0 0,0 0 0,0 0 0,0 1 0,0-1 0,-1 1 0,1 0 0,0 0 0,-1 0 0,1 1 0,0 0 0,-1-1 0,0 1 0,1 0 0,-1 1 0,0-1 0,4 4 0,-5-4 0,-1 1 0,1 0 0,0 0 0,-1 0 0,1-1 0,-1 1 0,0 1 0,0-1 0,0 0 0,-1 0 0,1 0 0,-1 0 0,1 1 0,-1-1 0,0 0 0,0 0 0,-1 1 0,1-1 0,-1 0 0,1 0 0,-2 4 0,0-2 0,1 0 0,-1 0 0,0 0 0,0 0 0,-1 0 0,0 0 0,1-1 0,-2 1 0,1-1 0,0 0 0,-1 0 0,0 0 0,-7 6 0,-1-2 0,-1 0 0,0-1 0,-22 9 0,5-2 0,29-14 0,-1 1 0,1-1 0,-1 1 0,1-1 0,0 1 0,-1 0 0,1-1 0,0 1 0,0 0 0,0 0 0,0 0 0,0 0 0,0 0 0,0 0 0,0 0 0,0 0 0,0 1 0,0-1 0,0 2 0,1-2 0,0 0 0,1-1 0,-1 1 0,1 0 0,-1-1 0,1 1 0,0-1 0,-1 1 0,1 0 0,-1-1 0,1 1 0,0-1 0,0 0 0,-1 1 0,1-1 0,0 0 0,0 1 0,-1-1 0,1 0 0,0 0 0,0 1 0,0-1 0,1 0 0,17 2 0,35 2 0,-46-4 0,44-1 0,-38 0 0,1 0 0,0 1 0,-1 1 0,1 0 0,0 1 0,-1 1 0,0 0 0,19 6 0,-32-8 0,0-1 0,0 0 0,0 1 0,0-1 0,0 1 0,0 0 0,-1-1 0,1 1 0,0 0 0,0 0 0,0-1 0,-1 1 0,1 0 0,0 0 0,-1 0 0,1 0 0,0 0 0,0 1 0,-1-1 0,0 0 0,0 0 0,0-1 0,0 1 0,0 0 0,-1-1 0,1 1 0,0 0 0,0-1 0,0 1 0,-1 0 0,1-1 0,0 1 0,-1 0 0,1-1 0,-1 1 0,1-1 0,-1 1 0,1-1 0,0 1 0,-2 0 0,-2 2 0,0 0 0,0-1 0,0 0 0,0 1 0,0-1 0,-1-1 0,-4 3 0,-37 7 0,-75 10 0,66-13 0,-10 9 23,38-8-1411,1-2-5438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4:30:3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7:2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24575,'5'1'0,"0"0"0,1 0 0,-1 0 0,0 0 0,0 1 0,0 0 0,0 0 0,0 0 0,0 1 0,0 0 0,-1 0 0,1 0 0,-1 0 0,0 1 0,0 0 0,0-1 0,-1 2 0,7 7 0,4 9 0,-1-1 0,19 40 0,-31-57 0,44 101 0,-23-51 0,31 54 0,-45-92 0,1-1 0,1 0 0,1 0 0,0-1 0,0 0 0,1-1 0,1 0 0,15 10 0,-23-19 0,1 1 0,-1-1 0,1-1 0,0 1 0,0-1 0,0 0 0,0 0 0,0 0 0,0-1 0,0 0 0,1-1 0,11 1 0,-13-2 0,-1 1 0,0-1 0,0 1 0,1-1 0,-1 0 0,0-1 0,0 1 0,0-1 0,0 0 0,-1 0 0,1 0 0,0 0 0,-1-1 0,1 1 0,-1-1 0,0 0 0,0 0 0,0 0 0,4-7 0,7-14 0,-2-1 0,0 0 0,-2-1 0,7-26 0,8-21 0,1 13 0,37-64 0,-55 109-3,-1 0-1,-1-1 1,0 1 0,-1-1-1,5-29 1,2-81 117,-9 85-843,9-53-1,-2 52-6096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7:2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24575,'-4'1'0,"-1"-1"0,1 1 0,-1 0 0,1 0 0,0 0 0,0 0 0,-1 1 0,1 0 0,0 0 0,0 0 0,1 0 0,-1 0 0,0 1 0,1 0 0,0 0 0,-1 0 0,1 0 0,0 0 0,1 1 0,-1-1 0,0 1 0,1 0 0,0 0 0,0 0 0,-3 8 0,-3 10 0,1-1 0,1 1 0,-5 41 0,8-49 0,0 4 0,-1 5 0,-3 45 0,6-64 0,1 1 0,0-1 0,0 1 0,1-1 0,-1 0 0,1 1 0,0-1 0,0 0 0,1 1 0,-1-1 0,1 0 0,0 0 0,0 0 0,0 0 0,1 0 0,4 5 0,-5-7 0,1 0 0,0-1 0,-1 1 0,1-1 0,0 0 0,0 0 0,0 0 0,0 0 0,0 0 0,0-1 0,0 1 0,0-1 0,0 0 0,0 0 0,0 0 0,0 0 0,1 0 0,-1-1 0,0 0 0,0 1 0,0-1 0,4-2 0,5-2 0,0 0 0,0-1 0,21-13 0,-13 5 0,-1-1 0,-1 0 0,0-2 0,-1 0 0,-1-1 0,-1-1 0,-1 0 0,0-1 0,-1 0 0,14-32 0,-26 51 5,-1-1 0,1 1-1,0-1 1,0 1 0,-1-1 0,1 0-1,-1 1 1,1-1 0,-1 0 0,0 1-1,0-1 1,0 0 0,0 1-1,0-1 1,0 0 0,0 1 0,0-1-1,-1 0 1,1 0 0,-1 1 0,1-1-1,-1 1 1,0-1 0,0-1-1,-1 1-96,0 1-1,0-1 0,0 1 1,0-1-1,0 1 0,0 0 0,-1 0 1,1 0-1,0 0 0,-1 0 1,1 0-1,0 1 0,-1-1 0,1 1 1,-5 0-1,-20-2-6733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7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24575,'4'0'0,"9"0"0,6 0 0,9 0 0,2 0 0,1 0 0,3 0 0,-1 0 0,3 0 0,-2 0 0,-6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7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24575,'-3'0'0,"0"1"0,0-1 0,0 1 0,0 0 0,0 0 0,0 0 0,0 1 0,1-1 0,-1 1 0,0-1 0,-3 4 0,-30 25 0,25-20 0,-119 109 0,124-114 0,1 0 0,0 0 0,0 0 0,-7 12 0,11-16 0,0 0 0,1 0 0,-1 0 0,1-1 0,-1 1 0,1 0 0,-1 0 0,1 0 0,-1 0 0,1 0 0,0 0 0,0 0 0,0 0 0,-1 1 0,1-1 0,0 0 0,0 0 0,0 0 0,1 0 0,-1 0 0,0 0 0,0 0 0,0 0 0,1 0 0,-1 0 0,1 0 0,-1 0 0,1 0 0,-1 0 0,1 0 0,-1 0 0,1-1 0,0 1 0,-1 0 0,1 0 0,0-1 0,0 1 0,0 0 0,0-1 0,0 1 0,-1-1 0,3 1 0,9 3 0,0-1 0,0-1 0,0 0 0,1 0 0,-1-2 0,0 1 0,1-2 0,17-1 0,1 0 0,38 0-1365,-41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7:2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24575,'0'8'0,"0"6"0,0 9 0,0 13 0,0 11 0,0 10 0,0 4 0,0-6 0,0-7 0,0-4 0,0-6 0,0-1 0,0-3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2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24575,'0'-3'0,"1"0"0,-1 0 0,1 0 0,0 0 0,0 0 0,1 0 0,-1 0 0,1 0 0,-1 1 0,1-1 0,0 1 0,0-1 0,0 1 0,0 0 0,0-1 0,1 1 0,-1 0 0,1 1 0,-1-1 0,1 0 0,0 1 0,0-1 0,4 0 0,7-5 0,1 2 0,-1 0 0,22-4 0,49-5 0,-78 13 0,0 0 0,0 1 0,0 0 0,0 1 0,0 0 0,-1 0 0,1 0 0,0 1 0,0-1 0,7 5 0,-12-5 0,1 0 0,-1 1 0,0 0 0,1-1 0,-1 1 0,0 0 0,0 0 0,0 1 0,0-1 0,-1 0 0,1 0 0,0 1 0,-1-1 0,0 1 0,1 0 0,-1-1 0,0 1 0,-1 0 0,1 0 0,0-1 0,-1 1 0,1 0 0,-1 0 0,0 0 0,0 0 0,0 0 0,-1 0 0,0 4 0,0 0 0,-1 0 0,0 1 0,-1-1 0,0 0 0,0 0 0,0-1 0,-1 1 0,0-1 0,-8 11 0,11-16 0,0 0 0,0 0 0,0 0 0,0 0 0,0 0 0,0 1 0,0-1 0,0 0 0,0 1 0,1-1 0,-1 1 0,0-1 0,1 1 0,-1-1 0,1 1 0,0-1 0,0 1 0,-1-1 0,1 1 0,0 0 0,0-1 0,1 4 0,0-4 0,1 1 0,-1-1 0,1 0 0,0 0 0,0 1 0,0-1 0,-1 0 0,1 0 0,0-1 0,0 1 0,0 0 0,1-1 0,-1 1 0,0-1 0,0 0 0,0 1 0,4-1 0,37 3 0,71-3 0,-10-2 0,-99 3 0,1-1 0,-1 1 0,1 0 0,0 0 0,-1 0 0,0 1 0,7 2 0,-11-3 0,0-1 0,-1 0 0,1 1 0,0-1 0,0 1 0,0-1 0,-1 1 0,1 0 0,0-1 0,0 1 0,-1 0 0,1 0 0,-1-1 0,1 1 0,-1 0 0,1 0 0,-1 0 0,1 0 0,-1-1 0,0 1 0,1 0 0,-1 0 0,0 0 0,0 0 0,0 0 0,1 0 0,-1 0 0,0 0 0,-1 0 0,1 0 0,0 0 0,0 0 0,0 0 0,0 0 0,-1 0 0,1 0 0,0 0 0,-1-1 0,1 1 0,-1 0 0,1 0 0,-1 0 0,0 0 0,1-1 0,-1 1 0,-1 1 0,-8 9 0,0 0 0,0-1 0,-2-1 0,1 1 0,-1-2 0,0 1 0,-1-2 0,-23 12 0,-15 2 0,-54 14 0,48-17 0,30-8-455,-2-2 0,-46 9 0,45-14-6371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2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8 24575,'-31'0'0,"15"-1"0,1 1 0,-1 0 0,0 2 0,-19 3 0,31-4 0,-1 0 0,1 0 0,0 1 0,1 0 0,-1-1 0,0 1 0,0 1 0,1-1 0,0 0 0,-1 1 0,1 0 0,0 0 0,0 0 0,0 0 0,1 0 0,-1 0 0,1 1 0,-1 0 0,1-1 0,-2 8 0,1-4 0,1 0 0,0 0 0,0 1 0,1-1 0,0 0 0,0 1 0,1 0 0,0-1 0,0 1 0,1-1 0,0 1 0,0-1 0,0 0 0,1 1 0,1-1 0,4 11 0,-5-12 0,1-1 0,0 0 0,1 0 0,-1 0 0,1 0 0,0 0 0,0 0 0,0-1 0,1 0 0,-1 0 0,1 0 0,0-1 0,0 0 0,0 0 0,1 0 0,-1 0 0,1-1 0,0 0 0,0 0 0,9 2 0,15-1 0,-1-1 0,1-1 0,-1-2 0,52-7 0,-76 7 0,0 0 0,0 0 0,0-1 0,0 1 0,-1-1 0,1 0 0,-1 0 0,1-1 0,-1 1 0,0-1 0,0 0 0,0 0 0,0 0 0,-1-1 0,1 1 0,-1-1 0,0 0 0,0 0 0,0 0 0,4-9 0,-6 9 0,1 0 0,-1 0 0,0-1 0,0 1 0,0 0 0,-1 0 0,1-1 0,-1 1 0,0 0 0,0-1 0,-1 1 0,1 0 0,-1-1 0,0 1 0,0 0 0,-1 0 0,1 0 0,-1 0 0,0 0 0,0 0 0,0 0 0,-1 1 0,1-1 0,-5-4 0,-3-2 0,-1 2 0,-1-1 0,1 1 0,-1 1 0,0 0 0,-1 1 0,1 0 0,-15-4 0,5 1 0,-40-17-1365,39 15-5461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2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24575,'-6'0'0,"0"0"0,0 1 0,1 0 0,-1 0 0,0 0 0,1 1 0,-1-1 0,1 1 0,0 1 0,0-1 0,-1 1 0,1 0 0,1 0 0,-1 0 0,0 1 0,1 0 0,0 0 0,0 0 0,0 0 0,0 1 0,1-1 0,-5 9 0,4-5 0,0 0 0,0 0 0,1 0 0,1 0 0,-1 0 0,1 1 0,1-1 0,-1 1 0,2-1 0,-1 1 0,1 0 0,0-1 0,1 1 0,2 12 0,-2-17 0,1 0 0,-1 0 0,1-1 0,0 1 0,0-1 0,0 1 0,0-1 0,1 0 0,0 0 0,-1 0 0,1 0 0,0 0 0,0-1 0,0 1 0,1-1 0,-1 0 0,1 0 0,-1 0 0,1-1 0,0 1 0,-1-1 0,1 0 0,6 2 0,8 1 0,1-1 0,0 0 0,28 0 0,61-4-1365,-78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2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24575,'0'4'0,"-4"5"0,-5 9 0,-2 14 0,-6 13 0,0 10 0,2 13 0,4 5 0,-4-5 0,1-6 0,2-9 0,8-15 0,8-13 0,3-7 0,9-6 0,5-6 0,7 4 0,-1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3:01:1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24575,'7'0'0,"14"0"0,13 0 0,16 0 0,10 0 0,-2 0 0,-3 0 0,-7 0 0,-9 0 0,-3-7 0,-5-3 0,0 1 0,-2 2 0,-5-2 0,0 1 0,-5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2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76 24575,'0'-3'0,"1"0"0,-1 0 0,1 0 0,-1 1 0,1-1 0,0 0 0,0 1 0,0-1 0,1 0 0,-1 1 0,0-1 0,1 1 0,0 0 0,0 0 0,-1-1 0,1 1 0,0 0 0,1 0 0,-1 1 0,0-1 0,1 0 0,-1 1 0,1 0 0,-1-1 0,1 1 0,-1 0 0,1 0 0,0 0 0,5 0 0,8-3 0,0 1 0,0 1 0,31 0 0,-42 2 0,23-1 0,-6-1 0,37 3 0,-54-1 0,-1 1 0,0-1 0,1 1 0,-1 0 0,0 0 0,1 1 0,-1-1 0,0 1 0,0 0 0,0 0 0,0 1 0,0-1 0,-1 1 0,6 4 0,-8-5 0,1 0 0,0 0 0,-1 1 0,0-1 0,1 1 0,-1-1 0,0 1 0,0 0 0,-1-1 0,1 1 0,0 0 0,-1-1 0,0 1 0,1 0 0,-1 0 0,0 0 0,-1-1 0,1 1 0,0 0 0,-1 0 0,0-1 0,1 1 0,-1 0 0,0-1 0,0 1 0,-1-1 0,-1 4 0,-4 7 0,-1 0 0,-1-1 0,-18 21 0,24-30 0,-53 61 0,-3-2 0,-105 85 0,89-99 0,52-34 0,-42 31 0,64-44 0,1-1 0,-1 1 0,0-1 0,0 1 0,0 0 0,1-1 0,-1 1 0,0 0 0,1 0 0,-1 0 0,1-1 0,-1 1 0,1 0 0,-1 0 0,1 0 0,0 0 0,-1 0 0,1 0 0,0 0 0,0 2 0,0-3 0,0 1 0,1 0 0,-1-1 0,0 1 0,1 0 0,-1-1 0,1 1 0,-1-1 0,1 1 0,-1-1 0,1 0 0,0 1 0,-1-1 0,1 1 0,-1-1 0,1 0 0,0 1 0,-1-1 0,1 0 0,0 0 0,1 1 0,47 3 0,-43-4 0,28 1 0,0-1 0,0-1 0,0-2 0,-1-2 0,37-8 0,101-25-283,-132 30-799,-18 5-5744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3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24575,'-5'6'0,"1"1"0,-1 0 0,1 0 0,0 0 0,1 0 0,-5 16 0,-2 2 0,-1 1 0,1 1 0,1 0 0,2 1 0,1-1 0,1 1 0,1 1 0,2-1 0,0 0 0,2 1 0,4 28 0,-3-53 0,-1 1 0,1-1 0,0 0 0,0 0 0,1 1 0,-1-1 0,1 0 0,0 0 0,0 0 0,0-1 0,1 1 0,-1 0 0,1-1 0,0 0 0,0 1 0,0-1 0,0 0 0,1-1 0,-1 1 0,1 0 0,0-1 0,0 0 0,-1 0 0,1 0 0,1-1 0,-1 1 0,0-1 0,8 2 0,10 0 0,0-1 0,-1-1 0,1-1 0,37-4 0,-15 1 0,3 3 0,-25 0 0,-1-1 0,1 0 0,24-6 0,-38 5 0,-1 0 0,0-1 0,0 1 0,0-1 0,0-1 0,0 1 0,-1-1 0,1-1 0,-1 1 0,0-1 0,0 0 0,9-11 0,-9 9 0,0 0 0,-1-1 0,1 0 0,-1 0 0,-1 0 0,0-1 0,5-13 0,-8 18 0,0 0 0,0-1 0,0 1 0,0 0 0,-1-1 0,0 1 0,0-1 0,0 1 0,0 0 0,-1-1 0,1 1 0,-1-1 0,0 1 0,-1 0 0,1 0 0,-1 0 0,0 0 0,-3-5 0,-2-2-1,-1 1 1,0 0-1,-1 0 0,0 1 0,0 0 0,-1 1 1,0 0-1,0 1 0,-1 0 0,-14-7 0,-13-4 39,-73-22-1,71 27-752,-64-30-1,84 33-6110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3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24575,'4'0'0,"9"-4"0,6-1 0,13 0 0,4 1 0,3 1 0,1 2 0,0 0 0,-3 0 0,1 1 0,-2 0 0,-4 1 0,-7-1-8191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8:3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24575,'3'-4'0,"0"0"0,-1 0 0,1 1 0,0-1 0,1 1 0,-1-1 0,1 1 0,5-4 0,-3 3 0,1 0 0,-1 1 0,1-1 0,0 1 0,0 1 0,0-1 0,0 1 0,0 0 0,12-1 0,73-2 0,-68 5 0,-7-1 0,-1 1 0,1 1 0,0 1 0,0 0 0,-1 1 0,1 1 0,30 11 0,-42-13 0,0 0 0,-1 1 0,1-1 0,0 1 0,-1 0 0,0 1 0,0-1 0,0 1 0,0 0 0,-1 0 0,1 0 0,-1 0 0,0 0 0,0 1 0,-1 0 0,1-1 0,-1 1 0,0 0 0,0 0 0,-1 0 0,1 1 0,-1-1 0,0 0 0,-1 1 0,1-1 0,-1 0 0,0 1 0,-2 9 0,0-2 0,0-1 0,-1 0 0,0 0 0,-1-1 0,0 1 0,-1-1 0,-1 0 0,1 0 0,-2 0 0,1-1 0,-2 0 0,1 0 0,-1-1 0,-1 0 0,-14 12 0,0-2 0,-1-2 0,-1 0 0,0-2 0,-1 0 0,-34 12 0,45-17 0,24-5 0,31-2 0,-38-3 0,268-3 0,-261 3-170,-1 0-1,1 1 0,-1 0 1,0 1-1,0 0 0,0 0 1,14 6-1,3 7-6655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4:27:3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24575,'0'-8'0,"8"-3"0,7 1 0,12 2 0,10 15 0,11 5 0,0 5 0,1 4 0,-5-2 0,-1-5 0,-4 5 0,-2-3 0,-1-3 0,-9-4-8191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3:01:1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24575,'-238'0'0,"235"0"0,0 0 0,0 0 0,-1 0 0,1 1 0,0-1 0,0 1 0,0 0 0,0 0 0,0 0 0,0 1 0,0-1 0,0 0 0,0 1 0,1 0 0,-1 0 0,1 0 0,-1 0 0,1 0 0,0 0 0,-1 1 0,1-1 0,1 1 0,-1 0 0,0-1 0,1 1 0,-1 0 0,1 0 0,0 0 0,0 0 0,-1 4 0,1-3 0,0 0 0,1 0 0,0 1 0,-1-1 0,1 0 0,1 0 0,-1 0 0,1 1 0,0-1 0,0 0 0,0 0 0,0 0 0,1 0 0,-1 0 0,1 0 0,0-1 0,0 1 0,1-1 0,-1 1 0,1-1 0,0 0 0,-1 0 0,5 4 0,7 3 0,1 0 0,0-1 0,0-1 0,1 0 0,0-2 0,0 1 0,1-2 0,-1 0 0,1-1 0,35 4 0,-6-4 0,0-2 0,-1-2 0,47-6 0,-89 5 0,0 1 0,0 0 0,0-1 0,0 0 0,-1 1 0,1-1 0,0 0 0,0 0 0,-1-1 0,5-2 0,-7 4 0,1 0 0,-1 0 0,0-1 0,0 1 0,0 0 0,1 0 0,-1 0 0,0-1 0,0 1 0,0 0 0,0 0 0,0-1 0,0 1 0,1 0 0,-1 0 0,0-1 0,0 1 0,0 0 0,0 0 0,0-1 0,0 1 0,0 0 0,0-1 0,0 1 0,0 0 0,0 0 0,0-1 0,0 1 0,-1 0 0,1 0 0,0-1 0,0 1 0,0 0 0,0 0 0,0-1 0,-1 1 0,-18-10 0,-15 1 27,-1 1 0,0 1 1,-57-2-1,-109 6-1169,183 4 810,-9-1-6494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5:1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6:1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24575,'1'0'0,"0"0"0,0 1 0,0-1 0,0 1 0,0-1 0,0 1 0,0 0 0,0-1 0,-1 1 0,1 0 0,0 0 0,0-1 0,-1 1 0,1 0 0,-1 0 0,1 0 0,-1 0 0,1 0 0,-1 0 0,1 0 0,-1 0 0,0 0 0,1 0 0,-1 2 0,3 4 0,17 48 0,-2 1 0,-3 0 0,12 83 0,7 180 0,-29-248 0,14 116 0,10 291 0,-30-384-1365,1-69-5461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3T02:56:2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24575,'43'-8'0,"-17"2"0,242-55 0,-230 50 0,120-37 0,-124 38 0,0 2 0,0 1 0,0 1 0,51 0 0,-2-2 0,-32 2 0,1 3 0,0 1 0,59 7 0,-105-4 0,0 0 0,0 0 0,0 0 0,0 1 0,0 0 0,0 0 0,0 1 0,-1 0 0,1 0 0,-1 0 0,0 1 0,0-1 0,0 1 0,0 0 0,-1 1 0,0-1 0,0 1 0,0 0 0,0 0 0,-1 0 0,1 0 0,-2 1 0,1-1 0,0 1 0,-1 0 0,0 0 0,0 0 0,0 7 0,3 18 0,-1-1 0,-2 0 0,-1 1 0,-5 48 0,2-25 0,2-17 0,0-13 0,-5 39 0,4-55 0,-1 1 0,0 0 0,-1-1 0,1 1 0,-2-1 0,1 0 0,-10 15 0,-4-1 0,-1 0 0,-1-1 0,-40 34 0,17-17 0,28-25 0,0-2 0,-1 1 0,0-2 0,0 0 0,-1 0 0,0-2 0,-1 0 0,0-1 0,-24 7 0,11-7 0,-1-1 0,1-2 0,-1 0 0,-54-3 0,-45-3-1365,101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4:14:5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24575,'0'8'0,"0"2"-8191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4:20:03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4:28:2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24575,'1260'0'-1365,"-1236"0"-5461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FA7F-2BB1-48D3-849F-FBA90088EB3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D7F5F-3953-4F68-8C99-B0C7581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305-A3C6-2B60-8CAF-025589D4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B8E0-5F19-539B-0ED1-CDC23CA3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4861-ABD7-7F92-AF8D-40E82BE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316D-1418-AC80-C824-BAEAEDC5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6213-DEDD-D3DA-771C-DF5B6A35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C442-005D-AECE-1711-6007F2F7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536B-259B-261A-F777-E07136B7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82B2-88C1-5246-82E8-6D468BC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5838-F18E-C952-2D18-ED06961D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D885-9A3E-E255-22F1-83A708A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100C9-5E61-AB2B-E86C-E5264EFA2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B2A63-1201-403B-77B3-34EF8834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88DD-CA60-4A0B-CA48-AA0E813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361F-AA8A-BE20-B416-9D3C2897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EA89-2B03-B39D-8C82-27C7955A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71DD-81D3-06AD-AAC4-55E1AA00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50BE-350B-01B4-DF32-41F5C8A2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EB155-83BD-E7CD-C508-E7B02DB0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CC62-877C-369F-18B8-21DCAABB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7A2D-4F79-AC47-7F62-434B93C7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8425-29DE-E3C5-E8A2-14161EE0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60A0-3B9C-B54E-3B58-A765E4B2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810F-86B5-B691-0686-0EFC4A6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CB1E-7FBF-C9D0-B234-39EBD66C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FE5B-357D-0F86-8599-471EA108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8A4-90D7-20D3-9800-97F1D2C1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EED7-7F94-1DE5-B328-33D58C6DB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4C1A-62B9-8367-F02B-21F265C5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E587-D2C6-ABAF-3807-CA795A7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50E4-7C12-E063-014C-AA2A6B8E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FD62-C5A8-FA01-5F57-D88DAF28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60D0-40CB-9E82-1403-BCA32E9B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B47F-CA1E-CDA1-F6F7-56644DDA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A575F-1C5A-2EC3-FA3C-31CD75F9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CA16D-A477-51D7-BCF5-39D0B5EE6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67F70-40D2-5042-B869-E3924A65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64CD5-24D3-2483-859B-0FE4A7D7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3CD26-EF20-F84B-5193-1BA52CC2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27DFF-CB05-421F-8405-11049870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FBB-BC4B-70C7-C503-96B9D082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63873-FF73-0093-300F-0B20EDA9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07A9C-F8CB-E9D4-D9CA-54752DFE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FE5E6-AB2D-9AF2-982D-245C762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B6A0-AF0C-72F1-5D4A-926B53A4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383F-FE59-E720-4AE9-825EEB16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6161-8CAF-5ABE-1C26-0317C40E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A04-A73A-C1E0-E092-1A8706E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0842-E968-E23C-3D23-0207B8E2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7825-2AF0-CC41-7480-8CD96959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BEA2-1379-5DCF-2703-04B7E5EC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398F-5EAF-6EC4-4B0A-FFAB10EC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C9FEC-5AEA-8BD9-DF62-BD57C0A0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26CA-B542-B76E-8E52-4E277E81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9DFFE-9484-5593-A62A-C6E233954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F5AA-2D3F-DBAB-CE2C-03FB8AEB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F65E-2A47-ADCB-D3E0-C640AD3A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C613-E926-6C33-21BB-A83B4324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39AC-67E1-8F7A-0A9D-DB192332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3A888-9E08-4585-AE3D-23421693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9AF-00F4-5211-366F-522B082A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D37D-EF05-CB08-A2F7-CE31E784A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6AC02-109D-41FD-BEF3-6AB597345E4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6494-5889-C4BD-6241-BAC15ED3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5724-D801-FEB4-88CC-2F71D9E22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7001A-99B5-4668-9E2B-14EAD879A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ja412079b" TargetMode="External"/><Relationship Id="rId2" Type="http://schemas.openxmlformats.org/officeDocument/2006/relationships/hyperlink" Target="https://doi.org/10.1021/ja00778a0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10.png"/><Relationship Id="rId21" Type="http://schemas.openxmlformats.org/officeDocument/2006/relationships/customXml" Target="../ink/ink16.xml"/><Relationship Id="rId34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customXml" Target="../ink/ink11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customXml" Target="../ink/ink10.xml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9.xml"/><Relationship Id="rId30" Type="http://schemas.openxmlformats.org/officeDocument/2006/relationships/image" Target="../media/image23.png"/><Relationship Id="rId35" Type="http://schemas.openxmlformats.org/officeDocument/2006/relationships/customXml" Target="../ink/ink23.xml"/><Relationship Id="rId8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37.png"/><Relationship Id="rId4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C9DB-B1FD-A4BD-8DD5-3CF6D157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Sugar ring torsions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6F7E-1346-591F-C780-74064AD6A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Pseudo rotation </a:t>
            </a:r>
          </a:p>
        </p:txBody>
      </p:sp>
    </p:spTree>
    <p:extLst>
      <p:ext uri="{BB962C8B-B14F-4D97-AF65-F5344CB8AC3E}">
        <p14:creationId xmlns:p14="http://schemas.microsoft.com/office/powerpoint/2010/main" val="38234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FA0F-362F-59D3-4EDD-12F583A5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4857-D139-7D21-FA0A-FED9C491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Altona, C., and M. </a:t>
            </a:r>
            <a:r>
              <a:rPr lang="en-US" dirty="0" err="1">
                <a:effectLst/>
              </a:rPr>
              <a:t>Sundaralingam</a:t>
            </a:r>
            <a:r>
              <a:rPr lang="en-US" dirty="0">
                <a:effectLst/>
              </a:rPr>
              <a:t>. “Conformational Analysis of the Sugar Ring in Nucleosides and Nucleotides. New Description Using the Concept of </a:t>
            </a:r>
            <a:r>
              <a:rPr lang="en-US" dirty="0" err="1">
                <a:effectLst/>
              </a:rPr>
              <a:t>Pseudorotation</a:t>
            </a:r>
            <a:r>
              <a:rPr lang="en-US" dirty="0">
                <a:effectLst/>
              </a:rPr>
              <a:t>.” </a:t>
            </a:r>
            <a:r>
              <a:rPr lang="en-US" i="1" dirty="0">
                <a:effectLst/>
              </a:rPr>
              <a:t>Journal of the American Chemical Society</a:t>
            </a:r>
            <a:r>
              <a:rPr lang="en-US" dirty="0">
                <a:effectLst/>
              </a:rPr>
              <a:t> 94, no. 23 (November 1, 1972): 8205–12. </a:t>
            </a:r>
            <a:r>
              <a:rPr lang="en-US" dirty="0">
                <a:effectLst/>
                <a:hlinkClick r:id="rId2"/>
              </a:rPr>
              <a:t>https://doi.org/10.1021/ja00778a043</a:t>
            </a:r>
            <a:r>
              <a:rPr lang="en-US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Li, Li, and Jack W. </a:t>
            </a:r>
            <a:r>
              <a:rPr lang="en-US" dirty="0" err="1">
                <a:effectLst/>
              </a:rPr>
              <a:t>Szostak</a:t>
            </a:r>
            <a:r>
              <a:rPr lang="en-US" dirty="0">
                <a:effectLst/>
              </a:rPr>
              <a:t>. “The Free Energy Landscape of </a:t>
            </a:r>
            <a:r>
              <a:rPr lang="en-US" dirty="0" err="1">
                <a:effectLst/>
              </a:rPr>
              <a:t>Pseudorotation</a:t>
            </a:r>
            <a:r>
              <a:rPr lang="en-US" dirty="0">
                <a:effectLst/>
              </a:rPr>
              <a:t> in 3′–5′ and 2′–5′ Linked Nucleic Acids.” </a:t>
            </a:r>
            <a:r>
              <a:rPr lang="en-US" i="1" dirty="0">
                <a:effectLst/>
              </a:rPr>
              <a:t>Journal of the American Chemical Society</a:t>
            </a:r>
            <a:r>
              <a:rPr lang="en-US" dirty="0">
                <a:effectLst/>
              </a:rPr>
              <a:t> 136, no. 7 (February 19, 2014): 2858–65. </a:t>
            </a:r>
            <a:r>
              <a:rPr lang="en-US" dirty="0">
                <a:effectLst/>
                <a:hlinkClick r:id="rId3"/>
              </a:rPr>
              <a:t>https://doi.org/10.1021/ja412079b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radar chart&#10;&#10;Description automatically generated">
            <a:extLst>
              <a:ext uri="{FF2B5EF4-FFF2-40B4-BE49-F238E27FC236}">
                <a16:creationId xmlns:a16="http://schemas.microsoft.com/office/drawing/2014/main" id="{0F0A9839-1874-CD9C-E7F0-F6B26CCF4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3420"/>
          <a:stretch/>
        </p:blipFill>
        <p:spPr>
          <a:xfrm>
            <a:off x="2181874" y="288951"/>
            <a:ext cx="7828252" cy="6373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C0B36-FCD0-5DAC-737E-3EAC0E925548}"/>
              </a:ext>
            </a:extLst>
          </p:cNvPr>
          <p:cNvSpPr txBox="1"/>
          <p:nvPr/>
        </p:nvSpPr>
        <p:spPr>
          <a:xfrm>
            <a:off x="284300" y="195438"/>
            <a:ext cx="4140437" cy="75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0" dirty="0">
                <a:solidFill>
                  <a:srgbClr val="2E37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Pseudo rotation cycle of the furanose ring.</a:t>
            </a:r>
            <a:br>
              <a:rPr lang="en-US" sz="1400" b="1" dirty="0">
                <a:solidFill>
                  <a:srgbClr val="2E374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2E3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C2’-endo =150° ; C3’-endo= 15°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 : Li, et al., </a:t>
            </a:r>
            <a:r>
              <a:rPr lang="en-US" sz="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Am. Chem. Soc.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136</a:t>
            </a:r>
            <a:r>
              <a: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(7), 2858–2865. </a:t>
            </a: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2F6D2-096A-5DA8-33A9-682C216863C9}"/>
              </a:ext>
            </a:extLst>
          </p:cNvPr>
          <p:cNvGrpSpPr/>
          <p:nvPr/>
        </p:nvGrpSpPr>
        <p:grpSpPr>
          <a:xfrm>
            <a:off x="6720008" y="1286772"/>
            <a:ext cx="435960" cy="152640"/>
            <a:chOff x="6720008" y="1286772"/>
            <a:chExt cx="43596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DDF4A3-7F16-0F87-6D26-A5AD3E7BE97F}"/>
                    </a:ext>
                  </a:extLst>
                </p14:cNvPr>
                <p14:cNvContentPartPr/>
                <p14:nvPr/>
              </p14:nvContentPartPr>
              <p14:xfrm>
                <a:off x="6720008" y="1286772"/>
                <a:ext cx="197280" cy="14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DDF4A3-7F16-0F87-6D26-A5AD3E7BE9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008" y="1278132"/>
                  <a:ext cx="214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85CD20-F722-D938-999F-1A2F62FB7751}"/>
                    </a:ext>
                  </a:extLst>
                </p14:cNvPr>
                <p14:cNvContentPartPr/>
                <p14:nvPr/>
              </p14:nvContentPartPr>
              <p14:xfrm>
                <a:off x="6788408" y="1418892"/>
                <a:ext cx="204120" cy="2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85CD20-F722-D938-999F-1A2F62FB77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79408" y="1410252"/>
                  <a:ext cx="221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BB5FBA-1C20-60F8-F8D0-E13DF263C3DA}"/>
                    </a:ext>
                  </a:extLst>
                </p14:cNvPr>
                <p14:cNvContentPartPr/>
                <p14:nvPr/>
              </p14:nvContentPartPr>
              <p14:xfrm>
                <a:off x="6972008" y="1301892"/>
                <a:ext cx="183960" cy="8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BB5FBA-1C20-60F8-F8D0-E13DF263C3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3008" y="1293252"/>
                  <a:ext cx="20160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389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B27269-1BCB-BF50-C94A-F8975A32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928338"/>
            <a:ext cx="5010849" cy="5001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0BD60F-05F2-805F-4BF3-A0A573A0457E}"/>
                  </a:ext>
                </a:extLst>
              </p14:cNvPr>
              <p14:cNvContentPartPr/>
              <p14:nvPr/>
            </p14:nvContentPartPr>
            <p14:xfrm>
              <a:off x="2390648" y="203017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0BD60F-05F2-805F-4BF3-A0A573A04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648" y="20211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7255E3A-BDD0-99CB-7F8A-68AB1A3F157C}"/>
              </a:ext>
            </a:extLst>
          </p:cNvPr>
          <p:cNvGrpSpPr/>
          <p:nvPr/>
        </p:nvGrpSpPr>
        <p:grpSpPr>
          <a:xfrm>
            <a:off x="5486288" y="2699772"/>
            <a:ext cx="447480" cy="628920"/>
            <a:chOff x="5486288" y="2699772"/>
            <a:chExt cx="44748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CE779-B07E-A5F6-BFD9-FDEAA925BB20}"/>
                    </a:ext>
                  </a:extLst>
                </p14:cNvPr>
                <p14:cNvContentPartPr/>
                <p14:nvPr/>
              </p14:nvContentPartPr>
              <p14:xfrm>
                <a:off x="5578808" y="2785092"/>
                <a:ext cx="67680" cy="54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CE779-B07E-A5F6-BFD9-FDEAA925BB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69808" y="2776452"/>
                  <a:ext cx="853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CBC353-FFF0-49AE-D475-7EE308A1AEDE}"/>
                    </a:ext>
                  </a:extLst>
                </p14:cNvPr>
                <p14:cNvContentPartPr/>
                <p14:nvPr/>
              </p14:nvContentPartPr>
              <p14:xfrm>
                <a:off x="5486288" y="2699772"/>
                <a:ext cx="447480" cy="31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CBC353-FFF0-49AE-D475-7EE308A1AE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7648" y="2690772"/>
                  <a:ext cx="46512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808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B9D04-8504-E99B-E263-6C92AB8079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76980" y="0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4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4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func>
                        <m:funcPr>
                          <m:ctrlP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sz="44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144</m:t>
                                  </m:r>
                                </m:e>
                                <m:sup>
                                  <m:r>
                                    <a:rPr lang="en-US" sz="44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4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44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4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44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=0,1,2,3,4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B9D04-8504-E99B-E263-6C92AB807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7698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CF6073-7676-CAB4-205E-56DB98E4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08" y="954155"/>
            <a:ext cx="10393640" cy="56181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8CA54C-994F-BD5C-0092-61BBB66066A5}"/>
                  </a:ext>
                </a:extLst>
              </p14:cNvPr>
              <p14:cNvContentPartPr/>
              <p14:nvPr/>
            </p14:nvContentPartPr>
            <p14:xfrm>
              <a:off x="830408" y="2315041"/>
              <a:ext cx="360" cy="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8CA54C-994F-BD5C-0092-61BBB6606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408" y="2306401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F2CF98-1533-0DCB-6254-F96C10C8571E}"/>
                  </a:ext>
                </a:extLst>
              </p14:cNvPr>
              <p14:cNvContentPartPr/>
              <p14:nvPr/>
            </p14:nvContentPartPr>
            <p14:xfrm>
              <a:off x="813488" y="187069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F2CF98-1533-0DCB-6254-F96C10C857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848" y="18620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D26FCD9-1C7B-1C08-D3E9-79A9CDC4147C}"/>
                  </a:ext>
                </a:extLst>
              </p14:cNvPr>
              <p14:cNvContentPartPr/>
              <p14:nvPr/>
            </p14:nvContentPartPr>
            <p14:xfrm>
              <a:off x="9773168" y="6652572"/>
              <a:ext cx="46224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D26FCD9-1C7B-1C08-D3E9-79A9CDC414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4168" y="6643572"/>
                <a:ext cx="47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363361-5044-6BBF-8AA4-5F3831025EC3}"/>
                  </a:ext>
                </a:extLst>
              </p14:cNvPr>
              <p14:cNvContentPartPr/>
              <p14:nvPr/>
            </p14:nvContentPartPr>
            <p14:xfrm>
              <a:off x="2080328" y="562092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363361-5044-6BBF-8AA4-5F3831025E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328" y="5530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4B02915-0B97-B206-CEA3-50C67B2A26F1}"/>
              </a:ext>
            </a:extLst>
          </p:cNvPr>
          <p:cNvGrpSpPr/>
          <p:nvPr/>
        </p:nvGrpSpPr>
        <p:grpSpPr>
          <a:xfrm>
            <a:off x="2407568" y="9492"/>
            <a:ext cx="794880" cy="382571"/>
            <a:chOff x="2407568" y="9492"/>
            <a:chExt cx="794880" cy="38257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463DB6-E648-22BD-7171-30EA4FF8645B}"/>
                    </a:ext>
                  </a:extLst>
                </p14:cNvPr>
                <p14:cNvContentPartPr/>
                <p14:nvPr/>
              </p14:nvContentPartPr>
              <p14:xfrm>
                <a:off x="2407568" y="9492"/>
                <a:ext cx="293040" cy="316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463DB6-E648-22BD-7171-30EA4FF864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98928" y="852"/>
                  <a:ext cx="310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5BF73-042C-25C3-C6E6-ED80318D2450}"/>
                    </a:ext>
                  </a:extLst>
                </p14:cNvPr>
                <p14:cNvContentPartPr/>
                <p14:nvPr/>
              </p14:nvContentPartPr>
              <p14:xfrm>
                <a:off x="2683328" y="243023"/>
                <a:ext cx="131040" cy="14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45BF73-042C-25C3-C6E6-ED80318D24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4328" y="234023"/>
                  <a:ext cx="14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DC91E3-2339-2EE4-7359-C23694B9AF19}"/>
                    </a:ext>
                  </a:extLst>
                </p14:cNvPr>
                <p14:cNvContentPartPr/>
                <p14:nvPr/>
              </p14:nvContentPartPr>
              <p14:xfrm>
                <a:off x="2919488" y="285143"/>
                <a:ext cx="1047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DC91E3-2339-2EE4-7359-C23694B9AF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10488" y="276143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E2ABA7-73ED-438A-9D99-CFADBB8BD5B0}"/>
                    </a:ext>
                  </a:extLst>
                </p14:cNvPr>
                <p14:cNvContentPartPr/>
                <p14:nvPr/>
              </p14:nvContentPartPr>
              <p14:xfrm>
                <a:off x="3104168" y="209543"/>
                <a:ext cx="98280" cy="9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E2ABA7-73ED-438A-9D99-CFADBB8BD5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95168" y="200903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158202-C6C4-ACC9-23C8-8E24C705768A}"/>
                    </a:ext>
                  </a:extLst>
                </p14:cNvPr>
                <p14:cNvContentPartPr/>
                <p14:nvPr/>
              </p14:nvContentPartPr>
              <p14:xfrm>
                <a:off x="3179408" y="201263"/>
                <a:ext cx="360" cy="19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158202-C6C4-ACC9-23C8-8E24C70576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0408" y="192623"/>
                  <a:ext cx="180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A7EA41-CC4C-C5D2-40BC-25268E62AE79}"/>
              </a:ext>
            </a:extLst>
          </p:cNvPr>
          <p:cNvGrpSpPr/>
          <p:nvPr/>
        </p:nvGrpSpPr>
        <p:grpSpPr>
          <a:xfrm>
            <a:off x="5293328" y="122783"/>
            <a:ext cx="451440" cy="213120"/>
            <a:chOff x="5293328" y="122783"/>
            <a:chExt cx="45144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9E569A-705A-C74C-8936-3B8631C19859}"/>
                    </a:ext>
                  </a:extLst>
                </p14:cNvPr>
                <p14:cNvContentPartPr/>
                <p14:nvPr/>
              </p14:nvContentPartPr>
              <p14:xfrm>
                <a:off x="5293328" y="165623"/>
                <a:ext cx="231840" cy="17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9E569A-705A-C74C-8936-3B8631C198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84688" y="156623"/>
                  <a:ext cx="24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957CB6-83AA-68CE-7847-34E76FD6D832}"/>
                    </a:ext>
                  </a:extLst>
                </p14:cNvPr>
                <p14:cNvContentPartPr/>
                <p14:nvPr/>
              </p14:nvContentPartPr>
              <p14:xfrm>
                <a:off x="5594648" y="122783"/>
                <a:ext cx="150120" cy="10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957CB6-83AA-68CE-7847-34E76FD6D8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86008" y="113783"/>
                  <a:ext cx="1677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65930E-832B-C3D4-8FC5-46C50EE6AE68}"/>
              </a:ext>
            </a:extLst>
          </p:cNvPr>
          <p:cNvGrpSpPr/>
          <p:nvPr/>
        </p:nvGrpSpPr>
        <p:grpSpPr>
          <a:xfrm>
            <a:off x="3832448" y="217823"/>
            <a:ext cx="327240" cy="237240"/>
            <a:chOff x="3832448" y="217823"/>
            <a:chExt cx="32724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66393B-C707-6645-B463-CEFE36070F93}"/>
                    </a:ext>
                  </a:extLst>
                </p14:cNvPr>
                <p14:cNvContentPartPr/>
                <p14:nvPr/>
              </p14:nvContentPartPr>
              <p14:xfrm>
                <a:off x="3832448" y="217823"/>
                <a:ext cx="114840" cy="10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66393B-C707-6645-B463-CEFE36070F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3808" y="209183"/>
                  <a:ext cx="132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2FB176-5CD3-638E-EB8D-7060FE9EC538}"/>
                    </a:ext>
                  </a:extLst>
                </p14:cNvPr>
                <p14:cNvContentPartPr/>
                <p14:nvPr/>
              </p14:nvContentPartPr>
              <p14:xfrm>
                <a:off x="3870968" y="217823"/>
                <a:ext cx="46800" cy="21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2FB176-5CD3-638E-EB8D-7060FE9EC5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62328" y="209183"/>
                  <a:ext cx="64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0506B5-12A6-EF20-3C8A-12DEF3825E30}"/>
                    </a:ext>
                  </a:extLst>
                </p14:cNvPr>
                <p14:cNvContentPartPr/>
                <p14:nvPr/>
              </p14:nvContentPartPr>
              <p14:xfrm>
                <a:off x="3965288" y="241223"/>
                <a:ext cx="194400" cy="21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0506B5-12A6-EF20-3C8A-12DEF3825E3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56648" y="232223"/>
                  <a:ext cx="2120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C86BF8-FFBD-1F63-4254-2C47F34FE8A6}"/>
              </a:ext>
            </a:extLst>
          </p:cNvPr>
          <p:cNvGrpSpPr/>
          <p:nvPr/>
        </p:nvGrpSpPr>
        <p:grpSpPr>
          <a:xfrm>
            <a:off x="7464128" y="150143"/>
            <a:ext cx="811800" cy="188640"/>
            <a:chOff x="7464128" y="150143"/>
            <a:chExt cx="81180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0C6BF6-C4D9-B17D-CF6B-4B945E0A21D9}"/>
                    </a:ext>
                  </a:extLst>
                </p14:cNvPr>
                <p14:cNvContentPartPr/>
                <p14:nvPr/>
              </p14:nvContentPartPr>
              <p14:xfrm>
                <a:off x="7464128" y="150863"/>
                <a:ext cx="210600" cy="18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0C6BF6-C4D9-B17D-CF6B-4B945E0A21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55128" y="142223"/>
                  <a:ext cx="228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AD8C1C-D868-110A-16E9-C960AA48EC7D}"/>
                    </a:ext>
                  </a:extLst>
                </p14:cNvPr>
                <p14:cNvContentPartPr/>
                <p14:nvPr/>
              </p14:nvContentPartPr>
              <p14:xfrm>
                <a:off x="7826648" y="234383"/>
                <a:ext cx="141480" cy="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AD8C1C-D868-110A-16E9-C960AA48EC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8008" y="225383"/>
                  <a:ext cx="159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FD1F28-E253-CE76-B835-D39FABB27D60}"/>
                    </a:ext>
                  </a:extLst>
                </p14:cNvPr>
                <p14:cNvContentPartPr/>
                <p14:nvPr/>
              </p14:nvContentPartPr>
              <p14:xfrm>
                <a:off x="8061728" y="150143"/>
                <a:ext cx="21420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FD1F28-E253-CE76-B835-D39FABB27D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52728" y="141143"/>
                  <a:ext cx="23184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435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4B0B-379B-BB08-AFB8-8D93CD74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tructure of a molecule&#10;&#10;Description automatically generated">
            <a:extLst>
              <a:ext uri="{FF2B5EF4-FFF2-40B4-BE49-F238E27FC236}">
                <a16:creationId xmlns:a16="http://schemas.microsoft.com/office/drawing/2014/main" id="{826EEF23-C226-34FA-337F-C36FBB482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4" y="458740"/>
            <a:ext cx="10882596" cy="7264067"/>
          </a:xfrm>
        </p:spPr>
      </p:pic>
      <p:pic>
        <p:nvPicPr>
          <p:cNvPr id="16" name="Picture 15" descr="A structure of a molecule&#10;&#10;Description automatically generated with medium confidence">
            <a:extLst>
              <a:ext uri="{FF2B5EF4-FFF2-40B4-BE49-F238E27FC236}">
                <a16:creationId xmlns:a16="http://schemas.microsoft.com/office/drawing/2014/main" id="{704295D6-B0E0-5CB1-A698-1F0E527C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4" y="664411"/>
            <a:ext cx="10503016" cy="7010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5EA280-BD61-06F4-FC3C-A7587C3FB457}"/>
                  </a:ext>
                </a:extLst>
              </p14:cNvPr>
              <p14:cNvContentPartPr/>
              <p14:nvPr/>
            </p14:nvContentPartPr>
            <p14:xfrm>
              <a:off x="6769688" y="3468121"/>
              <a:ext cx="165240" cy="5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5EA280-BD61-06F4-FC3C-A7587C3FB4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0688" y="3459121"/>
                <a:ext cx="18288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65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AC1-92B4-62EF-401D-10BFF216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0554-4CB3-A102-81D6-A0F9ED76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CDB8-FCD0-CF3A-9C21-3AB9D651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81"/>
            <a:ext cx="7609514" cy="60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Office Theme</vt:lpstr>
      <vt:lpstr>Sugar ring torsions</vt:lpstr>
      <vt:lpstr>papers</vt:lpstr>
      <vt:lpstr>PowerPoint Presentation</vt:lpstr>
      <vt:lpstr>PowerPoint Presentation</vt:lpstr>
      <vt:lpstr>v_j=Φ_"m"   cos⁡[P+144^∘ (j-2)]  (j=0,1,2,3,4)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ring torsions</dc:title>
  <dc:creator>Niransha Kumarachchi</dc:creator>
  <cp:lastModifiedBy>Niransha Kumarachchi</cp:lastModifiedBy>
  <cp:revision>4</cp:revision>
  <dcterms:created xsi:type="dcterms:W3CDTF">2024-05-21T02:42:13Z</dcterms:created>
  <dcterms:modified xsi:type="dcterms:W3CDTF">2024-05-23T03:08:18Z</dcterms:modified>
</cp:coreProperties>
</file>