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70" r:id="rId8"/>
    <p:sldId id="263" r:id="rId9"/>
    <p:sldId id="264" r:id="rId10"/>
    <p:sldId id="265" r:id="rId11"/>
    <p:sldId id="266" r:id="rId12"/>
    <p:sldId id="267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79D70A-33CA-C0BA-CAE7-2BEB64087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5666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6878" y="1352018"/>
            <a:ext cx="7914968" cy="1247059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Smart Health Monitoring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90452" y="4791596"/>
            <a:ext cx="6086167" cy="1576437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2800" dirty="0">
                <a:ln w="0"/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IOT </a:t>
            </a:r>
            <a:r>
              <a:rPr sz="2800" dirty="0">
                <a:ln w="0"/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 Presentation</a:t>
            </a:r>
          </a:p>
          <a:p>
            <a:pPr algn="l"/>
            <a:r>
              <a:rPr lang="en-US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K.P.G.N.Buddhimali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MEC/22/B1/17</a:t>
            </a:r>
          </a:p>
          <a:p>
            <a:pPr algn="l"/>
            <a:r>
              <a:rPr lang="en-US" sz="28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A.D.C.Jayamandira</a:t>
            </a:r>
            <a:r>
              <a:rPr lang="en-US" sz="28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– MEC/22/B1/45</a:t>
            </a:r>
            <a:endParaRPr sz="28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BE77C6-D04D-C577-FF7A-859A49DCE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1306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</a:rP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dirty="0"/>
              <a:t>Add GPS for location tracking during health alerts</a:t>
            </a:r>
          </a:p>
          <a:p>
            <a:r>
              <a:rPr dirty="0"/>
              <a:t>Include fall detection using MPU6050</a:t>
            </a:r>
          </a:p>
          <a:p>
            <a:r>
              <a:rPr dirty="0"/>
              <a:t>Bluetooth fallback for offline data sync</a:t>
            </a:r>
          </a:p>
          <a:p>
            <a:r>
              <a:rPr dirty="0"/>
              <a:t>Cloud storage and mobile notifications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495BE9-81B5-AF2A-BEF0-DFD4F07E2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4016"/>
            <a:ext cx="9144000" cy="317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/>
          <a:lstStyle/>
          <a:p>
            <a:r>
              <a:rPr dirty="0"/>
              <a:t> A practical, affordable wearable solution.</a:t>
            </a:r>
          </a:p>
          <a:p>
            <a:r>
              <a:rPr dirty="0"/>
              <a:t>Helps detect early signs of health issues.</a:t>
            </a:r>
          </a:p>
          <a:p>
            <a:r>
              <a:rPr dirty="0"/>
              <a:t>deal for athletes, workers, and patients.</a:t>
            </a:r>
          </a:p>
          <a:p>
            <a:r>
              <a:rPr dirty="0"/>
              <a:t>Ready for further development and real-world deployment.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14132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7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Any Questions ?</a:t>
            </a:r>
            <a:endParaRPr sz="72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8514F8-7469-424F-5E6A-1D3C93A18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017" y="1556534"/>
            <a:ext cx="6887632" cy="516572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D3F9C09-3A55-4FB4-5328-1BD97BCE1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7912"/>
            <a:ext cx="9212826" cy="544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14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39F5323-B020-06BA-456F-C8701C9DE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429750" cy="83684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38484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dirty="0">
                <a:ln>
                  <a:solidFill>
                    <a:schemeClr val="bg1">
                      <a:lumMod val="85000"/>
                    </a:schemeClr>
                  </a:solidFill>
                </a:ln>
              </a:rPr>
              <a:t>Health emergencies often strike without warning.</a:t>
            </a:r>
          </a:p>
          <a:p>
            <a:r>
              <a:rPr dirty="0">
                <a:ln>
                  <a:solidFill>
                    <a:schemeClr val="bg1">
                      <a:lumMod val="85000"/>
                    </a:schemeClr>
                  </a:solidFill>
                </a:ln>
              </a:rPr>
              <a:t>Monitoring vital signs continuously can prevent serious conditions.</a:t>
            </a:r>
          </a:p>
          <a:p>
            <a:r>
              <a:rPr dirty="0">
                <a:ln>
                  <a:solidFill>
                    <a:schemeClr val="bg1">
                      <a:lumMod val="85000"/>
                    </a:schemeClr>
                  </a:solidFill>
                </a:ln>
              </a:rPr>
              <a:t>Our system offers a real-time, wearable solution.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99D2ED-FABA-A19D-BB2F-01871C731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701978" cy="71382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dirty="0"/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50192" cy="4525963"/>
          </a:xfr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dirty="0">
                <a:solidFill>
                  <a:schemeClr val="tx1"/>
                </a:solidFill>
              </a:rPr>
              <a:t> Continuously monitor heart rate, SpO2, and body temperature.</a:t>
            </a:r>
          </a:p>
          <a:p>
            <a:r>
              <a:rPr dirty="0">
                <a:solidFill>
                  <a:schemeClr val="tx1"/>
                </a:solidFill>
              </a:rPr>
              <a:t> Alert the user via vibration when abnormal readings are detected.</a:t>
            </a:r>
          </a:p>
          <a:p>
            <a:r>
              <a:rPr dirty="0">
                <a:solidFill>
                  <a:schemeClr val="tx1"/>
                </a:solidFill>
              </a:rPr>
              <a:t>Transmit data to a web app for remote observation.</a:t>
            </a:r>
          </a:p>
          <a:p>
            <a:r>
              <a:rPr dirty="0">
                <a:solidFill>
                  <a:schemeClr val="tx1"/>
                </a:solidFill>
              </a:rPr>
              <a:t>Enable custom alerts from the app to the device.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295AF1-CD08-6F63-2398-668C4F6EF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5974" y="-1"/>
            <a:ext cx="13972918" cy="73348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System</a:t>
            </a:r>
            <a:r>
              <a:rPr dirty="0">
                <a:ln>
                  <a:solidFill>
                    <a:schemeClr val="bg1"/>
                  </a:solidFill>
                </a:ln>
              </a:rPr>
              <a:t> </a:t>
            </a:r>
            <a:r>
              <a:rPr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1329" y="1600200"/>
            <a:ext cx="8229600" cy="4525963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dirty="0"/>
              <a:t>- Wearable device with integrated sensors.</a:t>
            </a:r>
          </a:p>
          <a:p>
            <a:r>
              <a:rPr dirty="0"/>
              <a:t>- ESP32 as the core controller.</a:t>
            </a:r>
          </a:p>
          <a:p>
            <a:r>
              <a:rPr dirty="0"/>
              <a:t>- Communication via Wi-Fi (HTTP based).</a:t>
            </a:r>
          </a:p>
          <a:p>
            <a:r>
              <a:rPr dirty="0"/>
              <a:t>- Web interface for live data visualization and remote control.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BB300B-394E-E6B5-A63C-7B334A506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Components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dirty="0">
                <a:solidFill>
                  <a:schemeClr val="tx1"/>
                </a:solidFill>
              </a:rPr>
              <a:t>ESP32: Wi-Fi enabled microcontroller</a:t>
            </a:r>
          </a:p>
          <a:p>
            <a:r>
              <a:rPr dirty="0">
                <a:solidFill>
                  <a:schemeClr val="tx1"/>
                </a:solidFill>
              </a:rPr>
              <a:t>MAX30102: Pulse and SpO2 sensor</a:t>
            </a:r>
          </a:p>
          <a:p>
            <a:r>
              <a:rPr dirty="0">
                <a:solidFill>
                  <a:schemeClr val="tx1"/>
                </a:solidFill>
              </a:rPr>
              <a:t>Analog Temp Sensor: For body temperature</a:t>
            </a:r>
          </a:p>
          <a:p>
            <a:r>
              <a:rPr dirty="0">
                <a:solidFill>
                  <a:schemeClr val="tx1"/>
                </a:solidFill>
              </a:rPr>
              <a:t>Vibration Motor: Alert system </a:t>
            </a:r>
          </a:p>
          <a:p>
            <a:r>
              <a:rPr dirty="0">
                <a:solidFill>
                  <a:schemeClr val="tx1"/>
                </a:solidFill>
              </a:rPr>
              <a:t>Battery Pack: Portable power</a:t>
            </a:r>
          </a:p>
          <a:p>
            <a:r>
              <a:rPr dirty="0">
                <a:solidFill>
                  <a:schemeClr val="tx1"/>
                </a:solidFill>
              </a:rPr>
              <a:t>Web App: User interface and control panel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Web Interface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Real-time monitoring of heart rate, SpO2, and temperature.</a:t>
            </a:r>
          </a:p>
          <a:p>
            <a:r>
              <a:rPr dirty="0"/>
              <a:t>Manual vibration trigger with custom patterns.</a:t>
            </a:r>
          </a:p>
          <a:p>
            <a:r>
              <a:rPr dirty="0"/>
              <a:t>Responsive UI for mobile and desktop.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B7A4A-F269-92DD-1A29-BCDE9254B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C1F8735-3134-CE5A-C585-011C34834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6981" y="0"/>
            <a:ext cx="9497962" cy="69514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6AA15B-ACCD-4466-C8D1-F8CF374F5F90}"/>
              </a:ext>
            </a:extLst>
          </p:cNvPr>
          <p:cNvSpPr>
            <a:spLocks noGrp="1"/>
          </p:cNvSpPr>
          <p:nvPr>
            <p:ph type="title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dirty="0"/>
              <a:t>Working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F6F0B-F320-47A5-03F4-81BE3C307F68}"/>
              </a:ext>
            </a:extLst>
          </p:cNvPr>
          <p:cNvSpPr>
            <a:spLocks noGrp="1"/>
          </p:cNvSpPr>
          <p:nvPr>
            <p:ph idx="1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dirty="0"/>
              <a:t>Sensors read vital signs every few seconds.</a:t>
            </a:r>
          </a:p>
          <a:p>
            <a:r>
              <a:rPr dirty="0"/>
              <a:t>Data is processed and checked against thresholds.</a:t>
            </a:r>
          </a:p>
          <a:p>
            <a:r>
              <a:rPr dirty="0"/>
              <a:t>If abnormal, device triggers vibration.</a:t>
            </a:r>
          </a:p>
          <a:p>
            <a:r>
              <a:rPr dirty="0"/>
              <a:t>Simultaneously, data is pushed to the web app.</a:t>
            </a:r>
          </a:p>
          <a:p>
            <a:r>
              <a:rPr dirty="0"/>
              <a:t>Web app can send vibration triggers remotely.</a:t>
            </a:r>
          </a:p>
        </p:txBody>
      </p:sp>
    </p:spTree>
    <p:extLst>
      <p:ext uri="{BB962C8B-B14F-4D97-AF65-F5344CB8AC3E}">
        <p14:creationId xmlns:p14="http://schemas.microsoft.com/office/powerpoint/2010/main" val="1233361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C3B816-53A2-DA49-A58F-674BBFEC5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707"/>
            <a:ext cx="9144000" cy="64025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Key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r>
              <a:rPr dirty="0"/>
              <a:t>Real-time local and remote monitoring</a:t>
            </a:r>
          </a:p>
          <a:p>
            <a:r>
              <a:rPr dirty="0"/>
              <a:t>Lightweight and wearable</a:t>
            </a:r>
          </a:p>
          <a:p>
            <a:r>
              <a:rPr dirty="0"/>
              <a:t>Offline functionality (via ESP32 AP mode)</a:t>
            </a:r>
          </a:p>
          <a:p>
            <a:r>
              <a:rPr dirty="0"/>
              <a:t>Custom alerts from app to user</a:t>
            </a:r>
          </a:p>
          <a:p>
            <a:r>
              <a:rPr dirty="0"/>
              <a:t>Low power, high efficiency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4BF379-06DB-084C-3E2E-C54E03D16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86" y="3094997"/>
            <a:ext cx="7846141" cy="41051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186" y="1333166"/>
            <a:ext cx="8332839" cy="4723505"/>
          </a:xfrm>
        </p:spPr>
        <p:txBody>
          <a:bodyPr/>
          <a:lstStyle/>
          <a:p>
            <a:r>
              <a:rPr dirty="0"/>
              <a:t>Noise in sensor readings</a:t>
            </a:r>
          </a:p>
          <a:p>
            <a:r>
              <a:rPr dirty="0"/>
              <a:t>Accurate temperature calibration</a:t>
            </a:r>
          </a:p>
          <a:p>
            <a:r>
              <a:rPr dirty="0"/>
              <a:t>Power management in wearable design</a:t>
            </a:r>
          </a:p>
          <a:p>
            <a:r>
              <a:rPr dirty="0"/>
              <a:t>Smooth HTTP communication without lag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363</Words>
  <Application>Microsoft Office PowerPoint</Application>
  <PresentationFormat>On-screen Show (4:3)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Smart Health Monitoring System</vt:lpstr>
      <vt:lpstr>Introduction</vt:lpstr>
      <vt:lpstr>Project Objectives</vt:lpstr>
      <vt:lpstr>System Overview</vt:lpstr>
      <vt:lpstr>Components Used</vt:lpstr>
      <vt:lpstr>Web Interface Features</vt:lpstr>
      <vt:lpstr>Working Principle</vt:lpstr>
      <vt:lpstr>Key Advantages</vt:lpstr>
      <vt:lpstr>Challenges Faced</vt:lpstr>
      <vt:lpstr>Future Enhancements</vt:lpstr>
      <vt:lpstr>Conclusion</vt:lpstr>
      <vt:lpstr>Any Questions ?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Nirasha</dc:creator>
  <cp:keywords/>
  <dc:description>generated using python-pptx</dc:description>
  <cp:lastModifiedBy>Nirasha Buddhimali</cp:lastModifiedBy>
  <cp:revision>9</cp:revision>
  <dcterms:created xsi:type="dcterms:W3CDTF">2013-01-27T09:14:16Z</dcterms:created>
  <dcterms:modified xsi:type="dcterms:W3CDTF">2025-07-31T10:19:30Z</dcterms:modified>
  <cp:category/>
</cp:coreProperties>
</file>