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C3A3-AA68-4C62-A23F-A45B592AD08F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DAEE-35F3-43FD-82A0-0E5767546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49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C3A3-AA68-4C62-A23F-A45B592AD08F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DAEE-35F3-43FD-82A0-0E5767546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33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C3A3-AA68-4C62-A23F-A45B592AD08F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DAEE-35F3-43FD-82A0-0E5767546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13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C3A3-AA68-4C62-A23F-A45B592AD08F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DAEE-35F3-43FD-82A0-0E5767546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2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C3A3-AA68-4C62-A23F-A45B592AD08F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DAEE-35F3-43FD-82A0-0E5767546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15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C3A3-AA68-4C62-A23F-A45B592AD08F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DAEE-35F3-43FD-82A0-0E5767546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76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C3A3-AA68-4C62-A23F-A45B592AD08F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DAEE-35F3-43FD-82A0-0E5767546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16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C3A3-AA68-4C62-A23F-A45B592AD08F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DAEE-35F3-43FD-82A0-0E5767546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77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C3A3-AA68-4C62-A23F-A45B592AD08F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DAEE-35F3-43FD-82A0-0E5767546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48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C3A3-AA68-4C62-A23F-A45B592AD08F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DAEE-35F3-43FD-82A0-0E5767546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43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C3A3-AA68-4C62-A23F-A45B592AD08F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DAEE-35F3-43FD-82A0-0E5767546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1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BC3A3-AA68-4C62-A23F-A45B592AD08F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DAEE-35F3-43FD-82A0-0E5767546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35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968621" y="2373806"/>
            <a:ext cx="2373923" cy="1605608"/>
            <a:chOff x="4923692" y="1338040"/>
            <a:chExt cx="5346128" cy="390815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D1C90BB-2093-3EC2-A66C-514AD14EFDEE}"/>
                </a:ext>
              </a:extLst>
            </p:cNvPr>
            <p:cNvSpPr/>
            <p:nvPr/>
          </p:nvSpPr>
          <p:spPr>
            <a:xfrm>
              <a:off x="5414543" y="1984923"/>
              <a:ext cx="604136" cy="60151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IN" sz="2000" b="1" dirty="0" smtClean="0">
                  <a:solidFill>
                    <a:schemeClr val="tx1"/>
                  </a:solidFill>
                </a:rPr>
                <a:t>D</a:t>
              </a:r>
              <a:endParaRPr lang="en-IN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CC885FF-D797-8871-B1EE-AB26DFBFB5B5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4923692" y="1424354"/>
              <a:ext cx="579325" cy="648659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D1C90BB-2093-3EC2-A66C-514AD14EFDEE}"/>
                </a:ext>
              </a:extLst>
            </p:cNvPr>
            <p:cNvSpPr/>
            <p:nvPr/>
          </p:nvSpPr>
          <p:spPr>
            <a:xfrm>
              <a:off x="6443210" y="3057144"/>
              <a:ext cx="604136" cy="60151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IN" sz="2000" b="1" dirty="0" smtClean="0">
                  <a:solidFill>
                    <a:schemeClr val="tx1"/>
                  </a:solidFill>
                </a:rPr>
                <a:t>B</a:t>
              </a:r>
              <a:endParaRPr lang="en-IN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CC885FF-D797-8871-B1EE-AB26DFBFB5B5}"/>
                </a:ext>
              </a:extLst>
            </p:cNvPr>
            <p:cNvCxnSpPr>
              <a:cxnSpLocks/>
              <a:stCxn id="5" idx="5"/>
              <a:endCxn id="27" idx="1"/>
            </p:cNvCxnSpPr>
            <p:nvPr/>
          </p:nvCxnSpPr>
          <p:spPr>
            <a:xfrm>
              <a:off x="5930205" y="2498351"/>
              <a:ext cx="601479" cy="646883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D51F6BB-83EE-37D8-8E6E-CF2343AC04CB}"/>
                </a:ext>
              </a:extLst>
            </p:cNvPr>
            <p:cNvCxnSpPr>
              <a:cxnSpLocks/>
              <a:stCxn id="27" idx="6"/>
              <a:endCxn id="33" idx="2"/>
            </p:cNvCxnSpPr>
            <p:nvPr/>
          </p:nvCxnSpPr>
          <p:spPr>
            <a:xfrm>
              <a:off x="7047346" y="3357903"/>
              <a:ext cx="10239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D1C90BB-2093-3EC2-A66C-514AD14EFDEE}"/>
                </a:ext>
              </a:extLst>
            </p:cNvPr>
            <p:cNvSpPr/>
            <p:nvPr/>
          </p:nvSpPr>
          <p:spPr>
            <a:xfrm>
              <a:off x="8071338" y="3057144"/>
              <a:ext cx="604136" cy="60151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IN" sz="2000" b="1" dirty="0" smtClean="0">
                  <a:solidFill>
                    <a:schemeClr val="tx1"/>
                  </a:solidFill>
                </a:rPr>
                <a:t>A</a:t>
              </a:r>
              <a:endParaRPr lang="en-IN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D1C90BB-2093-3EC2-A66C-514AD14EFDEE}"/>
                </a:ext>
              </a:extLst>
            </p:cNvPr>
            <p:cNvSpPr/>
            <p:nvPr/>
          </p:nvSpPr>
          <p:spPr>
            <a:xfrm>
              <a:off x="9126628" y="4107624"/>
              <a:ext cx="604136" cy="60151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IN" sz="2000" b="1" dirty="0" smtClean="0">
                  <a:solidFill>
                    <a:schemeClr val="tx1"/>
                  </a:solidFill>
                </a:rPr>
                <a:t>F</a:t>
              </a:r>
              <a:endParaRPr lang="en-IN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CC885FF-D797-8871-B1EE-AB26DFBFB5B5}"/>
                </a:ext>
              </a:extLst>
            </p:cNvPr>
            <p:cNvCxnSpPr>
              <a:cxnSpLocks/>
              <a:stCxn id="33" idx="5"/>
              <a:endCxn id="35" idx="1"/>
            </p:cNvCxnSpPr>
            <p:nvPr/>
          </p:nvCxnSpPr>
          <p:spPr>
            <a:xfrm>
              <a:off x="8587000" y="3570572"/>
              <a:ext cx="628102" cy="625142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C885FF-D797-8871-B1EE-AB26DFBFB5B5}"/>
                </a:ext>
              </a:extLst>
            </p:cNvPr>
            <p:cNvCxnSpPr>
              <a:cxnSpLocks/>
              <a:stCxn id="35" idx="5"/>
            </p:cNvCxnSpPr>
            <p:nvPr/>
          </p:nvCxnSpPr>
          <p:spPr>
            <a:xfrm>
              <a:off x="9642290" y="4621052"/>
              <a:ext cx="627530" cy="625142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D1C90BB-2093-3EC2-A66C-514AD14EFDEE}"/>
                </a:ext>
              </a:extLst>
            </p:cNvPr>
            <p:cNvSpPr/>
            <p:nvPr/>
          </p:nvSpPr>
          <p:spPr>
            <a:xfrm>
              <a:off x="9125483" y="1984923"/>
              <a:ext cx="604136" cy="60151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IN" sz="2000" b="1" dirty="0" smtClean="0">
                  <a:solidFill>
                    <a:schemeClr val="tx1"/>
                  </a:solidFill>
                </a:rPr>
                <a:t>E</a:t>
              </a:r>
              <a:endParaRPr lang="en-IN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CC885FF-D797-8871-B1EE-AB26DFBFB5B5}"/>
                </a:ext>
              </a:extLst>
            </p:cNvPr>
            <p:cNvCxnSpPr>
              <a:cxnSpLocks/>
              <a:stCxn id="40" idx="3"/>
              <a:endCxn id="33" idx="7"/>
            </p:cNvCxnSpPr>
            <p:nvPr/>
          </p:nvCxnSpPr>
          <p:spPr>
            <a:xfrm flipH="1">
              <a:off x="8587000" y="2498351"/>
              <a:ext cx="626957" cy="646883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CC885FF-D797-8871-B1EE-AB26DFBFB5B5}"/>
                </a:ext>
              </a:extLst>
            </p:cNvPr>
            <p:cNvCxnSpPr>
              <a:cxnSpLocks/>
              <a:endCxn id="40" idx="7"/>
            </p:cNvCxnSpPr>
            <p:nvPr/>
          </p:nvCxnSpPr>
          <p:spPr>
            <a:xfrm flipH="1">
              <a:off x="9641145" y="1338040"/>
              <a:ext cx="628675" cy="734973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CC885FF-D797-8871-B1EE-AB26DFBFB5B5}"/>
                </a:ext>
              </a:extLst>
            </p:cNvPr>
            <p:cNvCxnSpPr>
              <a:cxnSpLocks/>
              <a:stCxn id="27" idx="3"/>
              <a:endCxn id="48" idx="7"/>
            </p:cNvCxnSpPr>
            <p:nvPr/>
          </p:nvCxnSpPr>
          <p:spPr>
            <a:xfrm flipH="1">
              <a:off x="5930205" y="3570572"/>
              <a:ext cx="601479" cy="625142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D1C90BB-2093-3EC2-A66C-514AD14EFDEE}"/>
                </a:ext>
              </a:extLst>
            </p:cNvPr>
            <p:cNvSpPr/>
            <p:nvPr/>
          </p:nvSpPr>
          <p:spPr>
            <a:xfrm>
              <a:off x="5414543" y="4107624"/>
              <a:ext cx="604136" cy="60151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IN" sz="2000" b="1" dirty="0" smtClean="0">
                  <a:solidFill>
                    <a:schemeClr val="tx1"/>
                  </a:solidFill>
                </a:rPr>
                <a:t>C</a:t>
              </a:r>
              <a:endParaRPr lang="en-IN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CC885FF-D797-8871-B1EE-AB26DFBFB5B5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 flipH="1">
              <a:off x="4923692" y="4621052"/>
              <a:ext cx="579325" cy="625142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/>
          <p:cNvCxnSpPr/>
          <p:nvPr/>
        </p:nvCxnSpPr>
        <p:spPr>
          <a:xfrm>
            <a:off x="3322372" y="3221221"/>
            <a:ext cx="36048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653714" y="2983384"/>
            <a:ext cx="1485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 err="1" smtClean="0"/>
              <a:t>LPforward</a:t>
            </a:r>
            <a:endParaRPr lang="en-IN" sz="2200" b="1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043269" y="3222297"/>
            <a:ext cx="36048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348604" y="2988193"/>
            <a:ext cx="1485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 err="1" smtClean="0"/>
              <a:t>LPreverse</a:t>
            </a:r>
            <a:endParaRPr lang="en-IN" sz="22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760700" y="3221219"/>
            <a:ext cx="36048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047381" y="2988193"/>
            <a:ext cx="1485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 err="1" smtClean="0"/>
              <a:t>LPminimal</a:t>
            </a:r>
            <a:endParaRPr lang="en-IN" sz="2200" b="1" dirty="0"/>
          </a:p>
        </p:txBody>
      </p:sp>
      <p:grpSp>
        <p:nvGrpSpPr>
          <p:cNvPr id="87" name="Group 86"/>
          <p:cNvGrpSpPr/>
          <p:nvPr/>
        </p:nvGrpSpPr>
        <p:grpSpPr>
          <a:xfrm>
            <a:off x="8768276" y="2436147"/>
            <a:ext cx="2373923" cy="1570147"/>
            <a:chOff x="4923692" y="1424354"/>
            <a:chExt cx="5346128" cy="3821840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D1C90BB-2093-3EC2-A66C-514AD14EFDEE}"/>
                </a:ext>
              </a:extLst>
            </p:cNvPr>
            <p:cNvSpPr/>
            <p:nvPr/>
          </p:nvSpPr>
          <p:spPr>
            <a:xfrm>
              <a:off x="5414543" y="1984923"/>
              <a:ext cx="604136" cy="60151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IN" sz="2000" b="1" dirty="0" smtClean="0">
                  <a:solidFill>
                    <a:schemeClr val="tx1"/>
                  </a:solidFill>
                </a:rPr>
                <a:t>D</a:t>
              </a:r>
              <a:endParaRPr lang="en-IN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CC885FF-D797-8871-B1EE-AB26DFBFB5B5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>
              <a:off x="4923692" y="1424354"/>
              <a:ext cx="579325" cy="648659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D1C90BB-2093-3EC2-A66C-514AD14EFDEE}"/>
                </a:ext>
              </a:extLst>
            </p:cNvPr>
            <p:cNvSpPr/>
            <p:nvPr/>
          </p:nvSpPr>
          <p:spPr>
            <a:xfrm>
              <a:off x="6443210" y="3057144"/>
              <a:ext cx="604136" cy="60151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IN" sz="2000" b="1" dirty="0" smtClean="0">
                  <a:solidFill>
                    <a:schemeClr val="tx1"/>
                  </a:solidFill>
                </a:rPr>
                <a:t>B</a:t>
              </a:r>
              <a:endParaRPr lang="en-IN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CCC885FF-D797-8871-B1EE-AB26DFBFB5B5}"/>
                </a:ext>
              </a:extLst>
            </p:cNvPr>
            <p:cNvCxnSpPr>
              <a:cxnSpLocks/>
              <a:stCxn id="88" idx="5"/>
              <a:endCxn id="90" idx="1"/>
            </p:cNvCxnSpPr>
            <p:nvPr/>
          </p:nvCxnSpPr>
          <p:spPr>
            <a:xfrm>
              <a:off x="5930205" y="2498351"/>
              <a:ext cx="601479" cy="646883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D51F6BB-83EE-37D8-8E6E-CF2343AC04CB}"/>
                </a:ext>
              </a:extLst>
            </p:cNvPr>
            <p:cNvCxnSpPr>
              <a:cxnSpLocks/>
              <a:stCxn id="90" idx="6"/>
              <a:endCxn id="93" idx="2"/>
            </p:cNvCxnSpPr>
            <p:nvPr/>
          </p:nvCxnSpPr>
          <p:spPr>
            <a:xfrm>
              <a:off x="7047346" y="3357903"/>
              <a:ext cx="10239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D1C90BB-2093-3EC2-A66C-514AD14EFDEE}"/>
                </a:ext>
              </a:extLst>
            </p:cNvPr>
            <p:cNvSpPr/>
            <p:nvPr/>
          </p:nvSpPr>
          <p:spPr>
            <a:xfrm>
              <a:off x="8071338" y="3057144"/>
              <a:ext cx="604136" cy="60151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IN" sz="2000" b="1" dirty="0" smtClean="0">
                  <a:solidFill>
                    <a:schemeClr val="tx1"/>
                  </a:solidFill>
                </a:rPr>
                <a:t>A</a:t>
              </a:r>
              <a:endParaRPr lang="en-IN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BD1C90BB-2093-3EC2-A66C-514AD14EFDEE}"/>
                </a:ext>
              </a:extLst>
            </p:cNvPr>
            <p:cNvSpPr/>
            <p:nvPr/>
          </p:nvSpPr>
          <p:spPr>
            <a:xfrm>
              <a:off x="9126628" y="4107624"/>
              <a:ext cx="604136" cy="60151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IN" sz="2000" b="1" dirty="0" smtClean="0">
                  <a:solidFill>
                    <a:schemeClr val="tx1"/>
                  </a:solidFill>
                </a:rPr>
                <a:t>F</a:t>
              </a:r>
              <a:endParaRPr lang="en-IN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CC885FF-D797-8871-B1EE-AB26DFBFB5B5}"/>
                </a:ext>
              </a:extLst>
            </p:cNvPr>
            <p:cNvCxnSpPr>
              <a:cxnSpLocks/>
              <a:stCxn id="93" idx="5"/>
              <a:endCxn id="94" idx="1"/>
            </p:cNvCxnSpPr>
            <p:nvPr/>
          </p:nvCxnSpPr>
          <p:spPr>
            <a:xfrm>
              <a:off x="8587000" y="3570572"/>
              <a:ext cx="628102" cy="625142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CC885FF-D797-8871-B1EE-AB26DFBFB5B5}"/>
                </a:ext>
              </a:extLst>
            </p:cNvPr>
            <p:cNvCxnSpPr>
              <a:cxnSpLocks/>
              <a:stCxn id="94" idx="5"/>
            </p:cNvCxnSpPr>
            <p:nvPr/>
          </p:nvCxnSpPr>
          <p:spPr>
            <a:xfrm>
              <a:off x="9642290" y="4621052"/>
              <a:ext cx="627530" cy="625142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Straight Arrow Connector 102"/>
          <p:cNvCxnSpPr/>
          <p:nvPr/>
        </p:nvCxnSpPr>
        <p:spPr>
          <a:xfrm>
            <a:off x="8469338" y="3213786"/>
            <a:ext cx="36048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40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1056545" y="2361841"/>
            <a:ext cx="2373923" cy="1605608"/>
            <a:chOff x="4923692" y="1338040"/>
            <a:chExt cx="5346128" cy="390815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BD1C90BB-2093-3EC2-A66C-514AD14EFDEE}"/>
                </a:ext>
              </a:extLst>
            </p:cNvPr>
            <p:cNvSpPr/>
            <p:nvPr/>
          </p:nvSpPr>
          <p:spPr>
            <a:xfrm>
              <a:off x="5414543" y="1984923"/>
              <a:ext cx="604136" cy="60151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IN" sz="2000" b="1" dirty="0" smtClean="0">
                  <a:solidFill>
                    <a:schemeClr val="tx1"/>
                  </a:solidFill>
                </a:rPr>
                <a:t>D</a:t>
              </a:r>
              <a:endParaRPr lang="en-IN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CC885FF-D797-8871-B1EE-AB26DFBFB5B5}"/>
                </a:ext>
              </a:extLst>
            </p:cNvPr>
            <p:cNvCxnSpPr>
              <a:cxnSpLocks/>
              <a:endCxn id="105" idx="1"/>
            </p:cNvCxnSpPr>
            <p:nvPr/>
          </p:nvCxnSpPr>
          <p:spPr>
            <a:xfrm>
              <a:off x="4923692" y="1424354"/>
              <a:ext cx="579325" cy="648659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D1C90BB-2093-3EC2-A66C-514AD14EFDEE}"/>
                </a:ext>
              </a:extLst>
            </p:cNvPr>
            <p:cNvSpPr/>
            <p:nvPr/>
          </p:nvSpPr>
          <p:spPr>
            <a:xfrm>
              <a:off x="6443210" y="3057144"/>
              <a:ext cx="604136" cy="60151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IN" sz="2000" b="1" dirty="0" smtClean="0">
                  <a:solidFill>
                    <a:schemeClr val="tx1"/>
                  </a:solidFill>
                </a:rPr>
                <a:t>B</a:t>
              </a:r>
              <a:endParaRPr lang="en-IN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CCC885FF-D797-8871-B1EE-AB26DFBFB5B5}"/>
                </a:ext>
              </a:extLst>
            </p:cNvPr>
            <p:cNvCxnSpPr>
              <a:cxnSpLocks/>
              <a:stCxn id="105" idx="5"/>
              <a:endCxn id="107" idx="1"/>
            </p:cNvCxnSpPr>
            <p:nvPr/>
          </p:nvCxnSpPr>
          <p:spPr>
            <a:xfrm>
              <a:off x="5930205" y="2498351"/>
              <a:ext cx="601479" cy="646883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D51F6BB-83EE-37D8-8E6E-CF2343AC04CB}"/>
                </a:ext>
              </a:extLst>
            </p:cNvPr>
            <p:cNvCxnSpPr>
              <a:cxnSpLocks/>
              <a:stCxn id="107" idx="6"/>
              <a:endCxn id="110" idx="2"/>
            </p:cNvCxnSpPr>
            <p:nvPr/>
          </p:nvCxnSpPr>
          <p:spPr>
            <a:xfrm>
              <a:off x="7047346" y="3357903"/>
              <a:ext cx="10239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BD1C90BB-2093-3EC2-A66C-514AD14EFDEE}"/>
                </a:ext>
              </a:extLst>
            </p:cNvPr>
            <p:cNvSpPr/>
            <p:nvPr/>
          </p:nvSpPr>
          <p:spPr>
            <a:xfrm>
              <a:off x="8071338" y="3057144"/>
              <a:ext cx="604136" cy="60151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IN" sz="2000" b="1" dirty="0" smtClean="0">
                  <a:solidFill>
                    <a:schemeClr val="tx1"/>
                  </a:solidFill>
                </a:rPr>
                <a:t>A</a:t>
              </a:r>
              <a:endParaRPr lang="en-IN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D1C90BB-2093-3EC2-A66C-514AD14EFDEE}"/>
                </a:ext>
              </a:extLst>
            </p:cNvPr>
            <p:cNvSpPr/>
            <p:nvPr/>
          </p:nvSpPr>
          <p:spPr>
            <a:xfrm>
              <a:off x="9126628" y="4107624"/>
              <a:ext cx="604136" cy="60151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IN" sz="2000" b="1" dirty="0" smtClean="0">
                  <a:solidFill>
                    <a:schemeClr val="tx1"/>
                  </a:solidFill>
                </a:rPr>
                <a:t>F</a:t>
              </a:r>
              <a:endParaRPr lang="en-IN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CCC885FF-D797-8871-B1EE-AB26DFBFB5B5}"/>
                </a:ext>
              </a:extLst>
            </p:cNvPr>
            <p:cNvCxnSpPr>
              <a:cxnSpLocks/>
              <a:stCxn id="110" idx="5"/>
              <a:endCxn id="111" idx="1"/>
            </p:cNvCxnSpPr>
            <p:nvPr/>
          </p:nvCxnSpPr>
          <p:spPr>
            <a:xfrm>
              <a:off x="8587000" y="3570572"/>
              <a:ext cx="628102" cy="625142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CC885FF-D797-8871-B1EE-AB26DFBFB5B5}"/>
                </a:ext>
              </a:extLst>
            </p:cNvPr>
            <p:cNvCxnSpPr>
              <a:cxnSpLocks/>
              <a:stCxn id="111" idx="5"/>
            </p:cNvCxnSpPr>
            <p:nvPr/>
          </p:nvCxnSpPr>
          <p:spPr>
            <a:xfrm>
              <a:off x="9642290" y="4621052"/>
              <a:ext cx="627530" cy="625142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BD1C90BB-2093-3EC2-A66C-514AD14EFDEE}"/>
                </a:ext>
              </a:extLst>
            </p:cNvPr>
            <p:cNvSpPr/>
            <p:nvPr/>
          </p:nvSpPr>
          <p:spPr>
            <a:xfrm>
              <a:off x="9125483" y="1984923"/>
              <a:ext cx="604136" cy="60151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IN" sz="2000" b="1" dirty="0" smtClean="0">
                  <a:solidFill>
                    <a:schemeClr val="tx1"/>
                  </a:solidFill>
                </a:rPr>
                <a:t>E</a:t>
              </a:r>
              <a:endParaRPr lang="en-IN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CCC885FF-D797-8871-B1EE-AB26DFBFB5B5}"/>
                </a:ext>
              </a:extLst>
            </p:cNvPr>
            <p:cNvCxnSpPr>
              <a:cxnSpLocks/>
              <a:stCxn id="114" idx="3"/>
              <a:endCxn id="110" idx="7"/>
            </p:cNvCxnSpPr>
            <p:nvPr/>
          </p:nvCxnSpPr>
          <p:spPr>
            <a:xfrm flipH="1">
              <a:off x="8587000" y="2498351"/>
              <a:ext cx="626957" cy="646883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CCC885FF-D797-8871-B1EE-AB26DFBFB5B5}"/>
                </a:ext>
              </a:extLst>
            </p:cNvPr>
            <p:cNvCxnSpPr>
              <a:cxnSpLocks/>
              <a:endCxn id="114" idx="7"/>
            </p:cNvCxnSpPr>
            <p:nvPr/>
          </p:nvCxnSpPr>
          <p:spPr>
            <a:xfrm flipH="1">
              <a:off x="9641145" y="1338040"/>
              <a:ext cx="628675" cy="734973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CCC885FF-D797-8871-B1EE-AB26DFBFB5B5}"/>
                </a:ext>
              </a:extLst>
            </p:cNvPr>
            <p:cNvCxnSpPr>
              <a:cxnSpLocks/>
              <a:stCxn id="107" idx="3"/>
              <a:endCxn id="118" idx="7"/>
            </p:cNvCxnSpPr>
            <p:nvPr/>
          </p:nvCxnSpPr>
          <p:spPr>
            <a:xfrm flipH="1">
              <a:off x="5930205" y="3570572"/>
              <a:ext cx="601479" cy="625142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BD1C90BB-2093-3EC2-A66C-514AD14EFDEE}"/>
                </a:ext>
              </a:extLst>
            </p:cNvPr>
            <p:cNvSpPr/>
            <p:nvPr/>
          </p:nvSpPr>
          <p:spPr>
            <a:xfrm>
              <a:off x="5414543" y="4107624"/>
              <a:ext cx="604136" cy="60151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IN" sz="2000" b="1" dirty="0" smtClean="0">
                  <a:solidFill>
                    <a:schemeClr val="tx1"/>
                  </a:solidFill>
                </a:rPr>
                <a:t>C</a:t>
              </a:r>
              <a:endParaRPr lang="en-IN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CC885FF-D797-8871-B1EE-AB26DFBFB5B5}"/>
                </a:ext>
              </a:extLst>
            </p:cNvPr>
            <p:cNvCxnSpPr>
              <a:cxnSpLocks/>
              <a:stCxn id="118" idx="3"/>
            </p:cNvCxnSpPr>
            <p:nvPr/>
          </p:nvCxnSpPr>
          <p:spPr>
            <a:xfrm flipH="1">
              <a:off x="4923692" y="4621052"/>
              <a:ext cx="579325" cy="625142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Straight Arrow Connector 119"/>
          <p:cNvCxnSpPr/>
          <p:nvPr/>
        </p:nvCxnSpPr>
        <p:spPr>
          <a:xfrm>
            <a:off x="3410296" y="3209256"/>
            <a:ext cx="36048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454776" y="2971418"/>
            <a:ext cx="1485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 err="1" smtClean="0"/>
              <a:t>LPforward</a:t>
            </a:r>
            <a:endParaRPr lang="en-IN" sz="2200" b="1" dirty="0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5131193" y="3210332"/>
            <a:ext cx="36048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730032" y="2971419"/>
            <a:ext cx="1485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 err="1" smtClean="0"/>
              <a:t>LPreverse</a:t>
            </a:r>
            <a:endParaRPr lang="en-IN" sz="2200" b="1" dirty="0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6848624" y="3209254"/>
            <a:ext cx="36048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135305" y="2976228"/>
            <a:ext cx="1485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 err="1" smtClean="0"/>
              <a:t>LPminimal</a:t>
            </a:r>
            <a:endParaRPr lang="en-IN" sz="2200" b="1" dirty="0"/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8557262" y="3201821"/>
            <a:ext cx="36048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8861732" y="2361841"/>
            <a:ext cx="2373923" cy="1605608"/>
            <a:chOff x="4923692" y="1338040"/>
            <a:chExt cx="5346128" cy="3908154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BD1C90BB-2093-3EC2-A66C-514AD14EFDEE}"/>
                </a:ext>
              </a:extLst>
            </p:cNvPr>
            <p:cNvSpPr/>
            <p:nvPr/>
          </p:nvSpPr>
          <p:spPr>
            <a:xfrm>
              <a:off x="6443210" y="3057144"/>
              <a:ext cx="604136" cy="60151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IN" sz="2000" b="1" dirty="0" smtClean="0">
                  <a:solidFill>
                    <a:schemeClr val="tx1"/>
                  </a:solidFill>
                </a:rPr>
                <a:t>B</a:t>
              </a:r>
              <a:endParaRPr lang="en-IN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3D51F6BB-83EE-37D8-8E6E-CF2343AC04CB}"/>
                </a:ext>
              </a:extLst>
            </p:cNvPr>
            <p:cNvCxnSpPr>
              <a:cxnSpLocks/>
              <a:stCxn id="140" idx="6"/>
              <a:endCxn id="143" idx="2"/>
            </p:cNvCxnSpPr>
            <p:nvPr/>
          </p:nvCxnSpPr>
          <p:spPr>
            <a:xfrm>
              <a:off x="7047346" y="3357903"/>
              <a:ext cx="10239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D1C90BB-2093-3EC2-A66C-514AD14EFDEE}"/>
                </a:ext>
              </a:extLst>
            </p:cNvPr>
            <p:cNvSpPr/>
            <p:nvPr/>
          </p:nvSpPr>
          <p:spPr>
            <a:xfrm>
              <a:off x="8071338" y="3057144"/>
              <a:ext cx="604136" cy="60151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IN" sz="2000" b="1" dirty="0" smtClean="0">
                  <a:solidFill>
                    <a:schemeClr val="tx1"/>
                  </a:solidFill>
                </a:rPr>
                <a:t>A</a:t>
              </a:r>
              <a:endParaRPr lang="en-IN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D1C90BB-2093-3EC2-A66C-514AD14EFDEE}"/>
                </a:ext>
              </a:extLst>
            </p:cNvPr>
            <p:cNvSpPr/>
            <p:nvPr/>
          </p:nvSpPr>
          <p:spPr>
            <a:xfrm>
              <a:off x="9125483" y="1984923"/>
              <a:ext cx="604136" cy="60151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IN" sz="2000" b="1" dirty="0" smtClean="0">
                  <a:solidFill>
                    <a:schemeClr val="tx1"/>
                  </a:solidFill>
                </a:rPr>
                <a:t>E</a:t>
              </a:r>
              <a:endParaRPr lang="en-IN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CCC885FF-D797-8871-B1EE-AB26DFBFB5B5}"/>
                </a:ext>
              </a:extLst>
            </p:cNvPr>
            <p:cNvCxnSpPr>
              <a:cxnSpLocks/>
              <a:stCxn id="147" idx="3"/>
              <a:endCxn id="143" idx="7"/>
            </p:cNvCxnSpPr>
            <p:nvPr/>
          </p:nvCxnSpPr>
          <p:spPr>
            <a:xfrm flipH="1">
              <a:off x="8587000" y="2498351"/>
              <a:ext cx="626957" cy="646883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CCC885FF-D797-8871-B1EE-AB26DFBFB5B5}"/>
                </a:ext>
              </a:extLst>
            </p:cNvPr>
            <p:cNvCxnSpPr>
              <a:cxnSpLocks/>
              <a:endCxn id="147" idx="7"/>
            </p:cNvCxnSpPr>
            <p:nvPr/>
          </p:nvCxnSpPr>
          <p:spPr>
            <a:xfrm flipH="1">
              <a:off x="9641145" y="1338040"/>
              <a:ext cx="628675" cy="734973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CCC885FF-D797-8871-B1EE-AB26DFBFB5B5}"/>
                </a:ext>
              </a:extLst>
            </p:cNvPr>
            <p:cNvCxnSpPr>
              <a:cxnSpLocks/>
              <a:stCxn id="140" idx="3"/>
              <a:endCxn id="151" idx="7"/>
            </p:cNvCxnSpPr>
            <p:nvPr/>
          </p:nvCxnSpPr>
          <p:spPr>
            <a:xfrm flipH="1">
              <a:off x="5930205" y="3570572"/>
              <a:ext cx="601479" cy="625142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BD1C90BB-2093-3EC2-A66C-514AD14EFDEE}"/>
                </a:ext>
              </a:extLst>
            </p:cNvPr>
            <p:cNvSpPr/>
            <p:nvPr/>
          </p:nvSpPr>
          <p:spPr>
            <a:xfrm>
              <a:off x="5414543" y="4107624"/>
              <a:ext cx="604136" cy="60151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IN" sz="2000" b="1" dirty="0" smtClean="0">
                  <a:solidFill>
                    <a:schemeClr val="tx1"/>
                  </a:solidFill>
                </a:rPr>
                <a:t>C</a:t>
              </a:r>
              <a:endParaRPr lang="en-IN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CCC885FF-D797-8871-B1EE-AB26DFBFB5B5}"/>
                </a:ext>
              </a:extLst>
            </p:cNvPr>
            <p:cNvCxnSpPr>
              <a:cxnSpLocks/>
              <a:stCxn id="151" idx="3"/>
            </p:cNvCxnSpPr>
            <p:nvPr/>
          </p:nvCxnSpPr>
          <p:spPr>
            <a:xfrm flipH="1">
              <a:off x="4923692" y="4621052"/>
              <a:ext cx="579325" cy="625142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1003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26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2023-12-15T06:54:33Z</dcterms:created>
  <dcterms:modified xsi:type="dcterms:W3CDTF">2023-12-15T07:09:27Z</dcterms:modified>
</cp:coreProperties>
</file>