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9" r:id="rId3"/>
    <p:sldId id="260" r:id="rId4"/>
  </p:sldIdLst>
  <p:sldSz cx="4824413" cy="54181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F7F"/>
    <a:srgbClr val="85BF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87" autoAdjust="0"/>
    <p:restoredTop sz="94660"/>
  </p:normalViewPr>
  <p:slideViewPr>
    <p:cSldViewPr snapToGrid="0">
      <p:cViewPr>
        <p:scale>
          <a:sx n="100" d="100"/>
          <a:sy n="100" d="100"/>
        </p:scale>
        <p:origin x="337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831" y="886719"/>
            <a:ext cx="4100751" cy="1886315"/>
          </a:xfrm>
        </p:spPr>
        <p:txBody>
          <a:bodyPr anchor="b"/>
          <a:lstStyle>
            <a:lvl1pPr algn="ctr">
              <a:defRPr sz="31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052" y="2845777"/>
            <a:ext cx="3618310" cy="1308129"/>
          </a:xfrm>
        </p:spPr>
        <p:txBody>
          <a:bodyPr/>
          <a:lstStyle>
            <a:lvl1pPr marL="0" indent="0" algn="ctr">
              <a:buNone/>
              <a:defRPr sz="1266"/>
            </a:lvl1pPr>
            <a:lvl2pPr marL="241219" indent="0" algn="ctr">
              <a:buNone/>
              <a:defRPr sz="1055"/>
            </a:lvl2pPr>
            <a:lvl3pPr marL="482437" indent="0" algn="ctr">
              <a:buNone/>
              <a:defRPr sz="950"/>
            </a:lvl3pPr>
            <a:lvl4pPr marL="723656" indent="0" algn="ctr">
              <a:buNone/>
              <a:defRPr sz="844"/>
            </a:lvl4pPr>
            <a:lvl5pPr marL="964875" indent="0" algn="ctr">
              <a:buNone/>
              <a:defRPr sz="844"/>
            </a:lvl5pPr>
            <a:lvl6pPr marL="1206094" indent="0" algn="ctr">
              <a:buNone/>
              <a:defRPr sz="844"/>
            </a:lvl6pPr>
            <a:lvl7pPr marL="1447312" indent="0" algn="ctr">
              <a:buNone/>
              <a:defRPr sz="844"/>
            </a:lvl7pPr>
            <a:lvl8pPr marL="1688531" indent="0" algn="ctr">
              <a:buNone/>
              <a:defRPr sz="844"/>
            </a:lvl8pPr>
            <a:lvl9pPr marL="1929750" indent="0" algn="ctr">
              <a:buNone/>
              <a:defRPr sz="844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03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790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52471" y="288465"/>
            <a:ext cx="1040264" cy="459162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1679" y="288465"/>
            <a:ext cx="3060487" cy="459162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0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871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166" y="1350773"/>
            <a:ext cx="4161056" cy="2253795"/>
          </a:xfrm>
        </p:spPr>
        <p:txBody>
          <a:bodyPr anchor="b"/>
          <a:lstStyle>
            <a:lvl1pPr>
              <a:defRPr sz="3166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166" y="3625890"/>
            <a:ext cx="4161056" cy="1185217"/>
          </a:xfrm>
        </p:spPr>
        <p:txBody>
          <a:bodyPr/>
          <a:lstStyle>
            <a:lvl1pPr marL="0" indent="0">
              <a:buNone/>
              <a:defRPr sz="1266">
                <a:solidFill>
                  <a:schemeClr val="tx1"/>
                </a:solidFill>
              </a:defRPr>
            </a:lvl1pPr>
            <a:lvl2pPr marL="241219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2pPr>
            <a:lvl3pPr marL="482437" indent="0">
              <a:buNone/>
              <a:defRPr sz="950">
                <a:solidFill>
                  <a:schemeClr val="tx1">
                    <a:tint val="75000"/>
                  </a:schemeClr>
                </a:solidFill>
              </a:defRPr>
            </a:lvl3pPr>
            <a:lvl4pPr marL="723656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4pPr>
            <a:lvl5pPr marL="964875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5pPr>
            <a:lvl6pPr marL="1206094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6pPr>
            <a:lvl7pPr marL="1447312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7pPr>
            <a:lvl8pPr marL="1688531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8pPr>
            <a:lvl9pPr marL="1929750" indent="0">
              <a:buNone/>
              <a:defRPr sz="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350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1678" y="1442328"/>
            <a:ext cx="2050376" cy="34377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2359" y="1442328"/>
            <a:ext cx="2050376" cy="34377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22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7" y="288467"/>
            <a:ext cx="4161056" cy="10472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307" y="1328197"/>
            <a:ext cx="2040953" cy="650929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219" indent="0">
              <a:buNone/>
              <a:defRPr sz="1055" b="1"/>
            </a:lvl2pPr>
            <a:lvl3pPr marL="482437" indent="0">
              <a:buNone/>
              <a:defRPr sz="950" b="1"/>
            </a:lvl3pPr>
            <a:lvl4pPr marL="723656" indent="0">
              <a:buNone/>
              <a:defRPr sz="844" b="1"/>
            </a:lvl4pPr>
            <a:lvl5pPr marL="964875" indent="0">
              <a:buNone/>
              <a:defRPr sz="844" b="1"/>
            </a:lvl5pPr>
            <a:lvl6pPr marL="1206094" indent="0">
              <a:buNone/>
              <a:defRPr sz="844" b="1"/>
            </a:lvl6pPr>
            <a:lvl7pPr marL="1447312" indent="0">
              <a:buNone/>
              <a:defRPr sz="844" b="1"/>
            </a:lvl7pPr>
            <a:lvl8pPr marL="1688531" indent="0">
              <a:buNone/>
              <a:defRPr sz="844" b="1"/>
            </a:lvl8pPr>
            <a:lvl9pPr marL="1929750" indent="0">
              <a:buNone/>
              <a:defRPr sz="8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2307" y="1979126"/>
            <a:ext cx="2040953" cy="29109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2359" y="1328197"/>
            <a:ext cx="2051004" cy="650929"/>
          </a:xfrm>
        </p:spPr>
        <p:txBody>
          <a:bodyPr anchor="b"/>
          <a:lstStyle>
            <a:lvl1pPr marL="0" indent="0">
              <a:buNone/>
              <a:defRPr sz="1266" b="1"/>
            </a:lvl1pPr>
            <a:lvl2pPr marL="241219" indent="0">
              <a:buNone/>
              <a:defRPr sz="1055" b="1"/>
            </a:lvl2pPr>
            <a:lvl3pPr marL="482437" indent="0">
              <a:buNone/>
              <a:defRPr sz="950" b="1"/>
            </a:lvl3pPr>
            <a:lvl4pPr marL="723656" indent="0">
              <a:buNone/>
              <a:defRPr sz="844" b="1"/>
            </a:lvl4pPr>
            <a:lvl5pPr marL="964875" indent="0">
              <a:buNone/>
              <a:defRPr sz="844" b="1"/>
            </a:lvl5pPr>
            <a:lvl6pPr marL="1206094" indent="0">
              <a:buNone/>
              <a:defRPr sz="844" b="1"/>
            </a:lvl6pPr>
            <a:lvl7pPr marL="1447312" indent="0">
              <a:buNone/>
              <a:defRPr sz="844" b="1"/>
            </a:lvl7pPr>
            <a:lvl8pPr marL="1688531" indent="0">
              <a:buNone/>
              <a:defRPr sz="844" b="1"/>
            </a:lvl8pPr>
            <a:lvl9pPr marL="1929750" indent="0">
              <a:buNone/>
              <a:defRPr sz="844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42359" y="1979126"/>
            <a:ext cx="2051004" cy="291099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8933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955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479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7" y="361209"/>
            <a:ext cx="1555999" cy="1264232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1004" y="780113"/>
            <a:ext cx="2442359" cy="3850390"/>
          </a:xfrm>
        </p:spPr>
        <p:txBody>
          <a:bodyPr/>
          <a:lstStyle>
            <a:lvl1pPr>
              <a:defRPr sz="1688"/>
            </a:lvl1pPr>
            <a:lvl2pPr>
              <a:defRPr sz="1477"/>
            </a:lvl2pPr>
            <a:lvl3pPr>
              <a:defRPr sz="1266"/>
            </a:lvl3pPr>
            <a:lvl4pPr>
              <a:defRPr sz="1055"/>
            </a:lvl4pPr>
            <a:lvl5pPr>
              <a:defRPr sz="1055"/>
            </a:lvl5pPr>
            <a:lvl6pPr>
              <a:defRPr sz="1055"/>
            </a:lvl6pPr>
            <a:lvl7pPr>
              <a:defRPr sz="1055"/>
            </a:lvl7pPr>
            <a:lvl8pPr>
              <a:defRPr sz="1055"/>
            </a:lvl8pPr>
            <a:lvl9pPr>
              <a:defRPr sz="1055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307" y="1625442"/>
            <a:ext cx="1555999" cy="3011331"/>
          </a:xfrm>
        </p:spPr>
        <p:txBody>
          <a:bodyPr/>
          <a:lstStyle>
            <a:lvl1pPr marL="0" indent="0">
              <a:buNone/>
              <a:defRPr sz="844"/>
            </a:lvl1pPr>
            <a:lvl2pPr marL="241219" indent="0">
              <a:buNone/>
              <a:defRPr sz="739"/>
            </a:lvl2pPr>
            <a:lvl3pPr marL="482437" indent="0">
              <a:buNone/>
              <a:defRPr sz="633"/>
            </a:lvl3pPr>
            <a:lvl4pPr marL="723656" indent="0">
              <a:buNone/>
              <a:defRPr sz="528"/>
            </a:lvl4pPr>
            <a:lvl5pPr marL="964875" indent="0">
              <a:buNone/>
              <a:defRPr sz="528"/>
            </a:lvl5pPr>
            <a:lvl6pPr marL="1206094" indent="0">
              <a:buNone/>
              <a:defRPr sz="528"/>
            </a:lvl6pPr>
            <a:lvl7pPr marL="1447312" indent="0">
              <a:buNone/>
              <a:defRPr sz="528"/>
            </a:lvl7pPr>
            <a:lvl8pPr marL="1688531" indent="0">
              <a:buNone/>
              <a:defRPr sz="528"/>
            </a:lvl8pPr>
            <a:lvl9pPr marL="1929750" indent="0">
              <a:buNone/>
              <a:defRPr sz="5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1751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307" y="361209"/>
            <a:ext cx="1555999" cy="1264232"/>
          </a:xfrm>
        </p:spPr>
        <p:txBody>
          <a:bodyPr anchor="b"/>
          <a:lstStyle>
            <a:lvl1pPr>
              <a:defRPr sz="1688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51004" y="780113"/>
            <a:ext cx="2442359" cy="3850390"/>
          </a:xfrm>
        </p:spPr>
        <p:txBody>
          <a:bodyPr anchor="t"/>
          <a:lstStyle>
            <a:lvl1pPr marL="0" indent="0">
              <a:buNone/>
              <a:defRPr sz="1688"/>
            </a:lvl1pPr>
            <a:lvl2pPr marL="241219" indent="0">
              <a:buNone/>
              <a:defRPr sz="1477"/>
            </a:lvl2pPr>
            <a:lvl3pPr marL="482437" indent="0">
              <a:buNone/>
              <a:defRPr sz="1266"/>
            </a:lvl3pPr>
            <a:lvl4pPr marL="723656" indent="0">
              <a:buNone/>
              <a:defRPr sz="1055"/>
            </a:lvl4pPr>
            <a:lvl5pPr marL="964875" indent="0">
              <a:buNone/>
              <a:defRPr sz="1055"/>
            </a:lvl5pPr>
            <a:lvl6pPr marL="1206094" indent="0">
              <a:buNone/>
              <a:defRPr sz="1055"/>
            </a:lvl6pPr>
            <a:lvl7pPr marL="1447312" indent="0">
              <a:buNone/>
              <a:defRPr sz="1055"/>
            </a:lvl7pPr>
            <a:lvl8pPr marL="1688531" indent="0">
              <a:buNone/>
              <a:defRPr sz="1055"/>
            </a:lvl8pPr>
            <a:lvl9pPr marL="1929750" indent="0">
              <a:buNone/>
              <a:defRPr sz="1055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2307" y="1625442"/>
            <a:ext cx="1555999" cy="3011331"/>
          </a:xfrm>
        </p:spPr>
        <p:txBody>
          <a:bodyPr/>
          <a:lstStyle>
            <a:lvl1pPr marL="0" indent="0">
              <a:buNone/>
              <a:defRPr sz="844"/>
            </a:lvl1pPr>
            <a:lvl2pPr marL="241219" indent="0">
              <a:buNone/>
              <a:defRPr sz="739"/>
            </a:lvl2pPr>
            <a:lvl3pPr marL="482437" indent="0">
              <a:buNone/>
              <a:defRPr sz="633"/>
            </a:lvl3pPr>
            <a:lvl4pPr marL="723656" indent="0">
              <a:buNone/>
              <a:defRPr sz="528"/>
            </a:lvl4pPr>
            <a:lvl5pPr marL="964875" indent="0">
              <a:buNone/>
              <a:defRPr sz="528"/>
            </a:lvl5pPr>
            <a:lvl6pPr marL="1206094" indent="0">
              <a:buNone/>
              <a:defRPr sz="528"/>
            </a:lvl6pPr>
            <a:lvl7pPr marL="1447312" indent="0">
              <a:buNone/>
              <a:defRPr sz="528"/>
            </a:lvl7pPr>
            <a:lvl8pPr marL="1688531" indent="0">
              <a:buNone/>
              <a:defRPr sz="528"/>
            </a:lvl8pPr>
            <a:lvl9pPr marL="1929750" indent="0">
              <a:buNone/>
              <a:defRPr sz="528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09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1679" y="288467"/>
            <a:ext cx="4161056" cy="10472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1679" y="1442328"/>
            <a:ext cx="4161056" cy="3437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1678" y="5021812"/>
            <a:ext cx="108549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1E94F-6F05-4253-A87A-E705EB119725}" type="datetimeFigureOut">
              <a:rPr lang="en-IN" smtClean="0"/>
              <a:t>18-06-2025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8087" y="5021812"/>
            <a:ext cx="1628239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07242" y="5021812"/>
            <a:ext cx="1085493" cy="2884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91D0B-1414-4F4F-8A04-993B642685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623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82437" rtl="0" eaLnBrk="1" latinLnBrk="0" hangingPunct="1">
        <a:lnSpc>
          <a:spcPct val="90000"/>
        </a:lnSpc>
        <a:spcBef>
          <a:spcPct val="0"/>
        </a:spcBef>
        <a:buNone/>
        <a:defRPr sz="232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0609" indent="-120609" algn="l" defTabSz="482437" rtl="0" eaLnBrk="1" latinLnBrk="0" hangingPunct="1">
        <a:lnSpc>
          <a:spcPct val="90000"/>
        </a:lnSpc>
        <a:spcBef>
          <a:spcPts val="528"/>
        </a:spcBef>
        <a:buFont typeface="Arial" panose="020B0604020202020204" pitchFamily="34" charset="0"/>
        <a:buChar char="•"/>
        <a:defRPr sz="1477" kern="1200">
          <a:solidFill>
            <a:schemeClr val="tx1"/>
          </a:solidFill>
          <a:latin typeface="+mn-lt"/>
          <a:ea typeface="+mn-ea"/>
          <a:cs typeface="+mn-cs"/>
        </a:defRPr>
      </a:lvl1pPr>
      <a:lvl2pPr marL="361828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03047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1055" kern="1200">
          <a:solidFill>
            <a:schemeClr val="tx1"/>
          </a:solidFill>
          <a:latin typeface="+mn-lt"/>
          <a:ea typeface="+mn-ea"/>
          <a:cs typeface="+mn-cs"/>
        </a:defRPr>
      </a:lvl3pPr>
      <a:lvl4pPr marL="844266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1085484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326703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567922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809140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2050359" indent="-120609" algn="l" defTabSz="482437" rtl="0" eaLnBrk="1" latinLnBrk="0" hangingPunct="1">
        <a:lnSpc>
          <a:spcPct val="90000"/>
        </a:lnSpc>
        <a:spcBef>
          <a:spcPts val="264"/>
        </a:spcBef>
        <a:buFont typeface="Arial" panose="020B0604020202020204" pitchFamily="34" charset="0"/>
        <a:buChar char="•"/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1pPr>
      <a:lvl2pPr marL="241219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2pPr>
      <a:lvl3pPr marL="482437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3pPr>
      <a:lvl4pPr marL="723656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4pPr>
      <a:lvl5pPr marL="964875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5pPr>
      <a:lvl6pPr marL="1206094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6pPr>
      <a:lvl7pPr marL="1447312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7pPr>
      <a:lvl8pPr marL="1688531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8pPr>
      <a:lvl9pPr marL="1929750" algn="l" defTabSz="482437" rtl="0" eaLnBrk="1" latinLnBrk="0" hangingPunct="1">
        <a:defRPr sz="9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25738" y="229047"/>
            <a:ext cx="4598126" cy="2007326"/>
            <a:chOff x="705394" y="561703"/>
            <a:chExt cx="4598126" cy="2007325"/>
          </a:xfrm>
          <a:solidFill>
            <a:srgbClr val="85BF81"/>
          </a:solidFill>
        </p:grpSpPr>
        <p:sp>
          <p:nvSpPr>
            <p:cNvPr id="5" name="Oval 4"/>
            <p:cNvSpPr/>
            <p:nvPr/>
          </p:nvSpPr>
          <p:spPr>
            <a:xfrm>
              <a:off x="1123406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6" name="Oval 5"/>
            <p:cNvSpPr/>
            <p:nvPr/>
          </p:nvSpPr>
          <p:spPr>
            <a:xfrm>
              <a:off x="204216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" name="Oval 6"/>
            <p:cNvSpPr/>
            <p:nvPr/>
          </p:nvSpPr>
          <p:spPr>
            <a:xfrm>
              <a:off x="371856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8" name="Oval 7"/>
            <p:cNvSpPr/>
            <p:nvPr/>
          </p:nvSpPr>
          <p:spPr>
            <a:xfrm>
              <a:off x="451104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9" name="Oval 8"/>
            <p:cNvSpPr/>
            <p:nvPr/>
          </p:nvSpPr>
          <p:spPr>
            <a:xfrm>
              <a:off x="2882537" y="561703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10" name="Oval 9"/>
            <p:cNvSpPr/>
            <p:nvPr/>
          </p:nvSpPr>
          <p:spPr>
            <a:xfrm>
              <a:off x="2442754" y="2168434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11" name="Oval 10"/>
            <p:cNvSpPr/>
            <p:nvPr/>
          </p:nvSpPr>
          <p:spPr>
            <a:xfrm>
              <a:off x="3322320" y="2168434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cxnSp>
          <p:nvCxnSpPr>
            <p:cNvPr id="13" name="Straight Connector 12"/>
            <p:cNvCxnSpPr>
              <a:endCxn id="5" idx="2"/>
            </p:cNvCxnSpPr>
            <p:nvPr/>
          </p:nvCxnSpPr>
          <p:spPr>
            <a:xfrm>
              <a:off x="705394" y="1375954"/>
              <a:ext cx="418012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5" idx="6"/>
              <a:endCxn id="6" idx="2"/>
            </p:cNvCxnSpPr>
            <p:nvPr/>
          </p:nvCxnSpPr>
          <p:spPr>
            <a:xfrm>
              <a:off x="1524000" y="1375954"/>
              <a:ext cx="518160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9" idx="2"/>
              <a:endCxn id="6" idx="7"/>
            </p:cNvCxnSpPr>
            <p:nvPr/>
          </p:nvCxnSpPr>
          <p:spPr>
            <a:xfrm flipH="1">
              <a:off x="2384088" y="762000"/>
              <a:ext cx="498449" cy="47232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9" idx="6"/>
              <a:endCxn id="7" idx="1"/>
            </p:cNvCxnSpPr>
            <p:nvPr/>
          </p:nvCxnSpPr>
          <p:spPr>
            <a:xfrm>
              <a:off x="3283131" y="762000"/>
              <a:ext cx="494095" cy="472323"/>
            </a:xfrm>
            <a:prstGeom prst="line">
              <a:avLst/>
            </a:prstGeom>
            <a:grpFill/>
            <a:ln w="762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6" idx="4"/>
              <a:endCxn id="10" idx="1"/>
            </p:cNvCxnSpPr>
            <p:nvPr/>
          </p:nvCxnSpPr>
          <p:spPr>
            <a:xfrm>
              <a:off x="2242457" y="1576251"/>
              <a:ext cx="258963" cy="650849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1" idx="2"/>
              <a:endCxn id="10" idx="6"/>
            </p:cNvCxnSpPr>
            <p:nvPr/>
          </p:nvCxnSpPr>
          <p:spPr>
            <a:xfrm flipH="1">
              <a:off x="2843348" y="2368731"/>
              <a:ext cx="478972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11" idx="7"/>
              <a:endCxn id="7" idx="4"/>
            </p:cNvCxnSpPr>
            <p:nvPr/>
          </p:nvCxnSpPr>
          <p:spPr>
            <a:xfrm flipV="1">
              <a:off x="3664248" y="1576251"/>
              <a:ext cx="254609" cy="650849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8" idx="2"/>
              <a:endCxn id="7" idx="6"/>
            </p:cNvCxnSpPr>
            <p:nvPr/>
          </p:nvCxnSpPr>
          <p:spPr>
            <a:xfrm flipH="1">
              <a:off x="4119154" y="1375954"/>
              <a:ext cx="391886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endCxn id="8" idx="6"/>
            </p:cNvCxnSpPr>
            <p:nvPr/>
          </p:nvCxnSpPr>
          <p:spPr>
            <a:xfrm flipH="1">
              <a:off x="4911634" y="1375954"/>
              <a:ext cx="391886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125738" y="3442512"/>
            <a:ext cx="4598126" cy="1014548"/>
            <a:chOff x="705394" y="561703"/>
            <a:chExt cx="4598126" cy="1014548"/>
          </a:xfrm>
          <a:solidFill>
            <a:srgbClr val="85BF81"/>
          </a:solidFill>
        </p:grpSpPr>
        <p:sp>
          <p:nvSpPr>
            <p:cNvPr id="73" name="Oval 72"/>
            <p:cNvSpPr/>
            <p:nvPr/>
          </p:nvSpPr>
          <p:spPr>
            <a:xfrm>
              <a:off x="1123406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4" name="Oval 73"/>
            <p:cNvSpPr/>
            <p:nvPr/>
          </p:nvSpPr>
          <p:spPr>
            <a:xfrm>
              <a:off x="204216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5" name="Oval 74"/>
            <p:cNvSpPr/>
            <p:nvPr/>
          </p:nvSpPr>
          <p:spPr>
            <a:xfrm>
              <a:off x="371856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6" name="Oval 75"/>
            <p:cNvSpPr/>
            <p:nvPr/>
          </p:nvSpPr>
          <p:spPr>
            <a:xfrm>
              <a:off x="451104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7" name="Oval 76"/>
            <p:cNvSpPr/>
            <p:nvPr/>
          </p:nvSpPr>
          <p:spPr>
            <a:xfrm>
              <a:off x="2882537" y="561703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cxnSp>
          <p:nvCxnSpPr>
            <p:cNvPr id="80" name="Straight Connector 79"/>
            <p:cNvCxnSpPr>
              <a:endCxn id="73" idx="2"/>
            </p:cNvCxnSpPr>
            <p:nvPr/>
          </p:nvCxnSpPr>
          <p:spPr>
            <a:xfrm>
              <a:off x="705394" y="1375954"/>
              <a:ext cx="418012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6"/>
              <a:endCxn id="74" idx="2"/>
            </p:cNvCxnSpPr>
            <p:nvPr/>
          </p:nvCxnSpPr>
          <p:spPr>
            <a:xfrm>
              <a:off x="1524000" y="1375954"/>
              <a:ext cx="518160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7" idx="2"/>
              <a:endCxn id="74" idx="7"/>
            </p:cNvCxnSpPr>
            <p:nvPr/>
          </p:nvCxnSpPr>
          <p:spPr>
            <a:xfrm flipH="1">
              <a:off x="2384088" y="762000"/>
              <a:ext cx="498449" cy="47232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6"/>
              <a:endCxn id="75" idx="1"/>
            </p:cNvCxnSpPr>
            <p:nvPr/>
          </p:nvCxnSpPr>
          <p:spPr>
            <a:xfrm>
              <a:off x="3283131" y="762000"/>
              <a:ext cx="494095" cy="47232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75" idx="6"/>
            </p:cNvCxnSpPr>
            <p:nvPr/>
          </p:nvCxnSpPr>
          <p:spPr>
            <a:xfrm flipH="1">
              <a:off x="4119154" y="1375954"/>
              <a:ext cx="391886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6" idx="6"/>
            </p:cNvCxnSpPr>
            <p:nvPr/>
          </p:nvCxnSpPr>
          <p:spPr>
            <a:xfrm flipH="1">
              <a:off x="4911634" y="1375954"/>
              <a:ext cx="391886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 flipH="1">
            <a:off x="2493327" y="2413632"/>
            <a:ext cx="9853" cy="651329"/>
          </a:xfrm>
          <a:prstGeom prst="straightConnector1">
            <a:avLst/>
          </a:prstGeom>
          <a:ln w="76200">
            <a:solidFill>
              <a:srgbClr val="27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968410" y="5001795"/>
            <a:ext cx="494095" cy="7562"/>
          </a:xfrm>
          <a:prstGeom prst="line">
            <a:avLst/>
          </a:prstGeom>
          <a:solidFill>
            <a:srgbClr val="85BF8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462504" y="4703761"/>
            <a:ext cx="232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Core reactions</a:t>
            </a:r>
          </a:p>
        </p:txBody>
      </p:sp>
    </p:spTree>
    <p:extLst>
      <p:ext uri="{BB962C8B-B14F-4D97-AF65-F5344CB8AC3E}">
        <p14:creationId xmlns:p14="http://schemas.microsoft.com/office/powerpoint/2010/main" val="830807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4904" y="318959"/>
            <a:ext cx="4598126" cy="2684300"/>
            <a:chOff x="705394" y="3098191"/>
            <a:chExt cx="4598126" cy="2684300"/>
          </a:xfrm>
          <a:solidFill>
            <a:srgbClr val="85BF81"/>
          </a:solidFill>
        </p:grpSpPr>
        <p:grpSp>
          <p:nvGrpSpPr>
            <p:cNvPr id="33" name="Group 32"/>
            <p:cNvGrpSpPr/>
            <p:nvPr/>
          </p:nvGrpSpPr>
          <p:grpSpPr>
            <a:xfrm>
              <a:off x="705394" y="3775166"/>
              <a:ext cx="4598126" cy="2007325"/>
              <a:chOff x="705394" y="561703"/>
              <a:chExt cx="4598126" cy="2007325"/>
            </a:xfrm>
            <a:grpFill/>
          </p:grpSpPr>
          <p:sp>
            <p:nvSpPr>
              <p:cNvPr id="38" name="Oval 37"/>
              <p:cNvSpPr/>
              <p:nvPr/>
            </p:nvSpPr>
            <p:spPr>
              <a:xfrm>
                <a:off x="1123406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2042160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40" name="Oval 39"/>
              <p:cNvSpPr/>
              <p:nvPr/>
            </p:nvSpPr>
            <p:spPr>
              <a:xfrm>
                <a:off x="3718560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4511040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2882537" y="561703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2442754" y="2168434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3322320" y="2168434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cxnSp>
            <p:nvCxnSpPr>
              <p:cNvPr id="46" name="Straight Connector 45"/>
              <p:cNvCxnSpPr>
                <a:endCxn id="38" idx="2"/>
              </p:cNvCxnSpPr>
              <p:nvPr/>
            </p:nvCxnSpPr>
            <p:spPr>
              <a:xfrm>
                <a:off x="705394" y="1375954"/>
                <a:ext cx="418012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>
                <a:stCxn id="38" idx="6"/>
                <a:endCxn id="39" idx="2"/>
              </p:cNvCxnSpPr>
              <p:nvPr/>
            </p:nvCxnSpPr>
            <p:spPr>
              <a:xfrm>
                <a:off x="1524000" y="1375954"/>
                <a:ext cx="518160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>
                <a:stCxn id="42" idx="2"/>
                <a:endCxn id="39" idx="7"/>
              </p:cNvCxnSpPr>
              <p:nvPr/>
            </p:nvCxnSpPr>
            <p:spPr>
              <a:xfrm flipH="1">
                <a:off x="2384088" y="762000"/>
                <a:ext cx="498449" cy="472323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>
                <a:stCxn id="42" idx="6"/>
                <a:endCxn id="40" idx="1"/>
              </p:cNvCxnSpPr>
              <p:nvPr/>
            </p:nvCxnSpPr>
            <p:spPr>
              <a:xfrm>
                <a:off x="3283131" y="762000"/>
                <a:ext cx="494095" cy="472323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39" idx="4"/>
                <a:endCxn id="43" idx="1"/>
              </p:cNvCxnSpPr>
              <p:nvPr/>
            </p:nvCxnSpPr>
            <p:spPr>
              <a:xfrm>
                <a:off x="2242457" y="1576251"/>
                <a:ext cx="258963" cy="650849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>
                <a:stCxn id="44" idx="2"/>
                <a:endCxn id="43" idx="6"/>
              </p:cNvCxnSpPr>
              <p:nvPr/>
            </p:nvCxnSpPr>
            <p:spPr>
              <a:xfrm flipH="1">
                <a:off x="2843348" y="2368731"/>
                <a:ext cx="478972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>
                <a:stCxn id="44" idx="7"/>
                <a:endCxn id="40" idx="4"/>
              </p:cNvCxnSpPr>
              <p:nvPr/>
            </p:nvCxnSpPr>
            <p:spPr>
              <a:xfrm flipV="1">
                <a:off x="3664248" y="1576251"/>
                <a:ext cx="254609" cy="650849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>
                <a:stCxn id="41" idx="2"/>
                <a:endCxn id="40" idx="6"/>
              </p:cNvCxnSpPr>
              <p:nvPr/>
            </p:nvCxnSpPr>
            <p:spPr>
              <a:xfrm flipH="1">
                <a:off x="4119154" y="1375954"/>
                <a:ext cx="391886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>
                <a:endCxn id="41" idx="6"/>
              </p:cNvCxnSpPr>
              <p:nvPr/>
            </p:nvCxnSpPr>
            <p:spPr>
              <a:xfrm flipH="1">
                <a:off x="4911634" y="1375954"/>
                <a:ext cx="391886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Oval 34"/>
            <p:cNvSpPr/>
            <p:nvPr/>
          </p:nvSpPr>
          <p:spPr>
            <a:xfrm>
              <a:off x="3591255" y="3098191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cxnSp>
          <p:nvCxnSpPr>
            <p:cNvPr id="36" name="Straight Connector 35"/>
            <p:cNvCxnSpPr>
              <a:stCxn id="42" idx="7"/>
              <a:endCxn id="35" idx="3"/>
            </p:cNvCxnSpPr>
            <p:nvPr/>
          </p:nvCxnSpPr>
          <p:spPr>
            <a:xfrm flipV="1">
              <a:off x="3224465" y="3440119"/>
              <a:ext cx="425456" cy="39371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302049" y="3702908"/>
            <a:ext cx="1109311" cy="1077568"/>
            <a:chOff x="8469086" y="1496844"/>
            <a:chExt cx="1109312" cy="1077569"/>
          </a:xfrm>
          <a:solidFill>
            <a:srgbClr val="85BF81"/>
          </a:solidFill>
        </p:grpSpPr>
        <p:sp>
          <p:nvSpPr>
            <p:cNvPr id="56" name="Oval 55"/>
            <p:cNvSpPr/>
            <p:nvPr/>
          </p:nvSpPr>
          <p:spPr>
            <a:xfrm>
              <a:off x="8469086" y="2173819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57" name="Oval 56"/>
            <p:cNvSpPr/>
            <p:nvPr/>
          </p:nvSpPr>
          <p:spPr>
            <a:xfrm>
              <a:off x="9177804" y="1496844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cxnSp>
          <p:nvCxnSpPr>
            <p:cNvPr id="58" name="Straight Connector 57"/>
            <p:cNvCxnSpPr>
              <a:stCxn id="56" idx="7"/>
              <a:endCxn id="57" idx="3"/>
            </p:cNvCxnSpPr>
            <p:nvPr/>
          </p:nvCxnSpPr>
          <p:spPr>
            <a:xfrm flipV="1">
              <a:off x="8811014" y="1838772"/>
              <a:ext cx="425456" cy="39371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/>
          <p:cNvCxnSpPr/>
          <p:nvPr/>
        </p:nvCxnSpPr>
        <p:spPr>
          <a:xfrm flipH="1">
            <a:off x="2502345" y="3309830"/>
            <a:ext cx="1" cy="563184"/>
          </a:xfrm>
          <a:prstGeom prst="straightConnector1">
            <a:avLst/>
          </a:prstGeom>
          <a:ln w="76200">
            <a:solidFill>
              <a:srgbClr val="27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63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93471" y="3831129"/>
            <a:ext cx="4598126" cy="1014548"/>
            <a:chOff x="705394" y="561703"/>
            <a:chExt cx="4598126" cy="1014548"/>
          </a:xfrm>
          <a:solidFill>
            <a:srgbClr val="85BF81"/>
          </a:solidFill>
        </p:grpSpPr>
        <p:sp>
          <p:nvSpPr>
            <p:cNvPr id="73" name="Oval 72"/>
            <p:cNvSpPr/>
            <p:nvPr/>
          </p:nvSpPr>
          <p:spPr>
            <a:xfrm>
              <a:off x="1123406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4" name="Oval 73"/>
            <p:cNvSpPr/>
            <p:nvPr/>
          </p:nvSpPr>
          <p:spPr>
            <a:xfrm>
              <a:off x="204216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5" name="Oval 74"/>
            <p:cNvSpPr/>
            <p:nvPr/>
          </p:nvSpPr>
          <p:spPr>
            <a:xfrm>
              <a:off x="371856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6" name="Oval 75"/>
            <p:cNvSpPr/>
            <p:nvPr/>
          </p:nvSpPr>
          <p:spPr>
            <a:xfrm>
              <a:off x="4511040" y="1175657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sp>
          <p:nvSpPr>
            <p:cNvPr id="77" name="Oval 76"/>
            <p:cNvSpPr/>
            <p:nvPr/>
          </p:nvSpPr>
          <p:spPr>
            <a:xfrm>
              <a:off x="2882537" y="561703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cxnSp>
          <p:nvCxnSpPr>
            <p:cNvPr id="80" name="Straight Connector 79"/>
            <p:cNvCxnSpPr>
              <a:endCxn id="73" idx="2"/>
            </p:cNvCxnSpPr>
            <p:nvPr/>
          </p:nvCxnSpPr>
          <p:spPr>
            <a:xfrm>
              <a:off x="705394" y="1375954"/>
              <a:ext cx="418012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>
              <a:stCxn id="73" idx="6"/>
              <a:endCxn id="74" idx="2"/>
            </p:cNvCxnSpPr>
            <p:nvPr/>
          </p:nvCxnSpPr>
          <p:spPr>
            <a:xfrm>
              <a:off x="1524000" y="1375954"/>
              <a:ext cx="518160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77" idx="2"/>
              <a:endCxn id="74" idx="7"/>
            </p:cNvCxnSpPr>
            <p:nvPr/>
          </p:nvCxnSpPr>
          <p:spPr>
            <a:xfrm flipH="1">
              <a:off x="2384088" y="762000"/>
              <a:ext cx="498449" cy="47232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77" idx="6"/>
              <a:endCxn id="75" idx="1"/>
            </p:cNvCxnSpPr>
            <p:nvPr/>
          </p:nvCxnSpPr>
          <p:spPr>
            <a:xfrm>
              <a:off x="3283131" y="762000"/>
              <a:ext cx="494095" cy="47232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6" idx="2"/>
              <a:endCxn id="75" idx="6"/>
            </p:cNvCxnSpPr>
            <p:nvPr/>
          </p:nvCxnSpPr>
          <p:spPr>
            <a:xfrm flipH="1">
              <a:off x="4119154" y="1375954"/>
              <a:ext cx="391886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endCxn id="76" idx="6"/>
            </p:cNvCxnSpPr>
            <p:nvPr/>
          </p:nvCxnSpPr>
          <p:spPr>
            <a:xfrm flipH="1">
              <a:off x="4911634" y="1375954"/>
              <a:ext cx="391886" cy="0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93471" y="82323"/>
            <a:ext cx="4598126" cy="2684300"/>
            <a:chOff x="705394" y="3098191"/>
            <a:chExt cx="4598126" cy="2684300"/>
          </a:xfrm>
          <a:solidFill>
            <a:srgbClr val="85BF81"/>
          </a:solidFill>
        </p:grpSpPr>
        <p:grpSp>
          <p:nvGrpSpPr>
            <p:cNvPr id="56" name="Group 55"/>
            <p:cNvGrpSpPr/>
            <p:nvPr/>
          </p:nvGrpSpPr>
          <p:grpSpPr>
            <a:xfrm>
              <a:off x="705394" y="3775166"/>
              <a:ext cx="4598126" cy="2007325"/>
              <a:chOff x="705394" y="561703"/>
              <a:chExt cx="4598126" cy="2007325"/>
            </a:xfrm>
            <a:grpFill/>
          </p:grpSpPr>
          <p:sp>
            <p:nvSpPr>
              <p:cNvPr id="59" name="Oval 58"/>
              <p:cNvSpPr/>
              <p:nvPr/>
            </p:nvSpPr>
            <p:spPr>
              <a:xfrm>
                <a:off x="1123406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2042160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3718560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4511040" y="1175657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2882537" y="561703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2442754" y="2168434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sp>
            <p:nvSpPr>
              <p:cNvPr id="65" name="Oval 64"/>
              <p:cNvSpPr/>
              <p:nvPr/>
            </p:nvSpPr>
            <p:spPr>
              <a:xfrm>
                <a:off x="3322320" y="2168434"/>
                <a:ext cx="400594" cy="400594"/>
              </a:xfrm>
              <a:prstGeom prst="ellips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799"/>
              </a:p>
            </p:txBody>
          </p:sp>
          <p:cxnSp>
            <p:nvCxnSpPr>
              <p:cNvPr id="66" name="Straight Connector 65"/>
              <p:cNvCxnSpPr>
                <a:endCxn id="59" idx="2"/>
              </p:cNvCxnSpPr>
              <p:nvPr/>
            </p:nvCxnSpPr>
            <p:spPr>
              <a:xfrm>
                <a:off x="705394" y="1375954"/>
                <a:ext cx="418012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/>
              <p:cNvCxnSpPr>
                <a:stCxn id="59" idx="6"/>
                <a:endCxn id="60" idx="2"/>
              </p:cNvCxnSpPr>
              <p:nvPr/>
            </p:nvCxnSpPr>
            <p:spPr>
              <a:xfrm>
                <a:off x="1524000" y="1375954"/>
                <a:ext cx="518160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>
                <a:stCxn id="63" idx="2"/>
                <a:endCxn id="60" idx="7"/>
              </p:cNvCxnSpPr>
              <p:nvPr/>
            </p:nvCxnSpPr>
            <p:spPr>
              <a:xfrm flipH="1">
                <a:off x="2384088" y="762000"/>
                <a:ext cx="498449" cy="472323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/>
              <p:cNvCxnSpPr>
                <a:stCxn id="63" idx="6"/>
                <a:endCxn id="61" idx="1"/>
              </p:cNvCxnSpPr>
              <p:nvPr/>
            </p:nvCxnSpPr>
            <p:spPr>
              <a:xfrm>
                <a:off x="3283131" y="762000"/>
                <a:ext cx="494095" cy="472323"/>
              </a:xfrm>
              <a:prstGeom prst="line">
                <a:avLst/>
              </a:prstGeom>
              <a:grpFill/>
              <a:ln w="762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>
                <a:stCxn id="60" idx="4"/>
                <a:endCxn id="64" idx="1"/>
              </p:cNvCxnSpPr>
              <p:nvPr/>
            </p:nvCxnSpPr>
            <p:spPr>
              <a:xfrm>
                <a:off x="2242457" y="1576251"/>
                <a:ext cx="258963" cy="650849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/>
              <p:cNvCxnSpPr>
                <a:stCxn id="65" idx="2"/>
                <a:endCxn id="64" idx="6"/>
              </p:cNvCxnSpPr>
              <p:nvPr/>
            </p:nvCxnSpPr>
            <p:spPr>
              <a:xfrm flipH="1">
                <a:off x="2843348" y="2368731"/>
                <a:ext cx="478972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>
                <a:stCxn id="65" idx="7"/>
                <a:endCxn id="61" idx="4"/>
              </p:cNvCxnSpPr>
              <p:nvPr/>
            </p:nvCxnSpPr>
            <p:spPr>
              <a:xfrm flipV="1">
                <a:off x="3664248" y="1576251"/>
                <a:ext cx="254609" cy="650849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>
                <a:stCxn id="62" idx="2"/>
                <a:endCxn id="61" idx="6"/>
              </p:cNvCxnSpPr>
              <p:nvPr/>
            </p:nvCxnSpPr>
            <p:spPr>
              <a:xfrm flipH="1">
                <a:off x="4119154" y="1375954"/>
                <a:ext cx="391886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/>
              <p:cNvCxnSpPr>
                <a:endCxn id="62" idx="6"/>
              </p:cNvCxnSpPr>
              <p:nvPr/>
            </p:nvCxnSpPr>
            <p:spPr>
              <a:xfrm flipH="1">
                <a:off x="4911634" y="1375954"/>
                <a:ext cx="391886" cy="0"/>
              </a:xfrm>
              <a:prstGeom prst="line">
                <a:avLst/>
              </a:prstGeom>
              <a:grpFill/>
              <a:ln w="76200">
                <a:solidFill>
                  <a:srgbClr val="27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Oval 56"/>
            <p:cNvSpPr/>
            <p:nvPr/>
          </p:nvSpPr>
          <p:spPr>
            <a:xfrm>
              <a:off x="3591255" y="3098191"/>
              <a:ext cx="400594" cy="400594"/>
            </a:xfrm>
            <a:prstGeom prst="ellips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IN" sz="1799"/>
            </a:p>
          </p:txBody>
        </p:sp>
        <p:cxnSp>
          <p:nvCxnSpPr>
            <p:cNvPr id="58" name="Straight Connector 57"/>
            <p:cNvCxnSpPr>
              <a:stCxn id="63" idx="7"/>
              <a:endCxn id="57" idx="3"/>
            </p:cNvCxnSpPr>
            <p:nvPr/>
          </p:nvCxnSpPr>
          <p:spPr>
            <a:xfrm flipV="1">
              <a:off x="3224465" y="3440119"/>
              <a:ext cx="425456" cy="393713"/>
            </a:xfrm>
            <a:prstGeom prst="line">
              <a:avLst/>
            </a:prstGeom>
            <a:grpFill/>
            <a:ln w="76200">
              <a:solidFill>
                <a:srgbClr val="27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Straight Arrow Connector 34"/>
          <p:cNvCxnSpPr/>
          <p:nvPr/>
        </p:nvCxnSpPr>
        <p:spPr>
          <a:xfrm>
            <a:off x="2499486" y="3016879"/>
            <a:ext cx="0" cy="582779"/>
          </a:xfrm>
          <a:prstGeom prst="straightConnector1">
            <a:avLst/>
          </a:prstGeom>
          <a:ln w="76200">
            <a:solidFill>
              <a:srgbClr val="277F7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1012404" y="5275999"/>
            <a:ext cx="494095" cy="7562"/>
          </a:xfrm>
          <a:prstGeom prst="line">
            <a:avLst/>
          </a:prstGeom>
          <a:solidFill>
            <a:srgbClr val="85BF81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506498" y="4997809"/>
            <a:ext cx="2329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/>
              <a:t>Core reactions</a:t>
            </a:r>
          </a:p>
        </p:txBody>
      </p:sp>
    </p:spTree>
    <p:extLst>
      <p:ext uri="{BB962C8B-B14F-4D97-AF65-F5344CB8AC3E}">
        <p14:creationId xmlns:p14="http://schemas.microsoft.com/office/powerpoint/2010/main" val="126962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</TotalTime>
  <Words>4</Words>
  <Application>Microsoft Office PowerPoint</Application>
  <PresentationFormat>Custom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7</cp:revision>
  <dcterms:created xsi:type="dcterms:W3CDTF">2025-06-18T06:52:05Z</dcterms:created>
  <dcterms:modified xsi:type="dcterms:W3CDTF">2025-06-18T17:25:16Z</dcterms:modified>
</cp:coreProperties>
</file>