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5570BB"/>
    <a:srgbClr val="B2C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7DB8A-6B60-960D-0F05-9DAE57310AEF}" v="410" dt="2025-09-23T11:33:37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4A95AD77-C4EB-9A47-6A8A-E611C0DE8F72}"/>
              </a:ext>
            </a:extLst>
          </p:cNvPr>
          <p:cNvGrpSpPr/>
          <p:nvPr/>
        </p:nvGrpSpPr>
        <p:grpSpPr>
          <a:xfrm>
            <a:off x="699410" y="208566"/>
            <a:ext cx="4110930" cy="1715234"/>
            <a:chOff x="2811790" y="980211"/>
            <a:chExt cx="4110930" cy="171523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170902E-37AE-08EC-D420-FECE5CFC14C4}"/>
                </a:ext>
              </a:extLst>
            </p:cNvPr>
            <p:cNvSpPr/>
            <p:nvPr/>
          </p:nvSpPr>
          <p:spPr>
            <a:xfrm>
              <a:off x="3169478" y="1800086"/>
              <a:ext cx="377295" cy="364854"/>
            </a:xfrm>
            <a:prstGeom prst="ellipse">
              <a:avLst/>
            </a:prstGeom>
            <a:solidFill>
              <a:srgbClr val="B2CEF3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</a:t>
              </a:r>
              <a:endParaRPr lang="en-US" b="1">
                <a:solidFill>
                  <a:schemeClr val="tx1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47C8CFF-3C62-4113-8155-4D65CF0330FE}"/>
                </a:ext>
              </a:extLst>
            </p:cNvPr>
            <p:cNvGrpSpPr/>
            <p:nvPr/>
          </p:nvGrpSpPr>
          <p:grpSpPr>
            <a:xfrm>
              <a:off x="4294794" y="980212"/>
              <a:ext cx="377296" cy="1715233"/>
              <a:chOff x="4143679" y="980212"/>
              <a:chExt cx="377296" cy="171523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0AB1083-A5A0-2EF2-E2A5-A822D05996AC}"/>
                  </a:ext>
                </a:extLst>
              </p:cNvPr>
              <p:cNvSpPr/>
              <p:nvPr/>
            </p:nvSpPr>
            <p:spPr>
              <a:xfrm>
                <a:off x="4143680" y="980212"/>
                <a:ext cx="377295" cy="364854"/>
              </a:xfrm>
              <a:prstGeom prst="ellipse">
                <a:avLst/>
              </a:prstGeom>
              <a:solidFill>
                <a:srgbClr val="B2CEF3"/>
              </a:solidFill>
              <a:ln w="28575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</a:rPr>
                  <a:t>A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44D2EA0-629F-9DB3-2886-0D5327E9B449}"/>
                  </a:ext>
                </a:extLst>
              </p:cNvPr>
              <p:cNvSpPr/>
              <p:nvPr/>
            </p:nvSpPr>
            <p:spPr>
              <a:xfrm>
                <a:off x="4143679" y="2330591"/>
                <a:ext cx="377295" cy="364854"/>
              </a:xfrm>
              <a:prstGeom prst="ellipse">
                <a:avLst/>
              </a:prstGeom>
              <a:solidFill>
                <a:srgbClr val="B2CEF3"/>
              </a:solidFill>
              <a:ln w="28575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</a:rPr>
                  <a:t>B</a:t>
                </a:r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789E03A-22E9-A2F5-B16C-2DC93C316B2C}"/>
                </a:ext>
              </a:extLst>
            </p:cNvPr>
            <p:cNvGrpSpPr/>
            <p:nvPr/>
          </p:nvGrpSpPr>
          <p:grpSpPr>
            <a:xfrm>
              <a:off x="5420109" y="980211"/>
              <a:ext cx="377295" cy="1715234"/>
              <a:chOff x="5590514" y="980211"/>
              <a:chExt cx="377295" cy="1715234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59F1DA1-2D75-75C2-C440-DC711951F9DA}"/>
                  </a:ext>
                </a:extLst>
              </p:cNvPr>
              <p:cNvSpPr/>
              <p:nvPr/>
            </p:nvSpPr>
            <p:spPr>
              <a:xfrm>
                <a:off x="5590514" y="980211"/>
                <a:ext cx="377295" cy="364854"/>
              </a:xfrm>
              <a:prstGeom prst="ellipse">
                <a:avLst/>
              </a:prstGeom>
              <a:solidFill>
                <a:srgbClr val="B2CEF3"/>
              </a:solidFill>
              <a:ln w="28575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</a:rPr>
                  <a:t>C</a:t>
                </a:r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DFE966B-04AC-21CE-A11E-E5BF307CA1CA}"/>
                  </a:ext>
                </a:extLst>
              </p:cNvPr>
              <p:cNvSpPr/>
              <p:nvPr/>
            </p:nvSpPr>
            <p:spPr>
              <a:xfrm>
                <a:off x="5590514" y="2330591"/>
                <a:ext cx="377295" cy="364854"/>
              </a:xfrm>
              <a:prstGeom prst="ellipse">
                <a:avLst/>
              </a:prstGeom>
              <a:solidFill>
                <a:srgbClr val="B2CEF3"/>
              </a:solidFill>
              <a:ln w="28575">
                <a:solidFill>
                  <a:srgbClr val="4472C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45720" rIns="0" bIns="45720" rtlCol="0" anchor="ctr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</a:rPr>
                  <a:t>D</a:t>
                </a: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C11A3FD-AE4F-8326-DE56-1F0B2BFADAF5}"/>
                </a:ext>
              </a:extLst>
            </p:cNvPr>
            <p:cNvSpPr/>
            <p:nvPr/>
          </p:nvSpPr>
          <p:spPr>
            <a:xfrm>
              <a:off x="6545425" y="1800084"/>
              <a:ext cx="377295" cy="364854"/>
            </a:xfrm>
            <a:prstGeom prst="ellipse">
              <a:avLst/>
            </a:prstGeom>
            <a:solidFill>
              <a:srgbClr val="B2CEF3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</a:rPr>
                <a:t>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305AD0A-A725-E044-242C-BFC5DC320F0C}"/>
                </a:ext>
              </a:extLst>
            </p:cNvPr>
            <p:cNvCxnSpPr/>
            <p:nvPr/>
          </p:nvCxnSpPr>
          <p:spPr>
            <a:xfrm>
              <a:off x="3539288" y="1984067"/>
              <a:ext cx="247104" cy="1400"/>
            </a:xfrm>
            <a:prstGeom prst="straightConnector1">
              <a:avLst/>
            </a:prstGeom>
            <a:ln>
              <a:solidFill>
                <a:srgbClr val="5570B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11D4E86-79B4-6B30-12EF-8DC49A009E65}"/>
                </a:ext>
              </a:extLst>
            </p:cNvPr>
            <p:cNvCxnSpPr/>
            <p:nvPr/>
          </p:nvCxnSpPr>
          <p:spPr>
            <a:xfrm flipV="1">
              <a:off x="3785995" y="1178019"/>
              <a:ext cx="505241" cy="803597"/>
            </a:xfrm>
            <a:prstGeom prst="straightConnector1">
              <a:avLst/>
            </a:prstGeom>
            <a:ln>
              <a:solidFill>
                <a:srgbClr val="5570B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39E7791-2BFC-DD1A-CC3B-E8382A6D3A22}"/>
                </a:ext>
              </a:extLst>
            </p:cNvPr>
            <p:cNvCxnSpPr>
              <a:cxnSpLocks/>
            </p:cNvCxnSpPr>
            <p:nvPr/>
          </p:nvCxnSpPr>
          <p:spPr>
            <a:xfrm>
              <a:off x="3776350" y="1971971"/>
              <a:ext cx="534177" cy="556426"/>
            </a:xfrm>
            <a:prstGeom prst="straightConnector1">
              <a:avLst/>
            </a:prstGeom>
            <a:ln>
              <a:solidFill>
                <a:srgbClr val="5570B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00AF2F9-B92B-6259-C072-7F569FB90A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3741" y="1178019"/>
              <a:ext cx="765672" cy="3015"/>
            </a:xfrm>
            <a:prstGeom prst="straightConnector1">
              <a:avLst/>
            </a:prstGeom>
            <a:ln>
              <a:solidFill>
                <a:srgbClr val="5570B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55990C-DE4F-CB09-19A6-1EBFC17B1C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3386" y="2518753"/>
              <a:ext cx="765672" cy="3015"/>
            </a:xfrm>
            <a:prstGeom prst="straightConnector1">
              <a:avLst/>
            </a:prstGeom>
            <a:ln>
              <a:solidFill>
                <a:srgbClr val="5570B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2E46F60-071C-8977-5D2F-AFFC23E52B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48392" y="1329568"/>
              <a:ext cx="698161" cy="1185004"/>
            </a:xfrm>
            <a:prstGeom prst="straightConnector1">
              <a:avLst/>
            </a:prstGeom>
            <a:ln>
              <a:solidFill>
                <a:srgbClr val="5570B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B2F8B94-62CE-D2C8-087F-C937FF205A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02315" y="1165593"/>
              <a:ext cx="447376" cy="847409"/>
            </a:xfrm>
            <a:prstGeom prst="straightConnector1">
              <a:avLst/>
            </a:prstGeom>
            <a:ln>
              <a:solidFill>
                <a:srgbClr val="5570B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96DB3A7-3E6B-F2FF-E09A-420D176B5F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5968" y="2007537"/>
              <a:ext cx="312330" cy="3015"/>
            </a:xfrm>
            <a:prstGeom prst="straightConnector1">
              <a:avLst/>
            </a:prstGeom>
            <a:ln>
              <a:solidFill>
                <a:srgbClr val="5570B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A36341C-B4E5-9219-BFC0-EA1A59B903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2669" y="1993711"/>
              <a:ext cx="457022" cy="541552"/>
            </a:xfrm>
            <a:prstGeom prst="straightConnector1">
              <a:avLst/>
            </a:prstGeom>
            <a:ln>
              <a:solidFill>
                <a:srgbClr val="5570B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F93AC9-4A91-E349-DDE8-46BAF543FCCF}"/>
                </a:ext>
              </a:extLst>
            </p:cNvPr>
            <p:cNvSpPr txBox="1"/>
            <p:nvPr/>
          </p:nvSpPr>
          <p:spPr>
            <a:xfrm>
              <a:off x="3969839" y="1039507"/>
              <a:ext cx="264289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/>
                <a:t>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33B118A-389B-FF0C-7C40-B0F82A31DB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1790" y="1988246"/>
              <a:ext cx="360559" cy="12660"/>
            </a:xfrm>
            <a:prstGeom prst="straightConnector1">
              <a:avLst/>
            </a:prstGeom>
            <a:ln>
              <a:solidFill>
                <a:srgbClr val="5570B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DCB2390-774B-6C85-756F-F4CE5EC30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706914"/>
              </p:ext>
            </p:extLst>
          </p:nvPr>
        </p:nvGraphicFramePr>
        <p:xfrm>
          <a:off x="6298556" y="318303"/>
          <a:ext cx="48812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913">
                  <a:extLst>
                    <a:ext uri="{9D8B030D-6E8A-4147-A177-3AD203B41FA5}">
                      <a16:colId xmlns:a16="http://schemas.microsoft.com/office/drawing/2014/main" val="3590179028"/>
                    </a:ext>
                  </a:extLst>
                </a:gridCol>
                <a:gridCol w="1855303">
                  <a:extLst>
                    <a:ext uri="{9D8B030D-6E8A-4147-A177-3AD203B41FA5}">
                      <a16:colId xmlns:a16="http://schemas.microsoft.com/office/drawing/2014/main" val="19978455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29381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Stoichiometry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Topology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10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Inconsistent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Consistent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32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Consistent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4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Inconsistent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Consistent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900863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96C1BFDB-6EFF-B0DF-CD3D-CDDA231CC773}"/>
              </a:ext>
            </a:extLst>
          </p:cNvPr>
          <p:cNvGrpSpPr/>
          <p:nvPr/>
        </p:nvGrpSpPr>
        <p:grpSpPr>
          <a:xfrm>
            <a:off x="1461410" y="2947908"/>
            <a:ext cx="2743013" cy="1917790"/>
            <a:chOff x="940549" y="4327224"/>
            <a:chExt cx="2743013" cy="191779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948223D-6925-4FC5-B270-04F0FE98CC1C}"/>
                </a:ext>
              </a:extLst>
            </p:cNvPr>
            <p:cNvSpPr/>
            <p:nvPr/>
          </p:nvSpPr>
          <p:spPr>
            <a:xfrm>
              <a:off x="1307882" y="5156744"/>
              <a:ext cx="377295" cy="364854"/>
            </a:xfrm>
            <a:prstGeom prst="ellipse">
              <a:avLst/>
            </a:prstGeom>
            <a:solidFill>
              <a:srgbClr val="B2CEF3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0498481-E4C8-39BC-3990-5D244E1F4C89}"/>
                </a:ext>
              </a:extLst>
            </p:cNvPr>
            <p:cNvSpPr/>
            <p:nvPr/>
          </p:nvSpPr>
          <p:spPr>
            <a:xfrm>
              <a:off x="2153477" y="5156744"/>
              <a:ext cx="377295" cy="364854"/>
            </a:xfrm>
            <a:prstGeom prst="ellipse">
              <a:avLst/>
            </a:prstGeom>
            <a:solidFill>
              <a:srgbClr val="B2CEF3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3506521-8CD5-51CB-A2D6-BC7B976253B2}"/>
                </a:ext>
              </a:extLst>
            </p:cNvPr>
            <p:cNvSpPr/>
            <p:nvPr/>
          </p:nvSpPr>
          <p:spPr>
            <a:xfrm>
              <a:off x="2999069" y="5156743"/>
              <a:ext cx="377295" cy="364854"/>
            </a:xfrm>
            <a:prstGeom prst="ellipse">
              <a:avLst/>
            </a:prstGeom>
            <a:solidFill>
              <a:srgbClr val="B2CEF3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</a:rPr>
                <a:t>D</a:t>
              </a:r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1F16A27-7E95-7D82-3C06-D9D49621983B}"/>
                </a:ext>
              </a:extLst>
            </p:cNvPr>
            <p:cNvSpPr/>
            <p:nvPr/>
          </p:nvSpPr>
          <p:spPr>
            <a:xfrm>
              <a:off x="1770867" y="5880160"/>
              <a:ext cx="377295" cy="364854"/>
            </a:xfrm>
            <a:prstGeom prst="ellipse">
              <a:avLst/>
            </a:prstGeom>
            <a:solidFill>
              <a:srgbClr val="B2CEF3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</a:rPr>
                <a:t>E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AE22487-C959-FCD5-26B1-905FF86D00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3260" y="5344904"/>
              <a:ext cx="476305" cy="3016"/>
            </a:xfrm>
            <a:prstGeom prst="straightConnector1">
              <a:avLst/>
            </a:prstGeom>
            <a:ln>
              <a:solidFill>
                <a:srgbClr val="5570B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6ED9C9E-F694-E89C-414C-F080CA874E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2423" y="5354551"/>
              <a:ext cx="476305" cy="3015"/>
            </a:xfrm>
            <a:prstGeom prst="straightConnector1">
              <a:avLst/>
            </a:prstGeom>
            <a:ln>
              <a:solidFill>
                <a:srgbClr val="5570B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47EAD15-DC69-87AA-EAAE-6BF62C308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1232" y="5354550"/>
              <a:ext cx="312330" cy="3015"/>
            </a:xfrm>
            <a:prstGeom prst="straightConnector1">
              <a:avLst/>
            </a:prstGeom>
            <a:ln>
              <a:solidFill>
                <a:srgbClr val="5570B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304F110-922B-B6DA-D82A-26F54A708290}"/>
                </a:ext>
              </a:extLst>
            </p:cNvPr>
            <p:cNvCxnSpPr>
              <a:cxnSpLocks/>
            </p:cNvCxnSpPr>
            <p:nvPr/>
          </p:nvCxnSpPr>
          <p:spPr>
            <a:xfrm>
              <a:off x="940549" y="5338273"/>
              <a:ext cx="370204" cy="6631"/>
            </a:xfrm>
            <a:prstGeom prst="straightConnector1">
              <a:avLst/>
            </a:prstGeom>
            <a:ln>
              <a:solidFill>
                <a:srgbClr val="5570B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26563EE-C94C-09C3-802A-2BB1927473BC}"/>
                </a:ext>
              </a:extLst>
            </p:cNvPr>
            <p:cNvSpPr/>
            <p:nvPr/>
          </p:nvSpPr>
          <p:spPr>
            <a:xfrm>
              <a:off x="1680844" y="4327224"/>
              <a:ext cx="377295" cy="364854"/>
            </a:xfrm>
            <a:prstGeom prst="ellipse">
              <a:avLst/>
            </a:prstGeom>
            <a:solidFill>
              <a:srgbClr val="B2CEF3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</a:rPr>
                <a:t>C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7BE289B-5B0C-BBA6-C9DB-9A7F1CCC295C}"/>
                </a:ext>
              </a:extLst>
            </p:cNvPr>
            <p:cNvCxnSpPr>
              <a:cxnSpLocks/>
            </p:cNvCxnSpPr>
            <p:nvPr/>
          </p:nvCxnSpPr>
          <p:spPr>
            <a:xfrm>
              <a:off x="1962981" y="4653439"/>
              <a:ext cx="379848" cy="488910"/>
            </a:xfrm>
            <a:prstGeom prst="straightConnector1">
              <a:avLst/>
            </a:prstGeom>
            <a:ln>
              <a:solidFill>
                <a:srgbClr val="5570B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655D9C9-A1BA-93C7-1584-22F063092E46}"/>
                </a:ext>
              </a:extLst>
            </p:cNvPr>
            <p:cNvSpPr/>
            <p:nvPr/>
          </p:nvSpPr>
          <p:spPr>
            <a:xfrm>
              <a:off x="2571449" y="5880159"/>
              <a:ext cx="377295" cy="364854"/>
            </a:xfrm>
            <a:prstGeom prst="ellipse">
              <a:avLst/>
            </a:prstGeom>
            <a:solidFill>
              <a:srgbClr val="B2CEF3"/>
            </a:solidFill>
            <a:ln w="28575"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5720" rIns="0" bIns="45720"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</a:rPr>
                <a:t>F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F6512C37-7229-6E32-C483-A6C1F9EF6F99}"/>
                </a:ext>
              </a:extLst>
            </p:cNvPr>
            <p:cNvCxnSpPr>
              <a:cxnSpLocks/>
            </p:cNvCxnSpPr>
            <p:nvPr/>
          </p:nvCxnSpPr>
          <p:spPr>
            <a:xfrm>
              <a:off x="1451766" y="5521539"/>
              <a:ext cx="350913" cy="440680"/>
            </a:xfrm>
            <a:prstGeom prst="straightConnector1">
              <a:avLst/>
            </a:prstGeom>
            <a:ln>
              <a:solidFill>
                <a:srgbClr val="5570B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1490A2C-9484-35DB-6A5D-A7183F3913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6245" y="6068320"/>
              <a:ext cx="437723" cy="3015"/>
            </a:xfrm>
            <a:prstGeom prst="straightConnector1">
              <a:avLst/>
            </a:prstGeom>
            <a:ln>
              <a:solidFill>
                <a:srgbClr val="5570B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198475C-BEC1-C7A4-EF92-A147CCA43E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6472" y="5518522"/>
              <a:ext cx="225520" cy="523876"/>
            </a:xfrm>
            <a:prstGeom prst="straightConnector1">
              <a:avLst/>
            </a:prstGeom>
            <a:ln>
              <a:solidFill>
                <a:srgbClr val="5570BB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413F4D4-D092-7DD3-95F6-ADEDCCF6B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075228"/>
              </p:ext>
            </p:extLst>
          </p:nvPr>
        </p:nvGraphicFramePr>
        <p:xfrm>
          <a:off x="7292050" y="3530277"/>
          <a:ext cx="388730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5303">
                  <a:extLst>
                    <a:ext uri="{9D8B030D-6E8A-4147-A177-3AD203B41FA5}">
                      <a16:colId xmlns:a16="http://schemas.microsoft.com/office/drawing/2014/main" val="19978455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29381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Stoichiometry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Topology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10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Inconsistent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Inconsistent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32447"/>
                  </a:ext>
                </a:extLst>
              </a:tr>
            </a:tbl>
          </a:graphicData>
        </a:graphic>
      </p:graphicFrame>
      <p:sp>
        <p:nvSpPr>
          <p:cNvPr id="51" name="Arrow: Right 50">
            <a:extLst>
              <a:ext uri="{FF2B5EF4-FFF2-40B4-BE49-F238E27FC236}">
                <a16:creationId xmlns:a16="http://schemas.microsoft.com/office/drawing/2014/main" id="{627B6054-D2E7-DA74-A953-E20F396F3B32}"/>
              </a:ext>
            </a:extLst>
          </p:cNvPr>
          <p:cNvSpPr/>
          <p:nvPr/>
        </p:nvSpPr>
        <p:spPr>
          <a:xfrm>
            <a:off x="5210174" y="971549"/>
            <a:ext cx="457200" cy="247649"/>
          </a:xfrm>
          <a:prstGeom prst="right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4F2D89FE-C791-DD3B-D301-C61E2718B5C2}"/>
              </a:ext>
            </a:extLst>
          </p:cNvPr>
          <p:cNvSpPr/>
          <p:nvPr/>
        </p:nvSpPr>
        <p:spPr>
          <a:xfrm>
            <a:off x="5210173" y="3903802"/>
            <a:ext cx="457200" cy="247649"/>
          </a:xfrm>
          <a:prstGeom prst="rightArrow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133</cp:revision>
  <dcterms:created xsi:type="dcterms:W3CDTF">2025-09-23T10:21:13Z</dcterms:created>
  <dcterms:modified xsi:type="dcterms:W3CDTF">2025-09-23T11:34:20Z</dcterms:modified>
</cp:coreProperties>
</file>