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KUMAR S" userId="2890201a-5ffa-4b2a-a51a-bb924f8a65bc" providerId="ADAL" clId="{7E391CD7-3456-4906-AA9D-CF8B2DE5AAF5}"/>
    <pc:docChg chg="modSld">
      <pc:chgData name="PAVAN KUMAR S" userId="2890201a-5ffa-4b2a-a51a-bb924f8a65bc" providerId="ADAL" clId="{7E391CD7-3456-4906-AA9D-CF8B2DE5AAF5}" dt="2025-09-23T10:25:56.715" v="9" actId="20577"/>
      <pc:docMkLst>
        <pc:docMk/>
      </pc:docMkLst>
      <pc:sldChg chg="modSp mod">
        <pc:chgData name="PAVAN KUMAR S" userId="2890201a-5ffa-4b2a-a51a-bb924f8a65bc" providerId="ADAL" clId="{7E391CD7-3456-4906-AA9D-CF8B2DE5AAF5}" dt="2025-09-23T10:25:56.715" v="9" actId="20577"/>
        <pc:sldMkLst>
          <pc:docMk/>
          <pc:sldMk cId="4263089222" sldId="256"/>
        </pc:sldMkLst>
        <pc:spChg chg="mod">
          <ac:chgData name="PAVAN KUMAR S" userId="2890201a-5ffa-4b2a-a51a-bb924f8a65bc" providerId="ADAL" clId="{7E391CD7-3456-4906-AA9D-CF8B2DE5AAF5}" dt="2025-09-23T10:25:56.715" v="9" actId="20577"/>
          <ac:spMkLst>
            <pc:docMk/>
            <pc:sldMk cId="4263089222" sldId="256"/>
            <ac:spMk id="151" creationId="{B6B83F06-B2E4-03C9-EFA0-E8BCD343031A}"/>
          </ac:spMkLst>
        </pc:spChg>
      </pc:sldChg>
    </pc:docChg>
  </pc:docChgLst>
  <pc:docChgLst>
    <pc:chgData name="PAVAN KUMAR" userId="f451957c-5bf9-4c41-b5ba-13c4d6d6b831" providerId="ADAL" clId="{4894B17E-D886-45B5-AAD2-E2B290B1AF17}"/>
    <pc:docChg chg="custSel modSld">
      <pc:chgData name="PAVAN KUMAR" userId="f451957c-5bf9-4c41-b5ba-13c4d6d6b831" providerId="ADAL" clId="{4894B17E-D886-45B5-AAD2-E2B290B1AF17}" dt="2023-11-30T14:54:39.344" v="240" actId="20577"/>
      <pc:docMkLst>
        <pc:docMk/>
      </pc:docMkLst>
      <pc:sldChg chg="addSp delSp modSp mod">
        <pc:chgData name="PAVAN KUMAR" userId="f451957c-5bf9-4c41-b5ba-13c4d6d6b831" providerId="ADAL" clId="{4894B17E-D886-45B5-AAD2-E2B290B1AF17}" dt="2023-11-30T14:54:39.344" v="240" actId="20577"/>
        <pc:sldMkLst>
          <pc:docMk/>
          <pc:sldMk cId="4263089222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BBA-4C22-485A-B402-AB8A1257B6F2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B554-66D9-45FE-AF19-7C6E36533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7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BBA-4C22-485A-B402-AB8A1257B6F2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B554-66D9-45FE-AF19-7C6E36533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38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BBA-4C22-485A-B402-AB8A1257B6F2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B554-66D9-45FE-AF19-7C6E36533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88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BBA-4C22-485A-B402-AB8A1257B6F2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B554-66D9-45FE-AF19-7C6E36533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27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BBA-4C22-485A-B402-AB8A1257B6F2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B554-66D9-45FE-AF19-7C6E36533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7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BBA-4C22-485A-B402-AB8A1257B6F2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B554-66D9-45FE-AF19-7C6E36533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48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BBA-4C22-485A-B402-AB8A1257B6F2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B554-66D9-45FE-AF19-7C6E36533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97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BBA-4C22-485A-B402-AB8A1257B6F2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B554-66D9-45FE-AF19-7C6E36533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89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BBA-4C22-485A-B402-AB8A1257B6F2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B554-66D9-45FE-AF19-7C6E36533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60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BBA-4C22-485A-B402-AB8A1257B6F2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B554-66D9-45FE-AF19-7C6E36533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50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BBA-4C22-485A-B402-AB8A1257B6F2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B554-66D9-45FE-AF19-7C6E36533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32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C2BBA-4C22-485A-B402-AB8A1257B6F2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DB554-66D9-45FE-AF19-7C6E36533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52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>
            <a:extLst>
              <a:ext uri="{FF2B5EF4-FFF2-40B4-BE49-F238E27FC236}">
                <a16:creationId xmlns:a16="http://schemas.microsoft.com/office/drawing/2014/main" id="{ACAD3E7C-F10D-0F26-358A-1FC41EBD662B}"/>
              </a:ext>
            </a:extLst>
          </p:cNvPr>
          <p:cNvSpPr/>
          <p:nvPr/>
        </p:nvSpPr>
        <p:spPr>
          <a:xfrm>
            <a:off x="1023936" y="3783924"/>
            <a:ext cx="604136" cy="60151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2500" b="1" dirty="0">
                <a:solidFill>
                  <a:schemeClr val="tx1"/>
                </a:solidFill>
                <a:latin typeface="+mj-lt"/>
              </a:rPr>
              <a:t>A</a:t>
            </a:r>
            <a:r>
              <a:rPr lang="en-IN" sz="2500" b="1" baseline="-25000" dirty="0">
                <a:solidFill>
                  <a:schemeClr val="tx1"/>
                </a:solidFill>
                <a:latin typeface="+mj-lt"/>
              </a:rPr>
              <a:t>1</a:t>
            </a:r>
            <a:endParaRPr lang="en-IN" sz="25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D1C90BB-2093-3EC2-A66C-514AD14EFDEE}"/>
              </a:ext>
            </a:extLst>
          </p:cNvPr>
          <p:cNvSpPr/>
          <p:nvPr/>
        </p:nvSpPr>
        <p:spPr>
          <a:xfrm>
            <a:off x="1014642" y="2498801"/>
            <a:ext cx="604136" cy="60151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2500" b="1" dirty="0">
                <a:solidFill>
                  <a:schemeClr val="tx1"/>
                </a:solidFill>
                <a:latin typeface="+mj-lt"/>
              </a:rPr>
              <a:t>A</a:t>
            </a:r>
            <a:r>
              <a:rPr lang="en-IN" sz="2500" b="1" baseline="-25000" dirty="0">
                <a:solidFill>
                  <a:schemeClr val="tx1"/>
                </a:solidFill>
                <a:latin typeface="+mj-lt"/>
              </a:rPr>
              <a:t>0</a:t>
            </a:r>
            <a:endParaRPr lang="en-IN" sz="25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82CD18D-F04C-66A2-D55F-97E4B28ECD19}"/>
              </a:ext>
            </a:extLst>
          </p:cNvPr>
          <p:cNvSpPr/>
          <p:nvPr/>
        </p:nvSpPr>
        <p:spPr>
          <a:xfrm>
            <a:off x="2732270" y="2499929"/>
            <a:ext cx="604136" cy="60151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2500" b="1" dirty="0">
                <a:solidFill>
                  <a:schemeClr val="tx1"/>
                </a:solidFill>
                <a:latin typeface="+mj-lt"/>
              </a:rPr>
              <a:t>A</a:t>
            </a:r>
            <a:r>
              <a:rPr lang="en-IN" sz="2500" b="1" baseline="-25000" dirty="0">
                <a:solidFill>
                  <a:schemeClr val="tx1"/>
                </a:solidFill>
                <a:latin typeface="+mj-lt"/>
              </a:rPr>
              <a:t>2</a:t>
            </a:r>
            <a:endParaRPr lang="en-IN" sz="25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5D24773-9BAB-00C8-A942-298478881AD2}"/>
              </a:ext>
            </a:extLst>
          </p:cNvPr>
          <p:cNvSpPr/>
          <p:nvPr/>
        </p:nvSpPr>
        <p:spPr>
          <a:xfrm>
            <a:off x="2732270" y="3781465"/>
            <a:ext cx="604136" cy="60151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2500" b="1" dirty="0">
                <a:solidFill>
                  <a:schemeClr val="tx1"/>
                </a:solidFill>
                <a:latin typeface="+mj-lt"/>
              </a:rPr>
              <a:t>A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1310A1B-8966-8820-45A6-252BA12FF11E}"/>
              </a:ext>
            </a:extLst>
          </p:cNvPr>
          <p:cNvSpPr/>
          <p:nvPr/>
        </p:nvSpPr>
        <p:spPr>
          <a:xfrm>
            <a:off x="4419185" y="3781465"/>
            <a:ext cx="604136" cy="60151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2500" b="1" dirty="0">
                <a:solidFill>
                  <a:schemeClr val="tx1"/>
                </a:solidFill>
                <a:latin typeface="+mj-lt"/>
              </a:rPr>
              <a:t>B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2486F5C-6196-D347-7E8F-CA9FBAAA28A5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1316710" y="1678902"/>
            <a:ext cx="0" cy="819899"/>
          </a:xfrm>
          <a:prstGeom prst="straightConnector1">
            <a:avLst/>
          </a:prstGeom>
          <a:ln w="47625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219147-2F0F-5212-C708-67248812EAF4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3034338" y="1702103"/>
            <a:ext cx="0" cy="797826"/>
          </a:xfrm>
          <a:prstGeom prst="straightConnector1">
            <a:avLst/>
          </a:prstGeom>
          <a:ln w="47625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5E71DB2-6B95-C29C-6675-48B167D1B888}"/>
              </a:ext>
            </a:extLst>
          </p:cNvPr>
          <p:cNvCxnSpPr>
            <a:cxnSpLocks/>
            <a:stCxn id="64" idx="4"/>
            <a:endCxn id="63" idx="0"/>
          </p:cNvCxnSpPr>
          <p:nvPr/>
        </p:nvCxnSpPr>
        <p:spPr>
          <a:xfrm>
            <a:off x="1316710" y="3100319"/>
            <a:ext cx="9294" cy="683605"/>
          </a:xfrm>
          <a:prstGeom prst="straightConnector1">
            <a:avLst/>
          </a:prstGeom>
          <a:ln w="47625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231A7F1-D71A-E8A5-DD7F-5F30E813C1EF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 flipV="1">
            <a:off x="1628072" y="4082224"/>
            <a:ext cx="1104198" cy="2459"/>
          </a:xfrm>
          <a:prstGeom prst="straightConnector1">
            <a:avLst/>
          </a:prstGeom>
          <a:ln w="47625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FA40031-8C8B-B26A-B436-A59FADA626F9}"/>
              </a:ext>
            </a:extLst>
          </p:cNvPr>
          <p:cNvCxnSpPr>
            <a:cxnSpLocks/>
            <a:stCxn id="66" idx="6"/>
            <a:endCxn id="67" idx="2"/>
          </p:cNvCxnSpPr>
          <p:nvPr/>
        </p:nvCxnSpPr>
        <p:spPr>
          <a:xfrm>
            <a:off x="3336406" y="4082224"/>
            <a:ext cx="1082779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CC885FF-D797-8871-B1EE-AB26DFBFB5B5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034338" y="3101447"/>
            <a:ext cx="0" cy="680018"/>
          </a:xfrm>
          <a:prstGeom prst="straightConnector1">
            <a:avLst/>
          </a:prstGeom>
          <a:ln w="47625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51F6BB-83EE-37D8-8E6E-CF2343AC04CB}"/>
              </a:ext>
            </a:extLst>
          </p:cNvPr>
          <p:cNvCxnSpPr>
            <a:cxnSpLocks/>
            <a:stCxn id="67" idx="6"/>
          </p:cNvCxnSpPr>
          <p:nvPr/>
        </p:nvCxnSpPr>
        <p:spPr>
          <a:xfrm>
            <a:off x="5023321" y="4082224"/>
            <a:ext cx="995358" cy="0"/>
          </a:xfrm>
          <a:prstGeom prst="straightConnector1">
            <a:avLst/>
          </a:prstGeom>
          <a:ln w="47625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70EB135-3579-A902-E592-E7943746E39E}"/>
              </a:ext>
            </a:extLst>
          </p:cNvPr>
          <p:cNvCxnSpPr>
            <a:cxnSpLocks/>
          </p:cNvCxnSpPr>
          <p:nvPr/>
        </p:nvCxnSpPr>
        <p:spPr>
          <a:xfrm flipV="1">
            <a:off x="6429587" y="1871352"/>
            <a:ext cx="2183907" cy="191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1D56E010-6F0D-70DE-8FE0-E7C1C8FAF1BF}"/>
              </a:ext>
            </a:extLst>
          </p:cNvPr>
          <p:cNvSpPr/>
          <p:nvPr/>
        </p:nvSpPr>
        <p:spPr>
          <a:xfrm>
            <a:off x="8682460" y="2282314"/>
            <a:ext cx="604136" cy="60151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2500" b="1" dirty="0">
                <a:solidFill>
                  <a:schemeClr val="tx1"/>
                </a:solidFill>
                <a:latin typeface="+mj-lt"/>
              </a:rPr>
              <a:t>A</a:t>
            </a:r>
            <a:r>
              <a:rPr lang="en-IN" sz="2500" b="1" baseline="-25000" dirty="0">
                <a:solidFill>
                  <a:schemeClr val="tx1"/>
                </a:solidFill>
                <a:latin typeface="+mj-lt"/>
              </a:rPr>
              <a:t>1</a:t>
            </a:r>
            <a:endParaRPr lang="en-IN" sz="25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5D44F66-5A62-A8BC-2ACB-5179656DCD4B}"/>
              </a:ext>
            </a:extLst>
          </p:cNvPr>
          <p:cNvSpPr/>
          <p:nvPr/>
        </p:nvSpPr>
        <p:spPr>
          <a:xfrm>
            <a:off x="8673166" y="997191"/>
            <a:ext cx="604136" cy="60151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2500" b="1" dirty="0">
                <a:solidFill>
                  <a:schemeClr val="tx1"/>
                </a:solidFill>
                <a:latin typeface="+mj-lt"/>
              </a:rPr>
              <a:t>A</a:t>
            </a:r>
            <a:r>
              <a:rPr lang="en-IN" sz="2500" b="1" baseline="-25000" dirty="0">
                <a:solidFill>
                  <a:schemeClr val="tx1"/>
                </a:solidFill>
                <a:latin typeface="+mj-lt"/>
              </a:rPr>
              <a:t>0</a:t>
            </a:r>
            <a:endParaRPr lang="en-IN" sz="25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D867F27-2FBE-9FD7-B733-B663DDB5CB2C}"/>
              </a:ext>
            </a:extLst>
          </p:cNvPr>
          <p:cNvSpPr/>
          <p:nvPr/>
        </p:nvSpPr>
        <p:spPr>
          <a:xfrm>
            <a:off x="10390794" y="998319"/>
            <a:ext cx="604136" cy="60151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2500" b="1" dirty="0">
                <a:solidFill>
                  <a:schemeClr val="tx1"/>
                </a:solidFill>
                <a:latin typeface="+mj-lt"/>
              </a:rPr>
              <a:t>A</a:t>
            </a:r>
            <a:r>
              <a:rPr lang="en-IN" sz="2500" b="1" baseline="-25000" dirty="0">
                <a:solidFill>
                  <a:schemeClr val="tx1"/>
                </a:solidFill>
                <a:latin typeface="+mj-lt"/>
              </a:rPr>
              <a:t>2</a:t>
            </a:r>
            <a:endParaRPr lang="en-IN" sz="25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AF755A7-5758-A40B-69F9-D104E6AA74F0}"/>
              </a:ext>
            </a:extLst>
          </p:cNvPr>
          <p:cNvSpPr/>
          <p:nvPr/>
        </p:nvSpPr>
        <p:spPr>
          <a:xfrm>
            <a:off x="10390794" y="2279855"/>
            <a:ext cx="604136" cy="60151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2500" b="1" dirty="0">
                <a:solidFill>
                  <a:schemeClr val="tx1"/>
                </a:solidFill>
                <a:latin typeface="+mj-lt"/>
              </a:rPr>
              <a:t>A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D6CD89A-E998-8CBE-8AEC-B9C5947F973C}"/>
              </a:ext>
            </a:extLst>
          </p:cNvPr>
          <p:cNvSpPr/>
          <p:nvPr/>
        </p:nvSpPr>
        <p:spPr>
          <a:xfrm>
            <a:off x="12077709" y="2279855"/>
            <a:ext cx="604136" cy="60151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2500" b="1" dirty="0">
                <a:solidFill>
                  <a:schemeClr val="tx1"/>
                </a:solidFill>
                <a:latin typeface="+mj-lt"/>
              </a:rPr>
              <a:t>B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F69723C-DCC7-D6FC-44B9-9298A0B0C3A7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8975234" y="177292"/>
            <a:ext cx="0" cy="819899"/>
          </a:xfrm>
          <a:prstGeom prst="straightConnector1">
            <a:avLst/>
          </a:prstGeom>
          <a:ln w="47625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113FA14-0DA1-9070-1FD6-04C7A618CBCE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10692862" y="200493"/>
            <a:ext cx="0" cy="797826"/>
          </a:xfrm>
          <a:prstGeom prst="straightConnector1">
            <a:avLst/>
          </a:prstGeom>
          <a:ln w="47625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A66C19A-AA61-280A-CF1D-301ADB56E379}"/>
              </a:ext>
            </a:extLst>
          </p:cNvPr>
          <p:cNvCxnSpPr>
            <a:cxnSpLocks/>
            <a:stCxn id="85" idx="4"/>
            <a:endCxn id="84" idx="0"/>
          </p:cNvCxnSpPr>
          <p:nvPr/>
        </p:nvCxnSpPr>
        <p:spPr>
          <a:xfrm>
            <a:off x="8975234" y="1598709"/>
            <a:ext cx="9294" cy="683605"/>
          </a:xfrm>
          <a:prstGeom prst="straightConnector1">
            <a:avLst/>
          </a:prstGeom>
          <a:ln w="47625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E3EA7C2-55B1-CD32-8EDB-BF0B8F2C134F}"/>
              </a:ext>
            </a:extLst>
          </p:cNvPr>
          <p:cNvCxnSpPr>
            <a:cxnSpLocks/>
            <a:stCxn id="84" idx="6"/>
            <a:endCxn id="87" idx="2"/>
          </p:cNvCxnSpPr>
          <p:nvPr/>
        </p:nvCxnSpPr>
        <p:spPr>
          <a:xfrm flipV="1">
            <a:off x="9286596" y="2580614"/>
            <a:ext cx="1104198" cy="2459"/>
          </a:xfrm>
          <a:prstGeom prst="straightConnector1">
            <a:avLst/>
          </a:prstGeom>
          <a:ln w="47625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D599932-B300-6C49-3DAF-14550296363B}"/>
              </a:ext>
            </a:extLst>
          </p:cNvPr>
          <p:cNvCxnSpPr>
            <a:cxnSpLocks/>
            <a:stCxn id="87" idx="6"/>
            <a:endCxn id="88" idx="2"/>
          </p:cNvCxnSpPr>
          <p:nvPr/>
        </p:nvCxnSpPr>
        <p:spPr>
          <a:xfrm>
            <a:off x="10994930" y="2580614"/>
            <a:ext cx="1082779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5622A5F-41C8-370B-9BD4-DD2895AF6879}"/>
              </a:ext>
            </a:extLst>
          </p:cNvPr>
          <p:cNvCxnSpPr>
            <a:cxnSpLocks/>
            <a:stCxn id="86" idx="4"/>
            <a:endCxn id="87" idx="0"/>
          </p:cNvCxnSpPr>
          <p:nvPr/>
        </p:nvCxnSpPr>
        <p:spPr>
          <a:xfrm>
            <a:off x="10692862" y="1599837"/>
            <a:ext cx="0" cy="680018"/>
          </a:xfrm>
          <a:prstGeom prst="straightConnector1">
            <a:avLst/>
          </a:prstGeom>
          <a:ln w="47625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FF72D33-3D53-7997-59FB-69E169A31039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12681845" y="2580614"/>
            <a:ext cx="995358" cy="0"/>
          </a:xfrm>
          <a:prstGeom prst="straightConnector1">
            <a:avLst/>
          </a:prstGeom>
          <a:ln w="47625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0BC3D67-32C7-5A78-E204-67C34EA7EF62}"/>
              </a:ext>
            </a:extLst>
          </p:cNvPr>
          <p:cNvCxnSpPr>
            <a:cxnSpLocks/>
          </p:cNvCxnSpPr>
          <p:nvPr/>
        </p:nvCxnSpPr>
        <p:spPr>
          <a:xfrm>
            <a:off x="6469609" y="4151402"/>
            <a:ext cx="2143885" cy="145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AD70A0FC-A34F-C28F-2B9B-48D07AC2B96F}"/>
              </a:ext>
            </a:extLst>
          </p:cNvPr>
          <p:cNvSpPr/>
          <p:nvPr/>
        </p:nvSpPr>
        <p:spPr>
          <a:xfrm>
            <a:off x="9291092" y="4902767"/>
            <a:ext cx="604136" cy="60151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2500" b="1" dirty="0">
                <a:solidFill>
                  <a:schemeClr val="tx1"/>
                </a:solidFill>
                <a:latin typeface="+mj-lt"/>
              </a:rPr>
              <a:t>A</a:t>
            </a:r>
            <a:r>
              <a:rPr lang="en-IN" sz="2500" b="1" baseline="-25000" dirty="0">
                <a:solidFill>
                  <a:schemeClr val="tx1"/>
                </a:solidFill>
                <a:latin typeface="+mj-lt"/>
              </a:rPr>
              <a:t>2</a:t>
            </a:r>
            <a:endParaRPr lang="en-IN" sz="25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BCFE864-63CB-31F1-F4C5-FAFDC2124582}"/>
              </a:ext>
            </a:extLst>
          </p:cNvPr>
          <p:cNvSpPr/>
          <p:nvPr/>
        </p:nvSpPr>
        <p:spPr>
          <a:xfrm>
            <a:off x="9291092" y="6184303"/>
            <a:ext cx="604136" cy="60151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2500" b="1" dirty="0">
                <a:solidFill>
                  <a:schemeClr val="tx1"/>
                </a:solidFill>
                <a:latin typeface="+mj-lt"/>
              </a:rPr>
              <a:t>A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7BEC471-9862-F74C-3083-EE4C93597FB7}"/>
              </a:ext>
            </a:extLst>
          </p:cNvPr>
          <p:cNvSpPr/>
          <p:nvPr/>
        </p:nvSpPr>
        <p:spPr>
          <a:xfrm>
            <a:off x="10978007" y="6184303"/>
            <a:ext cx="604136" cy="60151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2500" b="1" dirty="0">
                <a:solidFill>
                  <a:schemeClr val="tx1"/>
                </a:solidFill>
                <a:latin typeface="+mj-lt"/>
              </a:rPr>
              <a:t>B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3C33B5A-3437-7E66-DE31-74C803631BA7}"/>
              </a:ext>
            </a:extLst>
          </p:cNvPr>
          <p:cNvCxnSpPr>
            <a:cxnSpLocks/>
            <a:stCxn id="110" idx="0"/>
          </p:cNvCxnSpPr>
          <p:nvPr/>
        </p:nvCxnSpPr>
        <p:spPr>
          <a:xfrm flipV="1">
            <a:off x="9593160" y="4104941"/>
            <a:ext cx="0" cy="797826"/>
          </a:xfrm>
          <a:prstGeom prst="straightConnector1">
            <a:avLst/>
          </a:prstGeom>
          <a:ln w="47625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6BFE029-4F6D-095A-060F-CA6AF5BED6CD}"/>
              </a:ext>
            </a:extLst>
          </p:cNvPr>
          <p:cNvCxnSpPr>
            <a:cxnSpLocks/>
            <a:stCxn id="111" idx="6"/>
            <a:endCxn id="112" idx="2"/>
          </p:cNvCxnSpPr>
          <p:nvPr/>
        </p:nvCxnSpPr>
        <p:spPr>
          <a:xfrm>
            <a:off x="9895228" y="6485062"/>
            <a:ext cx="1082779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0709AB0-F403-B1E4-A9CD-1B4A75AA0BCB}"/>
              </a:ext>
            </a:extLst>
          </p:cNvPr>
          <p:cNvCxnSpPr>
            <a:cxnSpLocks/>
            <a:stCxn id="110" idx="4"/>
            <a:endCxn id="111" idx="0"/>
          </p:cNvCxnSpPr>
          <p:nvPr/>
        </p:nvCxnSpPr>
        <p:spPr>
          <a:xfrm>
            <a:off x="9593160" y="5504285"/>
            <a:ext cx="0" cy="680018"/>
          </a:xfrm>
          <a:prstGeom prst="straightConnector1">
            <a:avLst/>
          </a:prstGeom>
          <a:ln w="47625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7BFD6F3-1D37-1AF1-C8D7-42D8169A6F79}"/>
              </a:ext>
            </a:extLst>
          </p:cNvPr>
          <p:cNvCxnSpPr>
            <a:cxnSpLocks/>
            <a:stCxn id="112" idx="6"/>
          </p:cNvCxnSpPr>
          <p:nvPr/>
        </p:nvCxnSpPr>
        <p:spPr>
          <a:xfrm>
            <a:off x="11582143" y="6485062"/>
            <a:ext cx="995358" cy="0"/>
          </a:xfrm>
          <a:prstGeom prst="straightConnector1">
            <a:avLst/>
          </a:prstGeom>
          <a:ln w="47625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0103221-05B2-BBB4-EC1C-766EDAA2CE68}"/>
                  </a:ext>
                </a:extLst>
              </p:cNvPr>
              <p:cNvSpPr/>
              <p:nvPr/>
            </p:nvSpPr>
            <p:spPr>
              <a:xfrm>
                <a:off x="1374319" y="1916350"/>
                <a:ext cx="429405" cy="369332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0103221-05B2-BBB4-EC1C-766EDAA2CE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19" y="1916350"/>
                <a:ext cx="429405" cy="369332"/>
              </a:xfrm>
              <a:prstGeom prst="rect">
                <a:avLst/>
              </a:prstGeom>
              <a:blipFill>
                <a:blip r:embed="rId2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65F42B80-7017-ECF1-BCCD-057E733D002A}"/>
                  </a:ext>
                </a:extLst>
              </p:cNvPr>
              <p:cNvSpPr/>
              <p:nvPr/>
            </p:nvSpPr>
            <p:spPr>
              <a:xfrm>
                <a:off x="1374318" y="3178437"/>
                <a:ext cx="429405" cy="369332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65F42B80-7017-ECF1-BCCD-057E733D0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18" y="3178437"/>
                <a:ext cx="429405" cy="369332"/>
              </a:xfrm>
              <a:prstGeom prst="rect">
                <a:avLst/>
              </a:prstGeom>
              <a:blipFill>
                <a:blip r:embed="rId3"/>
                <a:stretch>
                  <a:fillRect l="-27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08AE318C-2D58-FC32-8AAE-876186A57994}"/>
                  </a:ext>
                </a:extLst>
              </p:cNvPr>
              <p:cNvSpPr/>
              <p:nvPr/>
            </p:nvSpPr>
            <p:spPr>
              <a:xfrm>
                <a:off x="1891089" y="3630331"/>
                <a:ext cx="429405" cy="369332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08AE318C-2D58-FC32-8AAE-876186A57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089" y="3630331"/>
                <a:ext cx="429405" cy="369332"/>
              </a:xfrm>
              <a:prstGeom prst="rect">
                <a:avLst/>
              </a:prstGeom>
              <a:blipFill>
                <a:blip r:embed="rId4"/>
                <a:stretch>
                  <a:fillRect l="-27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55E9D6C-E5AE-6ACD-CF7E-20AEFB145047}"/>
                  </a:ext>
                </a:extLst>
              </p:cNvPr>
              <p:cNvSpPr/>
              <p:nvPr/>
            </p:nvSpPr>
            <p:spPr>
              <a:xfrm>
                <a:off x="2535930" y="3178437"/>
                <a:ext cx="429405" cy="369332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55E9D6C-E5AE-6ACD-CF7E-20AEFB1450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930" y="3178437"/>
                <a:ext cx="429405" cy="369332"/>
              </a:xfrm>
              <a:prstGeom prst="rect">
                <a:avLst/>
              </a:prstGeom>
              <a:blipFill>
                <a:blip r:embed="rId5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13E530A2-6D21-EC72-95DE-6A35E6DEEAE5}"/>
                  </a:ext>
                </a:extLst>
              </p:cNvPr>
              <p:cNvSpPr/>
              <p:nvPr/>
            </p:nvSpPr>
            <p:spPr>
              <a:xfrm>
                <a:off x="2536619" y="1896901"/>
                <a:ext cx="429405" cy="369332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13E530A2-6D21-EC72-95DE-6A35E6DEEA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619" y="1896901"/>
                <a:ext cx="429405" cy="369332"/>
              </a:xfrm>
              <a:prstGeom prst="rect">
                <a:avLst/>
              </a:prstGeom>
              <a:blipFill>
                <a:blip r:embed="rId6"/>
                <a:stretch>
                  <a:fillRect l="-27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A791E2B-C6EF-E73F-867B-D0E58EC6A0FD}"/>
                  </a:ext>
                </a:extLst>
              </p:cNvPr>
              <p:cNvSpPr/>
              <p:nvPr/>
            </p:nvSpPr>
            <p:spPr>
              <a:xfrm>
                <a:off x="3579443" y="3642620"/>
                <a:ext cx="429405" cy="369332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A791E2B-C6EF-E73F-867B-D0E58EC6A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443" y="3642620"/>
                <a:ext cx="429405" cy="369332"/>
              </a:xfrm>
              <a:prstGeom prst="rect">
                <a:avLst/>
              </a:prstGeom>
              <a:blipFill>
                <a:blip r:embed="rId7"/>
                <a:stretch>
                  <a:fillRect l="-27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4F0ACCE-63D4-4370-FD29-4D35990D44BF}"/>
                  </a:ext>
                </a:extLst>
              </p:cNvPr>
              <p:cNvSpPr/>
              <p:nvPr/>
            </p:nvSpPr>
            <p:spPr>
              <a:xfrm>
                <a:off x="5288352" y="3628659"/>
                <a:ext cx="429405" cy="369332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4F0ACCE-63D4-4370-FD29-4D35990D4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352" y="3628659"/>
                <a:ext cx="429405" cy="369332"/>
              </a:xfrm>
              <a:prstGeom prst="rect">
                <a:avLst/>
              </a:prstGeom>
              <a:blipFill>
                <a:blip r:embed="rId8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59F73C86-B1F9-F44E-6FC5-1437BF3B5C04}"/>
                  </a:ext>
                </a:extLst>
              </p:cNvPr>
              <p:cNvSpPr/>
              <p:nvPr/>
            </p:nvSpPr>
            <p:spPr>
              <a:xfrm>
                <a:off x="9038363" y="430509"/>
                <a:ext cx="429405" cy="369332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59F73C86-B1F9-F44E-6FC5-1437BF3B5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363" y="430509"/>
                <a:ext cx="429405" cy="369332"/>
              </a:xfrm>
              <a:prstGeom prst="rect">
                <a:avLst/>
              </a:prstGeom>
              <a:blipFill>
                <a:blip r:embed="rId9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886482C7-975D-BC20-A28E-65468A06C24D}"/>
                  </a:ext>
                </a:extLst>
              </p:cNvPr>
              <p:cNvSpPr/>
              <p:nvPr/>
            </p:nvSpPr>
            <p:spPr>
              <a:xfrm>
                <a:off x="9038362" y="1692596"/>
                <a:ext cx="429405" cy="369332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886482C7-975D-BC20-A28E-65468A06C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362" y="1692596"/>
                <a:ext cx="429405" cy="369332"/>
              </a:xfrm>
              <a:prstGeom prst="rect">
                <a:avLst/>
              </a:prstGeom>
              <a:blipFill>
                <a:blip r:embed="rId10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3C667235-19B0-0C74-FBFC-8BDEBEABE024}"/>
                  </a:ext>
                </a:extLst>
              </p:cNvPr>
              <p:cNvSpPr/>
              <p:nvPr/>
            </p:nvSpPr>
            <p:spPr>
              <a:xfrm>
                <a:off x="9555133" y="2144490"/>
                <a:ext cx="429405" cy="369332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3C667235-19B0-0C74-FBFC-8BDEBEABE0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133" y="2144490"/>
                <a:ext cx="429405" cy="369332"/>
              </a:xfrm>
              <a:prstGeom prst="rect">
                <a:avLst/>
              </a:prstGeom>
              <a:blipFill>
                <a:blip r:embed="rId11"/>
                <a:stretch>
                  <a:fillRect l="-27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5B6A7DC-985A-C025-F1CA-13AFBFFDE982}"/>
                  </a:ext>
                </a:extLst>
              </p:cNvPr>
              <p:cNvSpPr/>
              <p:nvPr/>
            </p:nvSpPr>
            <p:spPr>
              <a:xfrm>
                <a:off x="10199974" y="1692596"/>
                <a:ext cx="429405" cy="369332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5B6A7DC-985A-C025-F1CA-13AFBFFDE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9974" y="1692596"/>
                <a:ext cx="429405" cy="369332"/>
              </a:xfrm>
              <a:prstGeom prst="rect">
                <a:avLst/>
              </a:prstGeom>
              <a:blipFill>
                <a:blip r:embed="rId12"/>
                <a:stretch>
                  <a:fillRect l="-27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CF31B1F-A9BB-ADC8-BCFB-FED84A298ADF}"/>
                  </a:ext>
                </a:extLst>
              </p:cNvPr>
              <p:cNvSpPr/>
              <p:nvPr/>
            </p:nvSpPr>
            <p:spPr>
              <a:xfrm>
                <a:off x="10200663" y="411060"/>
                <a:ext cx="429405" cy="369332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CF31B1F-A9BB-ADC8-BCFB-FED84A298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663" y="411060"/>
                <a:ext cx="429405" cy="369332"/>
              </a:xfrm>
              <a:prstGeom prst="rect">
                <a:avLst/>
              </a:prstGeom>
              <a:blipFill>
                <a:blip r:embed="rId13"/>
                <a:stretch>
                  <a:fillRect l="-27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F7E617C-81C5-B2C6-0B06-DF058F57C64B}"/>
                  </a:ext>
                </a:extLst>
              </p:cNvPr>
              <p:cNvSpPr/>
              <p:nvPr/>
            </p:nvSpPr>
            <p:spPr>
              <a:xfrm>
                <a:off x="11243487" y="2156779"/>
                <a:ext cx="429405" cy="369332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F7E617C-81C5-B2C6-0B06-DF058F57C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3487" y="2156779"/>
                <a:ext cx="429405" cy="369332"/>
              </a:xfrm>
              <a:prstGeom prst="rect">
                <a:avLst/>
              </a:prstGeom>
              <a:blipFill>
                <a:blip r:embed="rId14"/>
                <a:stretch>
                  <a:fillRect l="-27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039383A3-7E0E-617A-91E4-3F9A9C11A6EB}"/>
                  </a:ext>
                </a:extLst>
              </p:cNvPr>
              <p:cNvSpPr/>
              <p:nvPr/>
            </p:nvSpPr>
            <p:spPr>
              <a:xfrm>
                <a:off x="12952396" y="2142818"/>
                <a:ext cx="429405" cy="369332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039383A3-7E0E-617A-91E4-3F9A9C11A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2396" y="2142818"/>
                <a:ext cx="429405" cy="369332"/>
              </a:xfrm>
              <a:prstGeom prst="rect">
                <a:avLst/>
              </a:prstGeom>
              <a:blipFill>
                <a:blip r:embed="rId15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627BD94-C208-4961-AD8E-0718070F7A4A}"/>
                  </a:ext>
                </a:extLst>
              </p:cNvPr>
              <p:cNvSpPr/>
              <p:nvPr/>
            </p:nvSpPr>
            <p:spPr>
              <a:xfrm>
                <a:off x="9073492" y="5603319"/>
                <a:ext cx="429405" cy="369332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627BD94-C208-4961-AD8E-0718070F7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3492" y="5603319"/>
                <a:ext cx="429405" cy="369332"/>
              </a:xfrm>
              <a:prstGeom prst="rect">
                <a:avLst/>
              </a:prstGeom>
              <a:blipFill>
                <a:blip r:embed="rId16"/>
                <a:stretch>
                  <a:fillRect l="-27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67FF5C5-2B99-7D48-35F3-459898D10E6D}"/>
                  </a:ext>
                </a:extLst>
              </p:cNvPr>
              <p:cNvSpPr/>
              <p:nvPr/>
            </p:nvSpPr>
            <p:spPr>
              <a:xfrm>
                <a:off x="9074181" y="4321783"/>
                <a:ext cx="429405" cy="369332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67FF5C5-2B99-7D48-35F3-459898D10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181" y="4321783"/>
                <a:ext cx="429405" cy="369332"/>
              </a:xfrm>
              <a:prstGeom prst="rect">
                <a:avLst/>
              </a:prstGeom>
              <a:blipFill>
                <a:blip r:embed="rId17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0782AED6-431C-B7F4-9206-FEEF44DF5549}"/>
                  </a:ext>
                </a:extLst>
              </p:cNvPr>
              <p:cNvSpPr/>
              <p:nvPr/>
            </p:nvSpPr>
            <p:spPr>
              <a:xfrm>
                <a:off x="10117005" y="6067502"/>
                <a:ext cx="429405" cy="369332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0782AED6-431C-B7F4-9206-FEEF44DF5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005" y="6067502"/>
                <a:ext cx="429405" cy="369332"/>
              </a:xfrm>
              <a:prstGeom prst="rect">
                <a:avLst/>
              </a:prstGeom>
              <a:blipFill>
                <a:blip r:embed="rId18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A8161869-EF56-842F-C4EF-7492D43335E0}"/>
                  </a:ext>
                </a:extLst>
              </p:cNvPr>
              <p:cNvSpPr/>
              <p:nvPr/>
            </p:nvSpPr>
            <p:spPr>
              <a:xfrm>
                <a:off x="11825914" y="6053541"/>
                <a:ext cx="429405" cy="369332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A8161869-EF56-842F-C4EF-7492D43335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5914" y="6053541"/>
                <a:ext cx="429405" cy="369332"/>
              </a:xfrm>
              <a:prstGeom prst="rect">
                <a:avLst/>
              </a:prstGeom>
              <a:blipFill>
                <a:blip r:embed="rId19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B6B83F06-B2E4-03C9-EFA0-E8BCD343031A}"/>
              </a:ext>
            </a:extLst>
          </p:cNvPr>
          <p:cNvSpPr txBox="1"/>
          <p:nvPr/>
        </p:nvSpPr>
        <p:spPr>
          <a:xfrm rot="19172744">
            <a:off x="6106238" y="2420398"/>
            <a:ext cx="23535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SPECTRA_ME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E827BB6-D486-DFFE-E46B-E0C9AAB34439}"/>
              </a:ext>
            </a:extLst>
          </p:cNvPr>
          <p:cNvSpPr txBox="1"/>
          <p:nvPr/>
        </p:nvSpPr>
        <p:spPr>
          <a:xfrm rot="19172744">
            <a:off x="6856349" y="2799386"/>
            <a:ext cx="14436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FastCore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899EE4F-507A-93BE-C2C2-9B896D79529E}"/>
              </a:ext>
            </a:extLst>
          </p:cNvPr>
          <p:cNvSpPr txBox="1"/>
          <p:nvPr/>
        </p:nvSpPr>
        <p:spPr>
          <a:xfrm rot="2079899">
            <a:off x="6900375" y="4538156"/>
            <a:ext cx="15686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SwiftCore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5" name="Table 154">
                <a:extLst>
                  <a:ext uri="{FF2B5EF4-FFF2-40B4-BE49-F238E27FC236}">
                    <a16:creationId xmlns:a16="http://schemas.microsoft.com/office/drawing/2014/main" id="{69878579-75EE-A233-03EA-74E27C0746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6468314"/>
                  </p:ext>
                </p:extLst>
              </p:nvPr>
            </p:nvGraphicFramePr>
            <p:xfrm>
              <a:off x="826593" y="4823690"/>
              <a:ext cx="5331296" cy="1123062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66412">
                      <a:extLst>
                        <a:ext uri="{9D8B030D-6E8A-4147-A177-3AD203B41FA5}">
                          <a16:colId xmlns:a16="http://schemas.microsoft.com/office/drawing/2014/main" val="3914520927"/>
                        </a:ext>
                      </a:extLst>
                    </a:gridCol>
                    <a:gridCol w="666412">
                      <a:extLst>
                        <a:ext uri="{9D8B030D-6E8A-4147-A177-3AD203B41FA5}">
                          <a16:colId xmlns:a16="http://schemas.microsoft.com/office/drawing/2014/main" val="813249172"/>
                        </a:ext>
                      </a:extLst>
                    </a:gridCol>
                    <a:gridCol w="666412">
                      <a:extLst>
                        <a:ext uri="{9D8B030D-6E8A-4147-A177-3AD203B41FA5}">
                          <a16:colId xmlns:a16="http://schemas.microsoft.com/office/drawing/2014/main" val="440648208"/>
                        </a:ext>
                      </a:extLst>
                    </a:gridCol>
                    <a:gridCol w="666412">
                      <a:extLst>
                        <a:ext uri="{9D8B030D-6E8A-4147-A177-3AD203B41FA5}">
                          <a16:colId xmlns:a16="http://schemas.microsoft.com/office/drawing/2014/main" val="1881634604"/>
                        </a:ext>
                      </a:extLst>
                    </a:gridCol>
                    <a:gridCol w="666412">
                      <a:extLst>
                        <a:ext uri="{9D8B030D-6E8A-4147-A177-3AD203B41FA5}">
                          <a16:colId xmlns:a16="http://schemas.microsoft.com/office/drawing/2014/main" val="2050226823"/>
                        </a:ext>
                      </a:extLst>
                    </a:gridCol>
                    <a:gridCol w="666412">
                      <a:extLst>
                        <a:ext uri="{9D8B030D-6E8A-4147-A177-3AD203B41FA5}">
                          <a16:colId xmlns:a16="http://schemas.microsoft.com/office/drawing/2014/main" val="653483544"/>
                        </a:ext>
                      </a:extLst>
                    </a:gridCol>
                    <a:gridCol w="666412">
                      <a:extLst>
                        <a:ext uri="{9D8B030D-6E8A-4147-A177-3AD203B41FA5}">
                          <a16:colId xmlns:a16="http://schemas.microsoft.com/office/drawing/2014/main" val="2233680395"/>
                        </a:ext>
                      </a:extLst>
                    </a:gridCol>
                    <a:gridCol w="666412">
                      <a:extLst>
                        <a:ext uri="{9D8B030D-6E8A-4147-A177-3AD203B41FA5}">
                          <a16:colId xmlns:a16="http://schemas.microsoft.com/office/drawing/2014/main" val="549572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4096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p>
                                    <m:r>
                                      <a:rPr lang="en-IN" b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𝒍𝒃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dirty="0"/>
                            <a:t>-200</a:t>
                          </a:r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dirty="0"/>
                            <a:t>0</a:t>
                          </a:r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dirty="0"/>
                            <a:t>0</a:t>
                          </a:r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dirty="0"/>
                            <a:t>-200</a:t>
                          </a:r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dirty="0"/>
                            <a:t>0</a:t>
                          </a:r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dirty="0"/>
                            <a:t>300</a:t>
                          </a:r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dirty="0"/>
                            <a:t>-1000</a:t>
                          </a:r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27005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p>
                                    <m:r>
                                      <a:rPr lang="en-IN" b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𝒖𝒃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dirty="0"/>
                            <a:t>1000</a:t>
                          </a:r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/>
                            <a:t>1000</a:t>
                          </a:r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dirty="0"/>
                            <a:t>1000</a:t>
                          </a:r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dirty="0"/>
                            <a:t>1000</a:t>
                          </a:r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dirty="0"/>
                            <a:t>1000</a:t>
                          </a:r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dirty="0"/>
                            <a:t>1000</a:t>
                          </a:r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dirty="0"/>
                            <a:t>1000</a:t>
                          </a:r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378289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5" name="Table 154">
                <a:extLst>
                  <a:ext uri="{FF2B5EF4-FFF2-40B4-BE49-F238E27FC236}">
                    <a16:creationId xmlns:a16="http://schemas.microsoft.com/office/drawing/2014/main" id="{69878579-75EE-A233-03EA-74E27C0746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6468314"/>
                  </p:ext>
                </p:extLst>
              </p:nvPr>
            </p:nvGraphicFramePr>
            <p:xfrm>
              <a:off x="826593" y="4823690"/>
              <a:ext cx="5331296" cy="1123062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66412">
                      <a:extLst>
                        <a:ext uri="{9D8B030D-6E8A-4147-A177-3AD203B41FA5}">
                          <a16:colId xmlns:a16="http://schemas.microsoft.com/office/drawing/2014/main" val="3914520927"/>
                        </a:ext>
                      </a:extLst>
                    </a:gridCol>
                    <a:gridCol w="666412">
                      <a:extLst>
                        <a:ext uri="{9D8B030D-6E8A-4147-A177-3AD203B41FA5}">
                          <a16:colId xmlns:a16="http://schemas.microsoft.com/office/drawing/2014/main" val="813249172"/>
                        </a:ext>
                      </a:extLst>
                    </a:gridCol>
                    <a:gridCol w="666412">
                      <a:extLst>
                        <a:ext uri="{9D8B030D-6E8A-4147-A177-3AD203B41FA5}">
                          <a16:colId xmlns:a16="http://schemas.microsoft.com/office/drawing/2014/main" val="440648208"/>
                        </a:ext>
                      </a:extLst>
                    </a:gridCol>
                    <a:gridCol w="666412">
                      <a:extLst>
                        <a:ext uri="{9D8B030D-6E8A-4147-A177-3AD203B41FA5}">
                          <a16:colId xmlns:a16="http://schemas.microsoft.com/office/drawing/2014/main" val="1881634604"/>
                        </a:ext>
                      </a:extLst>
                    </a:gridCol>
                    <a:gridCol w="666412">
                      <a:extLst>
                        <a:ext uri="{9D8B030D-6E8A-4147-A177-3AD203B41FA5}">
                          <a16:colId xmlns:a16="http://schemas.microsoft.com/office/drawing/2014/main" val="2050226823"/>
                        </a:ext>
                      </a:extLst>
                    </a:gridCol>
                    <a:gridCol w="666412">
                      <a:extLst>
                        <a:ext uri="{9D8B030D-6E8A-4147-A177-3AD203B41FA5}">
                          <a16:colId xmlns:a16="http://schemas.microsoft.com/office/drawing/2014/main" val="653483544"/>
                        </a:ext>
                      </a:extLst>
                    </a:gridCol>
                    <a:gridCol w="666412">
                      <a:extLst>
                        <a:ext uri="{9D8B030D-6E8A-4147-A177-3AD203B41FA5}">
                          <a16:colId xmlns:a16="http://schemas.microsoft.com/office/drawing/2014/main" val="2233680395"/>
                        </a:ext>
                      </a:extLst>
                    </a:gridCol>
                    <a:gridCol w="666412">
                      <a:extLst>
                        <a:ext uri="{9D8B030D-6E8A-4147-A177-3AD203B41FA5}">
                          <a16:colId xmlns:a16="http://schemas.microsoft.com/office/drawing/2014/main" val="549572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01835" t="-1639" r="-604587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200000" t="-1639" r="-499091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302752" t="-1639" r="-403670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399091" t="-1639" r="-300000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503670" t="-1639" r="-202752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598182" t="-1639" r="-100909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704587" t="-1639" r="-1835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4096913"/>
                      </a:ext>
                    </a:extLst>
                  </a:tr>
                  <a:tr h="3761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909" t="-100000" r="-698182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dirty="0"/>
                            <a:t>-200</a:t>
                          </a:r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dirty="0"/>
                            <a:t>0</a:t>
                          </a:r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dirty="0"/>
                            <a:t>0</a:t>
                          </a:r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dirty="0"/>
                            <a:t>-200</a:t>
                          </a:r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dirty="0"/>
                            <a:t>0</a:t>
                          </a:r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dirty="0"/>
                            <a:t>300</a:t>
                          </a:r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dirty="0"/>
                            <a:t>-1000</a:t>
                          </a:r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27005207"/>
                      </a:ext>
                    </a:extLst>
                  </a:tr>
                  <a:tr h="3761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909" t="-200000" r="-69818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dirty="0"/>
                            <a:t>1000</a:t>
                          </a:r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/>
                            <a:t>1000</a:t>
                          </a:r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dirty="0"/>
                            <a:t>1000</a:t>
                          </a:r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dirty="0"/>
                            <a:t>1000</a:t>
                          </a:r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dirty="0"/>
                            <a:t>1000</a:t>
                          </a:r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dirty="0"/>
                            <a:t>1000</a:t>
                          </a:r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dirty="0"/>
                            <a:t>1000</a:t>
                          </a:r>
                        </a:p>
                      </a:txBody>
                      <a:tcPr marL="0" marR="72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378289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6308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466</TotalTime>
  <Words>62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KUMAR</dc:creator>
  <cp:lastModifiedBy>PAVAN KUMAR S</cp:lastModifiedBy>
  <cp:revision>1</cp:revision>
  <dcterms:created xsi:type="dcterms:W3CDTF">2023-11-30T07:08:37Z</dcterms:created>
  <dcterms:modified xsi:type="dcterms:W3CDTF">2025-09-23T10:25:58Z</dcterms:modified>
</cp:coreProperties>
</file>