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9" r:id="rId1"/>
    <p:sldMasterId id="2147483746" r:id="rId2"/>
    <p:sldMasterId id="2147483733" r:id="rId3"/>
    <p:sldMasterId id="2147483750" r:id="rId4"/>
  </p:sldMasterIdLst>
  <p:notesMasterIdLst>
    <p:notesMasterId r:id="rId27"/>
  </p:notesMasterIdLst>
  <p:sldIdLst>
    <p:sldId id="379" r:id="rId5"/>
    <p:sldId id="402" r:id="rId6"/>
    <p:sldId id="394" r:id="rId7"/>
    <p:sldId id="383" r:id="rId8"/>
    <p:sldId id="399" r:id="rId9"/>
    <p:sldId id="401" r:id="rId10"/>
    <p:sldId id="396" r:id="rId11"/>
    <p:sldId id="400" r:id="rId12"/>
    <p:sldId id="395" r:id="rId13"/>
    <p:sldId id="384" r:id="rId14"/>
    <p:sldId id="390" r:id="rId15"/>
    <p:sldId id="389" r:id="rId16"/>
    <p:sldId id="392" r:id="rId17"/>
    <p:sldId id="259" r:id="rId18"/>
    <p:sldId id="387" r:id="rId19"/>
    <p:sldId id="260" r:id="rId20"/>
    <p:sldId id="388" r:id="rId21"/>
    <p:sldId id="391" r:id="rId22"/>
    <p:sldId id="403" r:id="rId23"/>
    <p:sldId id="380" r:id="rId24"/>
    <p:sldId id="381" r:id="rId25"/>
    <p:sldId id="382" r:id="rId2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972" userDrawn="1">
          <p15:clr>
            <a:srgbClr val="A4A3A4"/>
          </p15:clr>
        </p15:guide>
        <p15:guide id="4" pos="3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F35F"/>
    <a:srgbClr val="D3002D"/>
    <a:srgbClr val="595959"/>
    <a:srgbClr val="16DFDA"/>
    <a:srgbClr val="30F358"/>
    <a:srgbClr val="1240C7"/>
    <a:srgbClr val="1157C7"/>
    <a:srgbClr val="1D8BC4"/>
    <a:srgbClr val="2BC9D0"/>
    <a:srgbClr val="1875C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91A9FD-2406-466B-BA3A-495B684194D5}" v="231" dt="2019-04-15T16:58:01.1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guide orient="horz" pos="1620"/>
        <p:guide pos="2880"/>
        <p:guide orient="horz" pos="972"/>
        <p:guide pos="336"/>
      </p:guideLst>
    </p:cSldViewPr>
  </p:slide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hew Salvaris" userId="S::masalvar@microsoft.com::59648a3a-3287-4164-9247-f9bbe62062b8" providerId="AD" clId="Web-{28F11B0E-90A1-1020-FA56-6D76E64B5C86}"/>
    <pc:docChg chg="modSld">
      <pc:chgData name="Mathew Salvaris" userId="S::masalvar@microsoft.com::59648a3a-3287-4164-9247-f9bbe62062b8" providerId="AD" clId="Web-{28F11B0E-90A1-1020-FA56-6D76E64B5C86}" dt="2019-04-08T12:05:23.005" v="5" actId="1076"/>
      <pc:docMkLst>
        <pc:docMk/>
      </pc:docMkLst>
      <pc:sldChg chg="addSp delSp modSp">
        <pc:chgData name="Mathew Salvaris" userId="S::masalvar@microsoft.com::59648a3a-3287-4164-9247-f9bbe62062b8" providerId="AD" clId="Web-{28F11B0E-90A1-1020-FA56-6D76E64B5C86}" dt="2019-04-08T12:05:23.005" v="5" actId="1076"/>
        <pc:sldMkLst>
          <pc:docMk/>
          <pc:sldMk cId="3239138468" sldId="393"/>
        </pc:sldMkLst>
        <pc:spChg chg="del">
          <ac:chgData name="Mathew Salvaris" userId="S::masalvar@microsoft.com::59648a3a-3287-4164-9247-f9bbe62062b8" providerId="AD" clId="Web-{28F11B0E-90A1-1020-FA56-6D76E64B5C86}" dt="2019-04-08T12:03:44.114" v="0"/>
          <ac:spMkLst>
            <pc:docMk/>
            <pc:sldMk cId="3239138468" sldId="393"/>
            <ac:spMk id="3" creationId="{00000000-0000-0000-0000-000000000000}"/>
          </ac:spMkLst>
        </pc:spChg>
        <pc:picChg chg="add mod">
          <ac:chgData name="Mathew Salvaris" userId="S::masalvar@microsoft.com::59648a3a-3287-4164-9247-f9bbe62062b8" providerId="AD" clId="Web-{28F11B0E-90A1-1020-FA56-6D76E64B5C86}" dt="2019-04-08T12:05:23.005" v="5" actId="1076"/>
          <ac:picMkLst>
            <pc:docMk/>
            <pc:sldMk cId="3239138468" sldId="393"/>
            <ac:picMk id="4" creationId="{E88D21C0-31CB-4ED9-A069-D1FA0CBFB73F}"/>
          </ac:picMkLst>
        </pc:picChg>
      </pc:sldChg>
    </pc:docChg>
  </pc:docChgLst>
  <pc:docChgLst>
    <pc:chgData name="Fidan Boylu Uz" userId="0192ca43-e179-45a6-89f4-f48aebdcc522" providerId="ADAL" clId="{C16642D5-8389-42C9-85C9-1F0C2DBD3F2E}"/>
    <pc:docChg chg="modSld">
      <pc:chgData name="Fidan Boylu Uz" userId="0192ca43-e179-45a6-89f4-f48aebdcc522" providerId="ADAL" clId="{C16642D5-8389-42C9-85C9-1F0C2DBD3F2E}" dt="2019-04-15T16:34:07.167" v="51" actId="20577"/>
      <pc:docMkLst>
        <pc:docMk/>
      </pc:docMkLst>
      <pc:sldChg chg="modSp">
        <pc:chgData name="Fidan Boylu Uz" userId="0192ca43-e179-45a6-89f4-f48aebdcc522" providerId="ADAL" clId="{C16642D5-8389-42C9-85C9-1F0C2DBD3F2E}" dt="2019-04-10T17:20:45.989" v="9" actId="20577"/>
        <pc:sldMkLst>
          <pc:docMk/>
          <pc:sldMk cId="220032589" sldId="260"/>
        </pc:sldMkLst>
        <pc:spChg chg="mod">
          <ac:chgData name="Fidan Boylu Uz" userId="0192ca43-e179-45a6-89f4-f48aebdcc522" providerId="ADAL" clId="{C16642D5-8389-42C9-85C9-1F0C2DBD3F2E}" dt="2019-04-10T17:20:45.989" v="9" actId="20577"/>
          <ac:spMkLst>
            <pc:docMk/>
            <pc:sldMk cId="220032589" sldId="260"/>
            <ac:spMk id="58" creationId="{50AA074C-9B14-4B29-AAD9-D6120FAA51E4}"/>
          </ac:spMkLst>
        </pc:spChg>
      </pc:sldChg>
      <pc:sldChg chg="modSp">
        <pc:chgData name="Fidan Boylu Uz" userId="0192ca43-e179-45a6-89f4-f48aebdcc522" providerId="ADAL" clId="{C16642D5-8389-42C9-85C9-1F0C2DBD3F2E}" dt="2019-04-10T17:21:30.023" v="39" actId="20577"/>
        <pc:sldMkLst>
          <pc:docMk/>
          <pc:sldMk cId="4139666089" sldId="387"/>
        </pc:sldMkLst>
        <pc:spChg chg="mod">
          <ac:chgData name="Fidan Boylu Uz" userId="0192ca43-e179-45a6-89f4-f48aebdcc522" providerId="ADAL" clId="{C16642D5-8389-42C9-85C9-1F0C2DBD3F2E}" dt="2019-04-10T17:21:11.836" v="23" actId="20577"/>
          <ac:spMkLst>
            <pc:docMk/>
            <pc:sldMk cId="4139666089" sldId="387"/>
            <ac:spMk id="2" creationId="{00000000-0000-0000-0000-000000000000}"/>
          </ac:spMkLst>
        </pc:spChg>
        <pc:spChg chg="mod">
          <ac:chgData name="Fidan Boylu Uz" userId="0192ca43-e179-45a6-89f4-f48aebdcc522" providerId="ADAL" clId="{C16642D5-8389-42C9-85C9-1F0C2DBD3F2E}" dt="2019-04-10T17:21:30.023" v="39" actId="20577"/>
          <ac:spMkLst>
            <pc:docMk/>
            <pc:sldMk cId="4139666089" sldId="387"/>
            <ac:spMk id="3" creationId="{00000000-0000-0000-0000-000000000000}"/>
          </ac:spMkLst>
        </pc:spChg>
      </pc:sldChg>
      <pc:sldChg chg="modSp">
        <pc:chgData name="Fidan Boylu Uz" userId="0192ca43-e179-45a6-89f4-f48aebdcc522" providerId="ADAL" clId="{C16642D5-8389-42C9-85C9-1F0C2DBD3F2E}" dt="2019-04-15T16:34:07.167" v="51" actId="20577"/>
        <pc:sldMkLst>
          <pc:docMk/>
          <pc:sldMk cId="2894872045" sldId="388"/>
        </pc:sldMkLst>
        <pc:spChg chg="mod">
          <ac:chgData name="Fidan Boylu Uz" userId="0192ca43-e179-45a6-89f4-f48aebdcc522" providerId="ADAL" clId="{C16642D5-8389-42C9-85C9-1F0C2DBD3F2E}" dt="2019-04-15T16:34:07.167" v="51" actId="20577"/>
          <ac:spMkLst>
            <pc:docMk/>
            <pc:sldMk cId="2894872045" sldId="388"/>
            <ac:spMk id="3" creationId="{00000000-0000-0000-0000-000000000000}"/>
          </ac:spMkLst>
        </pc:spChg>
      </pc:sldChg>
      <pc:sldChg chg="modSp">
        <pc:chgData name="Fidan Boylu Uz" userId="0192ca43-e179-45a6-89f4-f48aebdcc522" providerId="ADAL" clId="{C16642D5-8389-42C9-85C9-1F0C2DBD3F2E}" dt="2019-04-10T17:20:59.684" v="19" actId="20577"/>
        <pc:sldMkLst>
          <pc:docMk/>
          <pc:sldMk cId="3989019694" sldId="390"/>
        </pc:sldMkLst>
        <pc:spChg chg="mod">
          <ac:chgData name="Fidan Boylu Uz" userId="0192ca43-e179-45a6-89f4-f48aebdcc522" providerId="ADAL" clId="{C16642D5-8389-42C9-85C9-1F0C2DBD3F2E}" dt="2019-04-10T17:20:59.684" v="19" actId="20577"/>
          <ac:spMkLst>
            <pc:docMk/>
            <pc:sldMk cId="3989019694" sldId="390"/>
            <ac:spMk id="3" creationId="{00000000-0000-0000-0000-000000000000}"/>
          </ac:spMkLst>
        </pc:spChg>
      </pc:sldChg>
    </pc:docChg>
  </pc:docChgLst>
  <pc:docChgLst>
    <pc:chgData name="Fidan Boylu Uz" userId="0192ca43-e179-45a6-89f4-f48aebdcc522" providerId="ADAL" clId="{2C0DB312-B0CC-4B98-BF29-A9C02539C97B}"/>
    <pc:docChg chg="undo custSel addSld delSld modSld sldOrd">
      <pc:chgData name="Fidan Boylu Uz" userId="0192ca43-e179-45a6-89f4-f48aebdcc522" providerId="ADAL" clId="{2C0DB312-B0CC-4B98-BF29-A9C02539C97B}" dt="2019-03-29T18:17:09.358" v="2851" actId="1035"/>
      <pc:docMkLst>
        <pc:docMk/>
      </pc:docMkLst>
      <pc:sldChg chg="addSp delSp modSp add del">
        <pc:chgData name="Fidan Boylu Uz" userId="0192ca43-e179-45a6-89f4-f48aebdcc522" providerId="ADAL" clId="{2C0DB312-B0CC-4B98-BF29-A9C02539C97B}" dt="2019-03-29T18:09:21.712" v="2610" actId="1076"/>
        <pc:sldMkLst>
          <pc:docMk/>
          <pc:sldMk cId="3495180293" sldId="259"/>
        </pc:sldMkLst>
        <pc:spChg chg="add del mod">
          <ac:chgData name="Fidan Boylu Uz" userId="0192ca43-e179-45a6-89f4-f48aebdcc522" providerId="ADAL" clId="{2C0DB312-B0CC-4B98-BF29-A9C02539C97B}" dt="2019-03-29T13:51:30.524" v="739"/>
          <ac:spMkLst>
            <pc:docMk/>
            <pc:sldMk cId="3495180293" sldId="259"/>
            <ac:spMk id="2" creationId="{A909621F-8333-4030-A5F7-143BE5483959}"/>
          </ac:spMkLst>
        </pc:spChg>
        <pc:spChg chg="del">
          <ac:chgData name="Fidan Boylu Uz" userId="0192ca43-e179-45a6-89f4-f48aebdcc522" providerId="ADAL" clId="{2C0DB312-B0CC-4B98-BF29-A9C02539C97B}" dt="2019-03-26T18:35:59.564" v="648" actId="478"/>
          <ac:spMkLst>
            <pc:docMk/>
            <pc:sldMk cId="3495180293" sldId="259"/>
            <ac:spMk id="3" creationId="{F557B369-D7F8-4990-8A21-8F7704E538D4}"/>
          </ac:spMkLst>
        </pc:spChg>
        <pc:spChg chg="mod">
          <ac:chgData name="Fidan Boylu Uz" userId="0192ca43-e179-45a6-89f4-f48aebdcc522" providerId="ADAL" clId="{2C0DB312-B0CC-4B98-BF29-A9C02539C97B}" dt="2019-03-29T13:56:05.030" v="957" actId="1037"/>
          <ac:spMkLst>
            <pc:docMk/>
            <pc:sldMk cId="3495180293" sldId="259"/>
            <ac:spMk id="4" creationId="{918D1362-2DA9-4E72-97C7-1CD67E0D3239}"/>
          </ac:spMkLst>
        </pc:spChg>
        <pc:spChg chg="mod">
          <ac:chgData name="Fidan Boylu Uz" userId="0192ca43-e179-45a6-89f4-f48aebdcc522" providerId="ADAL" clId="{2C0DB312-B0CC-4B98-BF29-A9C02539C97B}" dt="2019-03-29T13:56:05.030" v="957" actId="1037"/>
          <ac:spMkLst>
            <pc:docMk/>
            <pc:sldMk cId="3495180293" sldId="259"/>
            <ac:spMk id="6" creationId="{85568DE5-4A49-4030-A2CD-6D32509DE13F}"/>
          </ac:spMkLst>
        </pc:spChg>
        <pc:spChg chg="add del mod">
          <ac:chgData name="Fidan Boylu Uz" userId="0192ca43-e179-45a6-89f4-f48aebdcc522" providerId="ADAL" clId="{2C0DB312-B0CC-4B98-BF29-A9C02539C97B}" dt="2019-03-29T13:56:05.030" v="957" actId="1037"/>
          <ac:spMkLst>
            <pc:docMk/>
            <pc:sldMk cId="3495180293" sldId="259"/>
            <ac:spMk id="7" creationId="{6547395C-67C3-418E-96E0-E84672173D80}"/>
          </ac:spMkLst>
        </pc:spChg>
        <pc:spChg chg="del">
          <ac:chgData name="Fidan Boylu Uz" userId="0192ca43-e179-45a6-89f4-f48aebdcc522" providerId="ADAL" clId="{2C0DB312-B0CC-4B98-BF29-A9C02539C97B}" dt="2019-03-26T18:32:57.067" v="641" actId="478"/>
          <ac:spMkLst>
            <pc:docMk/>
            <pc:sldMk cId="3495180293" sldId="259"/>
            <ac:spMk id="8" creationId="{C145760C-26A8-499E-9936-4A8142EBD78F}"/>
          </ac:spMkLst>
        </pc:spChg>
        <pc:spChg chg="add del mod">
          <ac:chgData name="Fidan Boylu Uz" userId="0192ca43-e179-45a6-89f4-f48aebdcc522" providerId="ADAL" clId="{2C0DB312-B0CC-4B98-BF29-A9C02539C97B}" dt="2019-03-29T13:55:19.210" v="850" actId="478"/>
          <ac:spMkLst>
            <pc:docMk/>
            <pc:sldMk cId="3495180293" sldId="259"/>
            <ac:spMk id="9" creationId="{5834C2E9-BE56-4869-B8F4-C5ED6BB01049}"/>
          </ac:spMkLst>
        </pc:spChg>
        <pc:spChg chg="mod">
          <ac:chgData name="Fidan Boylu Uz" userId="0192ca43-e179-45a6-89f4-f48aebdcc522" providerId="ADAL" clId="{2C0DB312-B0CC-4B98-BF29-A9C02539C97B}" dt="2019-03-29T13:56:05.030" v="957" actId="1037"/>
          <ac:spMkLst>
            <pc:docMk/>
            <pc:sldMk cId="3495180293" sldId="259"/>
            <ac:spMk id="10" creationId="{F1492C9A-1E38-4003-B192-2CFF56D1E7CE}"/>
          </ac:spMkLst>
        </pc:spChg>
        <pc:spChg chg="add mod">
          <ac:chgData name="Fidan Boylu Uz" userId="0192ca43-e179-45a6-89f4-f48aebdcc522" providerId="ADAL" clId="{2C0DB312-B0CC-4B98-BF29-A9C02539C97B}" dt="2019-03-29T18:09:21.712" v="2610" actId="1076"/>
          <ac:spMkLst>
            <pc:docMk/>
            <pc:sldMk cId="3495180293" sldId="259"/>
            <ac:spMk id="11" creationId="{4F7368D3-B1A1-490A-95CE-D345CBE15D07}"/>
          </ac:spMkLst>
        </pc:spChg>
        <pc:spChg chg="mod">
          <ac:chgData name="Fidan Boylu Uz" userId="0192ca43-e179-45a6-89f4-f48aebdcc522" providerId="ADAL" clId="{2C0DB312-B0CC-4B98-BF29-A9C02539C97B}" dt="2019-03-29T13:56:05.030" v="957" actId="1037"/>
          <ac:spMkLst>
            <pc:docMk/>
            <pc:sldMk cId="3495180293" sldId="259"/>
            <ac:spMk id="12" creationId="{CA5A34D7-D4A7-426F-9717-343C3B0E4C97}"/>
          </ac:spMkLst>
        </pc:spChg>
        <pc:spChg chg="mod">
          <ac:chgData name="Fidan Boylu Uz" userId="0192ca43-e179-45a6-89f4-f48aebdcc522" providerId="ADAL" clId="{2C0DB312-B0CC-4B98-BF29-A9C02539C97B}" dt="2019-03-29T13:56:05.030" v="957" actId="1037"/>
          <ac:spMkLst>
            <pc:docMk/>
            <pc:sldMk cId="3495180293" sldId="259"/>
            <ac:spMk id="14" creationId="{E536BED0-0D5B-494F-9B00-B9D3D401611B}"/>
          </ac:spMkLst>
        </pc:spChg>
        <pc:spChg chg="mod">
          <ac:chgData name="Fidan Boylu Uz" userId="0192ca43-e179-45a6-89f4-f48aebdcc522" providerId="ADAL" clId="{2C0DB312-B0CC-4B98-BF29-A9C02539C97B}" dt="2019-03-29T13:56:05.030" v="957" actId="1037"/>
          <ac:spMkLst>
            <pc:docMk/>
            <pc:sldMk cId="3495180293" sldId="259"/>
            <ac:spMk id="27" creationId="{73E91970-2D07-4B2E-A722-A71E6982BCC9}"/>
          </ac:spMkLst>
        </pc:spChg>
        <pc:spChg chg="mod">
          <ac:chgData name="Fidan Boylu Uz" userId="0192ca43-e179-45a6-89f4-f48aebdcc522" providerId="ADAL" clId="{2C0DB312-B0CC-4B98-BF29-A9C02539C97B}" dt="2019-03-29T13:56:05.030" v="957" actId="1037"/>
          <ac:spMkLst>
            <pc:docMk/>
            <pc:sldMk cId="3495180293" sldId="259"/>
            <ac:spMk id="31" creationId="{8A203C95-B4B0-4AA4-894A-FDBFE65322E4}"/>
          </ac:spMkLst>
        </pc:spChg>
        <pc:spChg chg="mod">
          <ac:chgData name="Fidan Boylu Uz" userId="0192ca43-e179-45a6-89f4-f48aebdcc522" providerId="ADAL" clId="{2C0DB312-B0CC-4B98-BF29-A9C02539C97B}" dt="2019-03-29T13:56:05.030" v="957" actId="1037"/>
          <ac:spMkLst>
            <pc:docMk/>
            <pc:sldMk cId="3495180293" sldId="259"/>
            <ac:spMk id="54" creationId="{15DC0E0A-CFEC-4304-8EF9-884CAE3918A2}"/>
          </ac:spMkLst>
        </pc:spChg>
        <pc:spChg chg="mod">
          <ac:chgData name="Fidan Boylu Uz" userId="0192ca43-e179-45a6-89f4-f48aebdcc522" providerId="ADAL" clId="{2C0DB312-B0CC-4B98-BF29-A9C02539C97B}" dt="2019-03-29T13:56:05.030" v="957" actId="1037"/>
          <ac:spMkLst>
            <pc:docMk/>
            <pc:sldMk cId="3495180293" sldId="259"/>
            <ac:spMk id="56" creationId="{8C50FA16-67A5-4871-A267-5E2072195DD9}"/>
          </ac:spMkLst>
        </pc:spChg>
        <pc:spChg chg="mod">
          <ac:chgData name="Fidan Boylu Uz" userId="0192ca43-e179-45a6-89f4-f48aebdcc522" providerId="ADAL" clId="{2C0DB312-B0CC-4B98-BF29-A9C02539C97B}" dt="2019-03-29T13:56:05.030" v="957" actId="1037"/>
          <ac:spMkLst>
            <pc:docMk/>
            <pc:sldMk cId="3495180293" sldId="259"/>
            <ac:spMk id="57" creationId="{8FB85D34-0787-4314-B370-D4FD4EB1D8B5}"/>
          </ac:spMkLst>
        </pc:spChg>
        <pc:spChg chg="add del mod">
          <ac:chgData name="Fidan Boylu Uz" userId="0192ca43-e179-45a6-89f4-f48aebdcc522" providerId="ADAL" clId="{2C0DB312-B0CC-4B98-BF29-A9C02539C97B}" dt="2019-03-29T13:55:16.009" v="849" actId="478"/>
          <ac:spMkLst>
            <pc:docMk/>
            <pc:sldMk cId="3495180293" sldId="259"/>
            <ac:spMk id="60" creationId="{7C3E1111-3A48-4682-BCCF-A0B16AA61560}"/>
          </ac:spMkLst>
        </pc:spChg>
        <pc:spChg chg="mod">
          <ac:chgData name="Fidan Boylu Uz" userId="0192ca43-e179-45a6-89f4-f48aebdcc522" providerId="ADAL" clId="{2C0DB312-B0CC-4B98-BF29-A9C02539C97B}" dt="2019-03-29T13:58:13.473" v="1041" actId="14100"/>
          <ac:spMkLst>
            <pc:docMk/>
            <pc:sldMk cId="3495180293" sldId="259"/>
            <ac:spMk id="66" creationId="{1B02950C-B910-4AB6-9BE0-2DB14257C2EF}"/>
          </ac:spMkLst>
        </pc:spChg>
        <pc:spChg chg="mod">
          <ac:chgData name="Fidan Boylu Uz" userId="0192ca43-e179-45a6-89f4-f48aebdcc522" providerId="ADAL" clId="{2C0DB312-B0CC-4B98-BF29-A9C02539C97B}" dt="2019-03-29T13:56:05.030" v="957" actId="1037"/>
          <ac:spMkLst>
            <pc:docMk/>
            <pc:sldMk cId="3495180293" sldId="259"/>
            <ac:spMk id="67" creationId="{DACF06F1-30C0-4661-8B5C-4D5D54FAAC54}"/>
          </ac:spMkLst>
        </pc:spChg>
        <pc:spChg chg="add">
          <ac:chgData name="Fidan Boylu Uz" userId="0192ca43-e179-45a6-89f4-f48aebdcc522" providerId="ADAL" clId="{2C0DB312-B0CC-4B98-BF29-A9C02539C97B}" dt="2019-03-29T13:55:53.187" v="921"/>
          <ac:spMkLst>
            <pc:docMk/>
            <pc:sldMk cId="3495180293" sldId="259"/>
            <ac:spMk id="68" creationId="{B572AD39-BA4E-40BA-AD3E-0D1E05542B07}"/>
          </ac:spMkLst>
        </pc:spChg>
        <pc:spChg chg="mod">
          <ac:chgData name="Fidan Boylu Uz" userId="0192ca43-e179-45a6-89f4-f48aebdcc522" providerId="ADAL" clId="{2C0DB312-B0CC-4B98-BF29-A9C02539C97B}" dt="2019-03-29T13:56:05.030" v="957" actId="1037"/>
          <ac:spMkLst>
            <pc:docMk/>
            <pc:sldMk cId="3495180293" sldId="259"/>
            <ac:spMk id="69" creationId="{D9591B70-54A4-4979-8361-BFF4F133F7A1}"/>
          </ac:spMkLst>
        </pc:spChg>
        <pc:grpChg chg="mod">
          <ac:chgData name="Fidan Boylu Uz" userId="0192ca43-e179-45a6-89f4-f48aebdcc522" providerId="ADAL" clId="{2C0DB312-B0CC-4B98-BF29-A9C02539C97B}" dt="2019-03-29T13:56:05.030" v="957" actId="1037"/>
          <ac:grpSpMkLst>
            <pc:docMk/>
            <pc:sldMk cId="3495180293" sldId="259"/>
            <ac:grpSpMk id="16" creationId="{48B0A8EB-D81E-47E5-A433-887541CE49E1}"/>
          </ac:grpSpMkLst>
        </pc:grpChg>
        <pc:grpChg chg="mod">
          <ac:chgData name="Fidan Boylu Uz" userId="0192ca43-e179-45a6-89f4-f48aebdcc522" providerId="ADAL" clId="{2C0DB312-B0CC-4B98-BF29-A9C02539C97B}" dt="2019-03-29T13:56:05.030" v="957" actId="1037"/>
          <ac:grpSpMkLst>
            <pc:docMk/>
            <pc:sldMk cId="3495180293" sldId="259"/>
            <ac:grpSpMk id="17" creationId="{526C8A1E-9E3D-4BD3-A80E-D8310CF99A3D}"/>
          </ac:grpSpMkLst>
        </pc:grpChg>
        <pc:grpChg chg="mod">
          <ac:chgData name="Fidan Boylu Uz" userId="0192ca43-e179-45a6-89f4-f48aebdcc522" providerId="ADAL" clId="{2C0DB312-B0CC-4B98-BF29-A9C02539C97B}" dt="2019-03-29T13:56:05.030" v="957" actId="1037"/>
          <ac:grpSpMkLst>
            <pc:docMk/>
            <pc:sldMk cId="3495180293" sldId="259"/>
            <ac:grpSpMk id="26" creationId="{40EE5A3A-50C1-4BC4-BAD8-13160D053E44}"/>
          </ac:grpSpMkLst>
        </pc:grpChg>
        <pc:grpChg chg="mod">
          <ac:chgData name="Fidan Boylu Uz" userId="0192ca43-e179-45a6-89f4-f48aebdcc522" providerId="ADAL" clId="{2C0DB312-B0CC-4B98-BF29-A9C02539C97B}" dt="2019-03-29T13:56:05.030" v="957" actId="1037"/>
          <ac:grpSpMkLst>
            <pc:docMk/>
            <pc:sldMk cId="3495180293" sldId="259"/>
            <ac:grpSpMk id="79" creationId="{64769D99-0F0C-43D1-8164-6C862E58F9FA}"/>
          </ac:grpSpMkLst>
        </pc:grpChg>
        <pc:picChg chg="mod">
          <ac:chgData name="Fidan Boylu Uz" userId="0192ca43-e179-45a6-89f4-f48aebdcc522" providerId="ADAL" clId="{2C0DB312-B0CC-4B98-BF29-A9C02539C97B}" dt="2019-03-29T13:56:05.030" v="957" actId="1037"/>
          <ac:picMkLst>
            <pc:docMk/>
            <pc:sldMk cId="3495180293" sldId="259"/>
            <ac:picMk id="64" creationId="{290613BC-DD21-064E-8A61-DD0A5CD75FB2}"/>
          </ac:picMkLst>
        </pc:picChg>
        <pc:cxnChg chg="mod">
          <ac:chgData name="Fidan Boylu Uz" userId="0192ca43-e179-45a6-89f4-f48aebdcc522" providerId="ADAL" clId="{2C0DB312-B0CC-4B98-BF29-A9C02539C97B}" dt="2019-03-29T13:56:05.030" v="957" actId="1037"/>
          <ac:cxnSpMkLst>
            <pc:docMk/>
            <pc:sldMk cId="3495180293" sldId="259"/>
            <ac:cxnSpMk id="13" creationId="{37DABB6C-38AB-44C5-9A41-B049CEA7EAC3}"/>
          </ac:cxnSpMkLst>
        </pc:cxnChg>
        <pc:cxnChg chg="mod">
          <ac:chgData name="Fidan Boylu Uz" userId="0192ca43-e179-45a6-89f4-f48aebdcc522" providerId="ADAL" clId="{2C0DB312-B0CC-4B98-BF29-A9C02539C97B}" dt="2019-03-29T13:56:05.030" v="957" actId="1037"/>
          <ac:cxnSpMkLst>
            <pc:docMk/>
            <pc:sldMk cId="3495180293" sldId="259"/>
            <ac:cxnSpMk id="15" creationId="{296C8237-8062-4B3B-B986-F7EADA899756}"/>
          </ac:cxnSpMkLst>
        </pc:cxnChg>
        <pc:cxnChg chg="mod">
          <ac:chgData name="Fidan Boylu Uz" userId="0192ca43-e179-45a6-89f4-f48aebdcc522" providerId="ADAL" clId="{2C0DB312-B0CC-4B98-BF29-A9C02539C97B}" dt="2019-03-29T13:56:05.030" v="957" actId="1037"/>
          <ac:cxnSpMkLst>
            <pc:docMk/>
            <pc:sldMk cId="3495180293" sldId="259"/>
            <ac:cxnSpMk id="20" creationId="{A58F4C17-6090-485C-B4D2-CBDCB714556C}"/>
          </ac:cxnSpMkLst>
        </pc:cxnChg>
        <pc:cxnChg chg="mod">
          <ac:chgData name="Fidan Boylu Uz" userId="0192ca43-e179-45a6-89f4-f48aebdcc522" providerId="ADAL" clId="{2C0DB312-B0CC-4B98-BF29-A9C02539C97B}" dt="2019-03-29T13:56:05.030" v="957" actId="1037"/>
          <ac:cxnSpMkLst>
            <pc:docMk/>
            <pc:sldMk cId="3495180293" sldId="259"/>
            <ac:cxnSpMk id="21" creationId="{0DF1E792-3E01-41F9-9805-627DF2247581}"/>
          </ac:cxnSpMkLst>
        </pc:cxnChg>
        <pc:cxnChg chg="mod">
          <ac:chgData name="Fidan Boylu Uz" userId="0192ca43-e179-45a6-89f4-f48aebdcc522" providerId="ADAL" clId="{2C0DB312-B0CC-4B98-BF29-A9C02539C97B}" dt="2019-03-29T13:56:05.030" v="957" actId="1037"/>
          <ac:cxnSpMkLst>
            <pc:docMk/>
            <pc:sldMk cId="3495180293" sldId="259"/>
            <ac:cxnSpMk id="23" creationId="{5FC716F8-8E6B-4FA0-9E5D-6BA0129A476B}"/>
          </ac:cxnSpMkLst>
        </pc:cxnChg>
        <pc:cxnChg chg="mod">
          <ac:chgData name="Fidan Boylu Uz" userId="0192ca43-e179-45a6-89f4-f48aebdcc522" providerId="ADAL" clId="{2C0DB312-B0CC-4B98-BF29-A9C02539C97B}" dt="2019-03-29T13:56:05.030" v="957" actId="1037"/>
          <ac:cxnSpMkLst>
            <pc:docMk/>
            <pc:sldMk cId="3495180293" sldId="259"/>
            <ac:cxnSpMk id="30" creationId="{38687E87-2500-4292-9C95-F90AD647F94A}"/>
          </ac:cxnSpMkLst>
        </pc:cxnChg>
        <pc:cxnChg chg="del">
          <ac:chgData name="Fidan Boylu Uz" userId="0192ca43-e179-45a6-89f4-f48aebdcc522" providerId="ADAL" clId="{2C0DB312-B0CC-4B98-BF29-A9C02539C97B}" dt="2019-03-26T18:36:05.052" v="651" actId="478"/>
          <ac:cxnSpMkLst>
            <pc:docMk/>
            <pc:sldMk cId="3495180293" sldId="259"/>
            <ac:cxnSpMk id="62" creationId="{43E5E9D5-8D2F-4D32-A820-238EBA259F3F}"/>
          </ac:cxnSpMkLst>
        </pc:cxnChg>
        <pc:cxnChg chg="mod">
          <ac:chgData name="Fidan Boylu Uz" userId="0192ca43-e179-45a6-89f4-f48aebdcc522" providerId="ADAL" clId="{2C0DB312-B0CC-4B98-BF29-A9C02539C97B}" dt="2019-03-29T13:56:05.030" v="957" actId="1037"/>
          <ac:cxnSpMkLst>
            <pc:docMk/>
            <pc:sldMk cId="3495180293" sldId="259"/>
            <ac:cxnSpMk id="72" creationId="{E96F5842-6A52-4E05-8A19-F6EA38F6F32E}"/>
          </ac:cxnSpMkLst>
        </pc:cxnChg>
        <pc:cxnChg chg="del">
          <ac:chgData name="Fidan Boylu Uz" userId="0192ca43-e179-45a6-89f4-f48aebdcc522" providerId="ADAL" clId="{2C0DB312-B0CC-4B98-BF29-A9C02539C97B}" dt="2019-03-26T18:36:07.423" v="652" actId="478"/>
          <ac:cxnSpMkLst>
            <pc:docMk/>
            <pc:sldMk cId="3495180293" sldId="259"/>
            <ac:cxnSpMk id="81" creationId="{4F5E0724-2D7B-4D42-80E4-29F9242F1E48}"/>
          </ac:cxnSpMkLst>
        </pc:cxnChg>
      </pc:sldChg>
      <pc:sldChg chg="addSp delSp modSp add del ord">
        <pc:chgData name="Fidan Boylu Uz" userId="0192ca43-e179-45a6-89f4-f48aebdcc522" providerId="ADAL" clId="{2C0DB312-B0CC-4B98-BF29-A9C02539C97B}" dt="2019-03-29T18:17:09.358" v="2851" actId="1035"/>
        <pc:sldMkLst>
          <pc:docMk/>
          <pc:sldMk cId="220032589" sldId="260"/>
        </pc:sldMkLst>
        <pc:spChg chg="add del mod">
          <ac:chgData name="Fidan Boylu Uz" userId="0192ca43-e179-45a6-89f4-f48aebdcc522" providerId="ADAL" clId="{2C0DB312-B0CC-4B98-BF29-A9C02539C97B}" dt="2019-03-29T13:56:22.155" v="960" actId="478"/>
          <ac:spMkLst>
            <pc:docMk/>
            <pc:sldMk cId="220032589" sldId="260"/>
            <ac:spMk id="3" creationId="{F65BE25C-8181-4919-A1A0-31FC0C4085C3}"/>
          </ac:spMkLst>
        </pc:spChg>
        <pc:spChg chg="mod">
          <ac:chgData name="Fidan Boylu Uz" userId="0192ca43-e179-45a6-89f4-f48aebdcc522" providerId="ADAL" clId="{2C0DB312-B0CC-4B98-BF29-A9C02539C97B}" dt="2019-03-29T18:14:57.072" v="2813" actId="1035"/>
          <ac:spMkLst>
            <pc:docMk/>
            <pc:sldMk cId="220032589" sldId="260"/>
            <ac:spMk id="4" creationId="{918D1362-2DA9-4E72-97C7-1CD67E0D3239}"/>
          </ac:spMkLst>
        </pc:spChg>
        <pc:spChg chg="add mod">
          <ac:chgData name="Fidan Boylu Uz" userId="0192ca43-e179-45a6-89f4-f48aebdcc522" providerId="ADAL" clId="{2C0DB312-B0CC-4B98-BF29-A9C02539C97B}" dt="2019-03-29T18:17:09.358" v="2851" actId="1035"/>
          <ac:spMkLst>
            <pc:docMk/>
            <pc:sldMk cId="220032589" sldId="260"/>
            <ac:spMk id="5" creationId="{769B6220-84ED-42E5-BF5F-F2CE1202728A}"/>
          </ac:spMkLst>
        </pc:spChg>
        <pc:spChg chg="mod">
          <ac:chgData name="Fidan Boylu Uz" userId="0192ca43-e179-45a6-89f4-f48aebdcc522" providerId="ADAL" clId="{2C0DB312-B0CC-4B98-BF29-A9C02539C97B}" dt="2019-03-29T18:14:57.072" v="2813" actId="1035"/>
          <ac:spMkLst>
            <pc:docMk/>
            <pc:sldMk cId="220032589" sldId="260"/>
            <ac:spMk id="6" creationId="{85568DE5-4A49-4030-A2CD-6D32509DE13F}"/>
          </ac:spMkLst>
        </pc:spChg>
        <pc:spChg chg="del">
          <ac:chgData name="Fidan Boylu Uz" userId="0192ca43-e179-45a6-89f4-f48aebdcc522" providerId="ADAL" clId="{2C0DB312-B0CC-4B98-BF29-A9C02539C97B}" dt="2019-03-26T18:29:48.451" v="636" actId="478"/>
          <ac:spMkLst>
            <pc:docMk/>
            <pc:sldMk cId="220032589" sldId="260"/>
            <ac:spMk id="8" creationId="{C145760C-26A8-499E-9936-4A8142EBD78F}"/>
          </ac:spMkLst>
        </pc:spChg>
        <pc:spChg chg="mod">
          <ac:chgData name="Fidan Boylu Uz" userId="0192ca43-e179-45a6-89f4-f48aebdcc522" providerId="ADAL" clId="{2C0DB312-B0CC-4B98-BF29-A9C02539C97B}" dt="2019-03-26T18:29:56.917" v="637" actId="14100"/>
          <ac:spMkLst>
            <pc:docMk/>
            <pc:sldMk cId="220032589" sldId="260"/>
            <ac:spMk id="12" creationId="{CA5A34D7-D4A7-426F-9717-343C3B0E4C97}"/>
          </ac:spMkLst>
        </pc:spChg>
        <pc:spChg chg="mod">
          <ac:chgData name="Fidan Boylu Uz" userId="0192ca43-e179-45a6-89f4-f48aebdcc522" providerId="ADAL" clId="{2C0DB312-B0CC-4B98-BF29-A9C02539C97B}" dt="2019-03-29T18:14:57.072" v="2813" actId="1035"/>
          <ac:spMkLst>
            <pc:docMk/>
            <pc:sldMk cId="220032589" sldId="260"/>
            <ac:spMk id="31" creationId="{8A203C95-B4B0-4AA4-894A-FDBFE65322E4}"/>
          </ac:spMkLst>
        </pc:spChg>
        <pc:spChg chg="add del mod">
          <ac:chgData name="Fidan Boylu Uz" userId="0192ca43-e179-45a6-89f4-f48aebdcc522" providerId="ADAL" clId="{2C0DB312-B0CC-4B98-BF29-A9C02539C97B}" dt="2019-03-29T13:56:19.450" v="959" actId="478"/>
          <ac:spMkLst>
            <pc:docMk/>
            <pc:sldMk cId="220032589" sldId="260"/>
            <ac:spMk id="57" creationId="{06673FF5-7933-4EF7-9020-C8E376B94920}"/>
          </ac:spMkLst>
        </pc:spChg>
        <pc:spChg chg="add">
          <ac:chgData name="Fidan Boylu Uz" userId="0192ca43-e179-45a6-89f4-f48aebdcc522" providerId="ADAL" clId="{2C0DB312-B0CC-4B98-BF29-A9C02539C97B}" dt="2019-03-29T13:56:25.321" v="961"/>
          <ac:spMkLst>
            <pc:docMk/>
            <pc:sldMk cId="220032589" sldId="260"/>
            <ac:spMk id="58" creationId="{50AA074C-9B14-4B29-AAD9-D6120FAA51E4}"/>
          </ac:spMkLst>
        </pc:spChg>
        <pc:spChg chg="mod">
          <ac:chgData name="Fidan Boylu Uz" userId="0192ca43-e179-45a6-89f4-f48aebdcc522" providerId="ADAL" clId="{2C0DB312-B0CC-4B98-BF29-A9C02539C97B}" dt="2019-03-29T18:14:57.072" v="2813" actId="1035"/>
          <ac:spMkLst>
            <pc:docMk/>
            <pc:sldMk cId="220032589" sldId="260"/>
            <ac:spMk id="69" creationId="{D9591B70-54A4-4979-8361-BFF4F133F7A1}"/>
          </ac:spMkLst>
        </pc:spChg>
        <pc:spChg chg="mod">
          <ac:chgData name="Fidan Boylu Uz" userId="0192ca43-e179-45a6-89f4-f48aebdcc522" providerId="ADAL" clId="{2C0DB312-B0CC-4B98-BF29-A9C02539C97B}" dt="2019-03-29T18:14:57.072" v="2813" actId="1035"/>
          <ac:spMkLst>
            <pc:docMk/>
            <pc:sldMk cId="220032589" sldId="260"/>
            <ac:spMk id="75" creationId="{C568FE71-A51F-4265-9961-67E39C46CB32}"/>
          </ac:spMkLst>
        </pc:spChg>
        <pc:spChg chg="mod">
          <ac:chgData name="Fidan Boylu Uz" userId="0192ca43-e179-45a6-89f4-f48aebdcc522" providerId="ADAL" clId="{2C0DB312-B0CC-4B98-BF29-A9C02539C97B}" dt="2019-03-29T18:14:57.072" v="2813" actId="1035"/>
          <ac:spMkLst>
            <pc:docMk/>
            <pc:sldMk cId="220032589" sldId="260"/>
            <ac:spMk id="77" creationId="{25B417C2-0390-4104-A83F-41723BF6BCD7}"/>
          </ac:spMkLst>
        </pc:spChg>
        <pc:spChg chg="mod">
          <ac:chgData name="Fidan Boylu Uz" userId="0192ca43-e179-45a6-89f4-f48aebdcc522" providerId="ADAL" clId="{2C0DB312-B0CC-4B98-BF29-A9C02539C97B}" dt="2019-03-29T18:14:57.072" v="2813" actId="1035"/>
          <ac:spMkLst>
            <pc:docMk/>
            <pc:sldMk cId="220032589" sldId="260"/>
            <ac:spMk id="119" creationId="{9ED04178-9E16-40A3-B425-A66676DE7147}"/>
          </ac:spMkLst>
        </pc:spChg>
        <pc:grpChg chg="mod">
          <ac:chgData name="Fidan Boylu Uz" userId="0192ca43-e179-45a6-89f4-f48aebdcc522" providerId="ADAL" clId="{2C0DB312-B0CC-4B98-BF29-A9C02539C97B}" dt="2019-03-29T18:14:57.072" v="2813" actId="1035"/>
          <ac:grpSpMkLst>
            <pc:docMk/>
            <pc:sldMk cId="220032589" sldId="260"/>
            <ac:grpSpMk id="16" creationId="{48B0A8EB-D81E-47E5-A433-887541CE49E1}"/>
          </ac:grpSpMkLst>
        </pc:grpChg>
        <pc:grpChg chg="mod">
          <ac:chgData name="Fidan Boylu Uz" userId="0192ca43-e179-45a6-89f4-f48aebdcc522" providerId="ADAL" clId="{2C0DB312-B0CC-4B98-BF29-A9C02539C97B}" dt="2019-03-29T18:14:57.072" v="2813" actId="1035"/>
          <ac:grpSpMkLst>
            <pc:docMk/>
            <pc:sldMk cId="220032589" sldId="260"/>
            <ac:grpSpMk id="25" creationId="{1EB723F0-9F61-4742-8714-4050D326E3FE}"/>
          </ac:grpSpMkLst>
        </pc:grpChg>
        <pc:grpChg chg="mod">
          <ac:chgData name="Fidan Boylu Uz" userId="0192ca43-e179-45a6-89f4-f48aebdcc522" providerId="ADAL" clId="{2C0DB312-B0CC-4B98-BF29-A9C02539C97B}" dt="2019-03-29T18:14:57.072" v="2813" actId="1035"/>
          <ac:grpSpMkLst>
            <pc:docMk/>
            <pc:sldMk cId="220032589" sldId="260"/>
            <ac:grpSpMk id="59" creationId="{9A2CB2A7-E935-4BEA-BACD-383C6E0232F8}"/>
          </ac:grpSpMkLst>
        </pc:grpChg>
        <pc:grpChg chg="mod">
          <ac:chgData name="Fidan Boylu Uz" userId="0192ca43-e179-45a6-89f4-f48aebdcc522" providerId="ADAL" clId="{2C0DB312-B0CC-4B98-BF29-A9C02539C97B}" dt="2019-03-29T18:14:57.072" v="2813" actId="1035"/>
          <ac:grpSpMkLst>
            <pc:docMk/>
            <pc:sldMk cId="220032589" sldId="260"/>
            <ac:grpSpMk id="100" creationId="{4D183133-08CE-4F70-9BBA-79C7B27F8DB7}"/>
          </ac:grpSpMkLst>
        </pc:grpChg>
        <pc:grpChg chg="mod">
          <ac:chgData name="Fidan Boylu Uz" userId="0192ca43-e179-45a6-89f4-f48aebdcc522" providerId="ADAL" clId="{2C0DB312-B0CC-4B98-BF29-A9C02539C97B}" dt="2019-03-29T18:14:57.072" v="2813" actId="1035"/>
          <ac:grpSpMkLst>
            <pc:docMk/>
            <pc:sldMk cId="220032589" sldId="260"/>
            <ac:grpSpMk id="121" creationId="{8F1BE516-EF7D-4816-90F1-B87409ECCACC}"/>
          </ac:grpSpMkLst>
        </pc:grpChg>
        <pc:grpChg chg="mod">
          <ac:chgData name="Fidan Boylu Uz" userId="0192ca43-e179-45a6-89f4-f48aebdcc522" providerId="ADAL" clId="{2C0DB312-B0CC-4B98-BF29-A9C02539C97B}" dt="2019-03-29T18:14:57.072" v="2813" actId="1035"/>
          <ac:grpSpMkLst>
            <pc:docMk/>
            <pc:sldMk cId="220032589" sldId="260"/>
            <ac:grpSpMk id="123" creationId="{6A7D0B02-AFB7-4F98-A1BB-FDF8585AAEE4}"/>
          </ac:grpSpMkLst>
        </pc:grpChg>
        <pc:picChg chg="mod">
          <ac:chgData name="Fidan Boylu Uz" userId="0192ca43-e179-45a6-89f4-f48aebdcc522" providerId="ADAL" clId="{2C0DB312-B0CC-4B98-BF29-A9C02539C97B}" dt="2019-03-29T18:14:57.072" v="2813" actId="1035"/>
          <ac:picMkLst>
            <pc:docMk/>
            <pc:sldMk cId="220032589" sldId="260"/>
            <ac:picMk id="88" creationId="{410C4A91-1D40-4A63-B36E-A3A99E32C8DB}"/>
          </ac:picMkLst>
        </pc:picChg>
        <pc:cxnChg chg="mod">
          <ac:chgData name="Fidan Boylu Uz" userId="0192ca43-e179-45a6-89f4-f48aebdcc522" providerId="ADAL" clId="{2C0DB312-B0CC-4B98-BF29-A9C02539C97B}" dt="2019-03-29T18:14:57.072" v="2813" actId="1035"/>
          <ac:cxnSpMkLst>
            <pc:docMk/>
            <pc:sldMk cId="220032589" sldId="260"/>
            <ac:cxnSpMk id="15" creationId="{296C8237-8062-4B3B-B986-F7EADA899756}"/>
          </ac:cxnSpMkLst>
        </pc:cxnChg>
        <pc:cxnChg chg="mod">
          <ac:chgData name="Fidan Boylu Uz" userId="0192ca43-e179-45a6-89f4-f48aebdcc522" providerId="ADAL" clId="{2C0DB312-B0CC-4B98-BF29-A9C02539C97B}" dt="2019-03-29T18:14:57.072" v="2813" actId="1035"/>
          <ac:cxnSpMkLst>
            <pc:docMk/>
            <pc:sldMk cId="220032589" sldId="260"/>
            <ac:cxnSpMk id="20" creationId="{A58F4C17-6090-485C-B4D2-CBDCB714556C}"/>
          </ac:cxnSpMkLst>
        </pc:cxnChg>
        <pc:cxnChg chg="mod">
          <ac:chgData name="Fidan Boylu Uz" userId="0192ca43-e179-45a6-89f4-f48aebdcc522" providerId="ADAL" clId="{2C0DB312-B0CC-4B98-BF29-A9C02539C97B}" dt="2019-03-29T18:14:57.072" v="2813" actId="1035"/>
          <ac:cxnSpMkLst>
            <pc:docMk/>
            <pc:sldMk cId="220032589" sldId="260"/>
            <ac:cxnSpMk id="21" creationId="{0DF1E792-3E01-41F9-9805-627DF2247581}"/>
          </ac:cxnSpMkLst>
        </pc:cxnChg>
        <pc:cxnChg chg="mod">
          <ac:chgData name="Fidan Boylu Uz" userId="0192ca43-e179-45a6-89f4-f48aebdcc522" providerId="ADAL" clId="{2C0DB312-B0CC-4B98-BF29-A9C02539C97B}" dt="2019-03-29T18:14:57.072" v="2813" actId="1035"/>
          <ac:cxnSpMkLst>
            <pc:docMk/>
            <pc:sldMk cId="220032589" sldId="260"/>
            <ac:cxnSpMk id="30" creationId="{38687E87-2500-4292-9C95-F90AD647F94A}"/>
          </ac:cxnSpMkLst>
        </pc:cxnChg>
        <pc:cxnChg chg="mod">
          <ac:chgData name="Fidan Boylu Uz" userId="0192ca43-e179-45a6-89f4-f48aebdcc522" providerId="ADAL" clId="{2C0DB312-B0CC-4B98-BF29-A9C02539C97B}" dt="2019-03-29T18:14:57.072" v="2813" actId="1035"/>
          <ac:cxnSpMkLst>
            <pc:docMk/>
            <pc:sldMk cId="220032589" sldId="260"/>
            <ac:cxnSpMk id="72" creationId="{E96F5842-6A52-4E05-8A19-F6EA38F6F32E}"/>
          </ac:cxnSpMkLst>
        </pc:cxnChg>
      </pc:sldChg>
      <pc:sldChg chg="modSp">
        <pc:chgData name="Fidan Boylu Uz" userId="0192ca43-e179-45a6-89f4-f48aebdcc522" providerId="ADAL" clId="{2C0DB312-B0CC-4B98-BF29-A9C02539C97B}" dt="2019-03-26T17:54:13.958" v="178" actId="404"/>
        <pc:sldMkLst>
          <pc:docMk/>
          <pc:sldMk cId="3684757738" sldId="379"/>
        </pc:sldMkLst>
        <pc:spChg chg="mod">
          <ac:chgData name="Fidan Boylu Uz" userId="0192ca43-e179-45a6-89f4-f48aebdcc522" providerId="ADAL" clId="{2C0DB312-B0CC-4B98-BF29-A9C02539C97B}" dt="2019-03-26T17:54:13.958" v="178" actId="404"/>
          <ac:spMkLst>
            <pc:docMk/>
            <pc:sldMk cId="3684757738" sldId="379"/>
            <ac:spMk id="2" creationId="{7FC9D7BB-309F-6C48-8BD9-D256072B4A8A}"/>
          </ac:spMkLst>
        </pc:spChg>
      </pc:sldChg>
      <pc:sldChg chg="ord">
        <pc:chgData name="Fidan Boylu Uz" userId="0192ca43-e179-45a6-89f4-f48aebdcc522" providerId="ADAL" clId="{2C0DB312-B0CC-4B98-BF29-A9C02539C97B}" dt="2019-03-26T17:54:43.386" v="179"/>
        <pc:sldMkLst>
          <pc:docMk/>
          <pc:sldMk cId="217500809" sldId="380"/>
        </pc:sldMkLst>
      </pc:sldChg>
      <pc:sldChg chg="ord">
        <pc:chgData name="Fidan Boylu Uz" userId="0192ca43-e179-45a6-89f4-f48aebdcc522" providerId="ADAL" clId="{2C0DB312-B0CC-4B98-BF29-A9C02539C97B}" dt="2019-03-26T17:54:43.386" v="179"/>
        <pc:sldMkLst>
          <pc:docMk/>
          <pc:sldMk cId="1567636617" sldId="381"/>
        </pc:sldMkLst>
      </pc:sldChg>
      <pc:sldChg chg="ord">
        <pc:chgData name="Fidan Boylu Uz" userId="0192ca43-e179-45a6-89f4-f48aebdcc522" providerId="ADAL" clId="{2C0DB312-B0CC-4B98-BF29-A9C02539C97B}" dt="2019-03-26T17:54:43.386" v="179"/>
        <pc:sldMkLst>
          <pc:docMk/>
          <pc:sldMk cId="515014235" sldId="382"/>
        </pc:sldMkLst>
      </pc:sldChg>
      <pc:sldChg chg="modSp add del">
        <pc:chgData name="Fidan Boylu Uz" userId="0192ca43-e179-45a6-89f4-f48aebdcc522" providerId="ADAL" clId="{2C0DB312-B0CC-4B98-BF29-A9C02539C97B}" dt="2019-03-29T18:09:24.552" v="2611" actId="2696"/>
        <pc:sldMkLst>
          <pc:docMk/>
          <pc:sldMk cId="2298766378" sldId="386"/>
        </pc:sldMkLst>
        <pc:spChg chg="mod">
          <ac:chgData name="Fidan Boylu Uz" userId="0192ca43-e179-45a6-89f4-f48aebdcc522" providerId="ADAL" clId="{2C0DB312-B0CC-4B98-BF29-A9C02539C97B}" dt="2019-03-29T18:09:09.481" v="2607" actId="21"/>
          <ac:spMkLst>
            <pc:docMk/>
            <pc:sldMk cId="2298766378" sldId="386"/>
            <ac:spMk id="3" creationId="{00000000-0000-0000-0000-000000000000}"/>
          </ac:spMkLst>
        </pc:spChg>
      </pc:sldChg>
      <pc:sldChg chg="modSp add del ord">
        <pc:chgData name="Fidan Boylu Uz" userId="0192ca43-e179-45a6-89f4-f48aebdcc522" providerId="ADAL" clId="{2C0DB312-B0CC-4B98-BF29-A9C02539C97B}" dt="2019-03-29T16:38:23.386" v="1256" actId="2696"/>
        <pc:sldMkLst>
          <pc:docMk/>
          <pc:sldMk cId="3822894055" sldId="386"/>
        </pc:sldMkLst>
        <pc:spChg chg="mod">
          <ac:chgData name="Fidan Boylu Uz" userId="0192ca43-e179-45a6-89f4-f48aebdcc522" providerId="ADAL" clId="{2C0DB312-B0CC-4B98-BF29-A9C02539C97B}" dt="2019-03-29T13:51:38.192" v="753" actId="20577"/>
          <ac:spMkLst>
            <pc:docMk/>
            <pc:sldMk cId="3822894055" sldId="386"/>
            <ac:spMk id="2" creationId="{00000000-0000-0000-0000-000000000000}"/>
          </ac:spMkLst>
        </pc:spChg>
      </pc:sldChg>
      <pc:sldChg chg="modSp add ord">
        <pc:chgData name="Fidan Boylu Uz" userId="0192ca43-e179-45a6-89f4-f48aebdcc522" providerId="ADAL" clId="{2C0DB312-B0CC-4B98-BF29-A9C02539C97B}" dt="2019-03-29T18:08:36.162" v="2606" actId="5793"/>
        <pc:sldMkLst>
          <pc:docMk/>
          <pc:sldMk cId="4139666089" sldId="387"/>
        </pc:sldMkLst>
        <pc:spChg chg="mod">
          <ac:chgData name="Fidan Boylu Uz" userId="0192ca43-e179-45a6-89f4-f48aebdcc522" providerId="ADAL" clId="{2C0DB312-B0CC-4B98-BF29-A9C02539C97B}" dt="2019-03-26T17:59:21.598" v="239" actId="404"/>
          <ac:spMkLst>
            <pc:docMk/>
            <pc:sldMk cId="4139666089" sldId="387"/>
            <ac:spMk id="2" creationId="{00000000-0000-0000-0000-000000000000}"/>
          </ac:spMkLst>
        </pc:spChg>
        <pc:spChg chg="mod">
          <ac:chgData name="Fidan Boylu Uz" userId="0192ca43-e179-45a6-89f4-f48aebdcc522" providerId="ADAL" clId="{2C0DB312-B0CC-4B98-BF29-A9C02539C97B}" dt="2019-03-29T18:08:36.162" v="2606" actId="5793"/>
          <ac:spMkLst>
            <pc:docMk/>
            <pc:sldMk cId="4139666089" sldId="387"/>
            <ac:spMk id="3" creationId="{00000000-0000-0000-0000-000000000000}"/>
          </ac:spMkLst>
        </pc:spChg>
      </pc:sldChg>
      <pc:sldChg chg="modSp add ord">
        <pc:chgData name="Fidan Boylu Uz" userId="0192ca43-e179-45a6-89f4-f48aebdcc522" providerId="ADAL" clId="{2C0DB312-B0CC-4B98-BF29-A9C02539C97B}" dt="2019-03-29T18:13:36.476" v="2786" actId="20577"/>
        <pc:sldMkLst>
          <pc:docMk/>
          <pc:sldMk cId="2894872045" sldId="388"/>
        </pc:sldMkLst>
        <pc:spChg chg="mod">
          <ac:chgData name="Fidan Boylu Uz" userId="0192ca43-e179-45a6-89f4-f48aebdcc522" providerId="ADAL" clId="{2C0DB312-B0CC-4B98-BF29-A9C02539C97B}" dt="2019-03-26T17:59:12.560" v="237" actId="404"/>
          <ac:spMkLst>
            <pc:docMk/>
            <pc:sldMk cId="2894872045" sldId="388"/>
            <ac:spMk id="2" creationId="{00000000-0000-0000-0000-000000000000}"/>
          </ac:spMkLst>
        </pc:spChg>
        <pc:spChg chg="mod">
          <ac:chgData name="Fidan Boylu Uz" userId="0192ca43-e179-45a6-89f4-f48aebdcc522" providerId="ADAL" clId="{2C0DB312-B0CC-4B98-BF29-A9C02539C97B}" dt="2019-03-29T18:13:36.476" v="2786" actId="20577"/>
          <ac:spMkLst>
            <pc:docMk/>
            <pc:sldMk cId="2894872045" sldId="388"/>
            <ac:spMk id="3" creationId="{00000000-0000-0000-0000-000000000000}"/>
          </ac:spMkLst>
        </pc:spChg>
      </pc:sldChg>
      <pc:sldChg chg="modSp add">
        <pc:chgData name="Fidan Boylu Uz" userId="0192ca43-e179-45a6-89f4-f48aebdcc522" providerId="ADAL" clId="{2C0DB312-B0CC-4B98-BF29-A9C02539C97B}" dt="2019-03-29T17:26:57.438" v="2130" actId="20577"/>
        <pc:sldMkLst>
          <pc:docMk/>
          <pc:sldMk cId="3447223303" sldId="389"/>
        </pc:sldMkLst>
        <pc:spChg chg="mod">
          <ac:chgData name="Fidan Boylu Uz" userId="0192ca43-e179-45a6-89f4-f48aebdcc522" providerId="ADAL" clId="{2C0DB312-B0CC-4B98-BF29-A9C02539C97B}" dt="2019-03-26T18:09:16.575" v="478" actId="20577"/>
          <ac:spMkLst>
            <pc:docMk/>
            <pc:sldMk cId="3447223303" sldId="389"/>
            <ac:spMk id="2" creationId="{00000000-0000-0000-0000-000000000000}"/>
          </ac:spMkLst>
        </pc:spChg>
        <pc:spChg chg="mod">
          <ac:chgData name="Fidan Boylu Uz" userId="0192ca43-e179-45a6-89f4-f48aebdcc522" providerId="ADAL" clId="{2C0DB312-B0CC-4B98-BF29-A9C02539C97B}" dt="2019-03-29T17:26:57.438" v="2130" actId="20577"/>
          <ac:spMkLst>
            <pc:docMk/>
            <pc:sldMk cId="3447223303" sldId="389"/>
            <ac:spMk id="3" creationId="{00000000-0000-0000-0000-000000000000}"/>
          </ac:spMkLst>
        </pc:spChg>
      </pc:sldChg>
      <pc:sldChg chg="addSp delSp modSp add modNotesTx">
        <pc:chgData name="Fidan Boylu Uz" userId="0192ca43-e179-45a6-89f4-f48aebdcc522" providerId="ADAL" clId="{2C0DB312-B0CC-4B98-BF29-A9C02539C97B}" dt="2019-03-29T18:16:37.509" v="2844"/>
        <pc:sldMkLst>
          <pc:docMk/>
          <pc:sldMk cId="3989019694" sldId="390"/>
        </pc:sldMkLst>
        <pc:spChg chg="mod">
          <ac:chgData name="Fidan Boylu Uz" userId="0192ca43-e179-45a6-89f4-f48aebdcc522" providerId="ADAL" clId="{2C0DB312-B0CC-4B98-BF29-A9C02539C97B}" dt="2019-03-26T18:05:23.991" v="315" actId="5793"/>
          <ac:spMkLst>
            <pc:docMk/>
            <pc:sldMk cId="3989019694" sldId="390"/>
            <ac:spMk id="2" creationId="{00000000-0000-0000-0000-000000000000}"/>
          </ac:spMkLst>
        </pc:spChg>
        <pc:spChg chg="mod">
          <ac:chgData name="Fidan Boylu Uz" userId="0192ca43-e179-45a6-89f4-f48aebdcc522" providerId="ADAL" clId="{2C0DB312-B0CC-4B98-BF29-A9C02539C97B}" dt="2019-03-29T18:16:24.575" v="2842" actId="20577"/>
          <ac:spMkLst>
            <pc:docMk/>
            <pc:sldMk cId="3989019694" sldId="390"/>
            <ac:spMk id="3" creationId="{00000000-0000-0000-0000-000000000000}"/>
          </ac:spMkLst>
        </pc:spChg>
        <pc:spChg chg="add del">
          <ac:chgData name="Fidan Boylu Uz" userId="0192ca43-e179-45a6-89f4-f48aebdcc522" providerId="ADAL" clId="{2C0DB312-B0CC-4B98-BF29-A9C02539C97B}" dt="2019-03-29T18:16:37.509" v="2844"/>
          <ac:spMkLst>
            <pc:docMk/>
            <pc:sldMk cId="3989019694" sldId="390"/>
            <ac:spMk id="4" creationId="{7965E747-E45D-4FB4-8894-80CD16DEC0B7}"/>
          </ac:spMkLst>
        </pc:spChg>
      </pc:sldChg>
      <pc:sldChg chg="addSp delSp modSp ord">
        <pc:chgData name="Fidan Boylu Uz" userId="0192ca43-e179-45a6-89f4-f48aebdcc522" providerId="ADAL" clId="{2C0DB312-B0CC-4B98-BF29-A9C02539C97B}" dt="2019-03-29T18:15:46.085" v="2840" actId="20577"/>
        <pc:sldMkLst>
          <pc:docMk/>
          <pc:sldMk cId="3912067871" sldId="391"/>
        </pc:sldMkLst>
        <pc:spChg chg="mod">
          <ac:chgData name="Fidan Boylu Uz" userId="0192ca43-e179-45a6-89f4-f48aebdcc522" providerId="ADAL" clId="{2C0DB312-B0CC-4B98-BF29-A9C02539C97B}" dt="2019-03-29T13:57:19.634" v="1040" actId="1036"/>
          <ac:spMkLst>
            <pc:docMk/>
            <pc:sldMk cId="3912067871" sldId="391"/>
            <ac:spMk id="4" creationId="{918D1362-2DA9-4E72-97C7-1CD67E0D3239}"/>
          </ac:spMkLst>
        </pc:spChg>
        <pc:spChg chg="add del mod">
          <ac:chgData name="Fidan Boylu Uz" userId="0192ca43-e179-45a6-89f4-f48aebdcc522" providerId="ADAL" clId="{2C0DB312-B0CC-4B98-BF29-A9C02539C97B}" dt="2019-03-29T13:57:05.477" v="1008" actId="478"/>
          <ac:spMkLst>
            <pc:docMk/>
            <pc:sldMk cId="3912067871" sldId="391"/>
            <ac:spMk id="5" creationId="{52CD77FB-907F-4553-8712-6EA7F9CC25DC}"/>
          </ac:spMkLst>
        </pc:spChg>
        <pc:spChg chg="add mod">
          <ac:chgData name="Fidan Boylu Uz" userId="0192ca43-e179-45a6-89f4-f48aebdcc522" providerId="ADAL" clId="{2C0DB312-B0CC-4B98-BF29-A9C02539C97B}" dt="2019-03-29T18:15:46.085" v="2840" actId="20577"/>
          <ac:spMkLst>
            <pc:docMk/>
            <pc:sldMk cId="3912067871" sldId="391"/>
            <ac:spMk id="6" creationId="{5D155B6E-B8E6-4F46-A31A-5E5C84FC47A5}"/>
          </ac:spMkLst>
        </pc:spChg>
        <pc:spChg chg="del">
          <ac:chgData name="Fidan Boylu Uz" userId="0192ca43-e179-45a6-89f4-f48aebdcc522" providerId="ADAL" clId="{2C0DB312-B0CC-4B98-BF29-A9C02539C97B}" dt="2019-03-26T18:30:45.813" v="638" actId="478"/>
          <ac:spMkLst>
            <pc:docMk/>
            <pc:sldMk cId="3912067871" sldId="391"/>
            <ac:spMk id="8" creationId="{C145760C-26A8-499E-9936-4A8142EBD78F}"/>
          </ac:spMkLst>
        </pc:spChg>
        <pc:spChg chg="mod">
          <ac:chgData name="Fidan Boylu Uz" userId="0192ca43-e179-45a6-89f4-f48aebdcc522" providerId="ADAL" clId="{2C0DB312-B0CC-4B98-BF29-A9C02539C97B}" dt="2019-03-26T18:34:54.173" v="645" actId="14100"/>
          <ac:spMkLst>
            <pc:docMk/>
            <pc:sldMk cId="3912067871" sldId="391"/>
            <ac:spMk id="12" creationId="{CA5A34D7-D4A7-426F-9717-343C3B0E4C97}"/>
          </ac:spMkLst>
        </pc:spChg>
        <pc:spChg chg="mod">
          <ac:chgData name="Fidan Boylu Uz" userId="0192ca43-e179-45a6-89f4-f48aebdcc522" providerId="ADAL" clId="{2C0DB312-B0CC-4B98-BF29-A9C02539C97B}" dt="2019-03-29T13:57:19.634" v="1040" actId="1036"/>
          <ac:spMkLst>
            <pc:docMk/>
            <pc:sldMk cId="3912067871" sldId="391"/>
            <ac:spMk id="31" creationId="{8A203C95-B4B0-4AA4-894A-FDBFE65322E4}"/>
          </ac:spMkLst>
        </pc:spChg>
        <pc:spChg chg="add del mod">
          <ac:chgData name="Fidan Boylu Uz" userId="0192ca43-e179-45a6-89f4-f48aebdcc522" providerId="ADAL" clId="{2C0DB312-B0CC-4B98-BF29-A9C02539C97B}" dt="2019-03-29T13:57:03.211" v="1007" actId="478"/>
          <ac:spMkLst>
            <pc:docMk/>
            <pc:sldMk cId="3912067871" sldId="391"/>
            <ac:spMk id="58" creationId="{3981E852-5C04-4428-8AE8-8E93F385B342}"/>
          </ac:spMkLst>
        </pc:spChg>
        <pc:spChg chg="mod">
          <ac:chgData name="Fidan Boylu Uz" userId="0192ca43-e179-45a6-89f4-f48aebdcc522" providerId="ADAL" clId="{2C0DB312-B0CC-4B98-BF29-A9C02539C97B}" dt="2019-03-29T13:57:19.634" v="1040" actId="1036"/>
          <ac:spMkLst>
            <pc:docMk/>
            <pc:sldMk cId="3912067871" sldId="391"/>
            <ac:spMk id="60" creationId="{3B1CE215-1A46-452A-B0AD-767942453A07}"/>
          </ac:spMkLst>
        </pc:spChg>
        <pc:spChg chg="add del">
          <ac:chgData name="Fidan Boylu Uz" userId="0192ca43-e179-45a6-89f4-f48aebdcc522" providerId="ADAL" clId="{2C0DB312-B0CC-4B98-BF29-A9C02539C97B}" dt="2019-03-29T13:57:07.725" v="1010"/>
          <ac:spMkLst>
            <pc:docMk/>
            <pc:sldMk cId="3912067871" sldId="391"/>
            <ac:spMk id="61" creationId="{4C09E436-9F4B-4DF3-AB80-980DFF57854D}"/>
          </ac:spMkLst>
        </pc:spChg>
        <pc:spChg chg="add">
          <ac:chgData name="Fidan Boylu Uz" userId="0192ca43-e179-45a6-89f4-f48aebdcc522" providerId="ADAL" clId="{2C0DB312-B0CC-4B98-BF29-A9C02539C97B}" dt="2019-03-29T13:57:10.051" v="1011"/>
          <ac:spMkLst>
            <pc:docMk/>
            <pc:sldMk cId="3912067871" sldId="391"/>
            <ac:spMk id="62" creationId="{087595AF-D6F3-48B6-919F-004A113BE88B}"/>
          </ac:spMkLst>
        </pc:spChg>
        <pc:spChg chg="mod">
          <ac:chgData name="Fidan Boylu Uz" userId="0192ca43-e179-45a6-89f4-f48aebdcc522" providerId="ADAL" clId="{2C0DB312-B0CC-4B98-BF29-A9C02539C97B}" dt="2019-03-29T13:57:19.634" v="1040" actId="1036"/>
          <ac:spMkLst>
            <pc:docMk/>
            <pc:sldMk cId="3912067871" sldId="391"/>
            <ac:spMk id="69" creationId="{D9591B70-54A4-4979-8361-BFF4F133F7A1}"/>
          </ac:spMkLst>
        </pc:spChg>
        <pc:spChg chg="mod">
          <ac:chgData name="Fidan Boylu Uz" userId="0192ca43-e179-45a6-89f4-f48aebdcc522" providerId="ADAL" clId="{2C0DB312-B0CC-4B98-BF29-A9C02539C97B}" dt="2019-03-29T13:57:19.634" v="1040" actId="1036"/>
          <ac:spMkLst>
            <pc:docMk/>
            <pc:sldMk cId="3912067871" sldId="391"/>
            <ac:spMk id="70" creationId="{97E83E96-A8B8-4358-8A1B-F752DE6FAAD4}"/>
          </ac:spMkLst>
        </pc:spChg>
        <pc:spChg chg="mod">
          <ac:chgData name="Fidan Boylu Uz" userId="0192ca43-e179-45a6-89f4-f48aebdcc522" providerId="ADAL" clId="{2C0DB312-B0CC-4B98-BF29-A9C02539C97B}" dt="2019-03-29T13:57:19.634" v="1040" actId="1036"/>
          <ac:spMkLst>
            <pc:docMk/>
            <pc:sldMk cId="3912067871" sldId="391"/>
            <ac:spMk id="75" creationId="{C568FE71-A51F-4265-9961-67E39C46CB32}"/>
          </ac:spMkLst>
        </pc:spChg>
        <pc:spChg chg="mod">
          <ac:chgData name="Fidan Boylu Uz" userId="0192ca43-e179-45a6-89f4-f48aebdcc522" providerId="ADAL" clId="{2C0DB312-B0CC-4B98-BF29-A9C02539C97B}" dt="2019-03-29T13:57:19.634" v="1040" actId="1036"/>
          <ac:spMkLst>
            <pc:docMk/>
            <pc:sldMk cId="3912067871" sldId="391"/>
            <ac:spMk id="77" creationId="{25B417C2-0390-4104-A83F-41723BF6BCD7}"/>
          </ac:spMkLst>
        </pc:spChg>
        <pc:spChg chg="mod">
          <ac:chgData name="Fidan Boylu Uz" userId="0192ca43-e179-45a6-89f4-f48aebdcc522" providerId="ADAL" clId="{2C0DB312-B0CC-4B98-BF29-A9C02539C97B}" dt="2019-03-29T13:57:19.634" v="1040" actId="1036"/>
          <ac:spMkLst>
            <pc:docMk/>
            <pc:sldMk cId="3912067871" sldId="391"/>
            <ac:spMk id="92" creationId="{53629410-F58F-4DC4-B702-E5128A32B553}"/>
          </ac:spMkLst>
        </pc:spChg>
        <pc:spChg chg="mod">
          <ac:chgData name="Fidan Boylu Uz" userId="0192ca43-e179-45a6-89f4-f48aebdcc522" providerId="ADAL" clId="{2C0DB312-B0CC-4B98-BF29-A9C02539C97B}" dt="2019-03-29T13:57:19.634" v="1040" actId="1036"/>
          <ac:spMkLst>
            <pc:docMk/>
            <pc:sldMk cId="3912067871" sldId="391"/>
            <ac:spMk id="119" creationId="{9ED04178-9E16-40A3-B425-A66676DE7147}"/>
          </ac:spMkLst>
        </pc:spChg>
        <pc:grpChg chg="mod">
          <ac:chgData name="Fidan Boylu Uz" userId="0192ca43-e179-45a6-89f4-f48aebdcc522" providerId="ADAL" clId="{2C0DB312-B0CC-4B98-BF29-A9C02539C97B}" dt="2019-03-29T13:57:19.634" v="1040" actId="1036"/>
          <ac:grpSpMkLst>
            <pc:docMk/>
            <pc:sldMk cId="3912067871" sldId="391"/>
            <ac:grpSpMk id="16" creationId="{48B0A8EB-D81E-47E5-A433-887541CE49E1}"/>
          </ac:grpSpMkLst>
        </pc:grpChg>
        <pc:grpChg chg="mod">
          <ac:chgData name="Fidan Boylu Uz" userId="0192ca43-e179-45a6-89f4-f48aebdcc522" providerId="ADAL" clId="{2C0DB312-B0CC-4B98-BF29-A9C02539C97B}" dt="2019-03-29T13:57:19.634" v="1040" actId="1036"/>
          <ac:grpSpMkLst>
            <pc:docMk/>
            <pc:sldMk cId="3912067871" sldId="391"/>
            <ac:grpSpMk id="59" creationId="{9A2CB2A7-E935-4BEA-BACD-383C6E0232F8}"/>
          </ac:grpSpMkLst>
        </pc:grpChg>
        <pc:grpChg chg="mod">
          <ac:chgData name="Fidan Boylu Uz" userId="0192ca43-e179-45a6-89f4-f48aebdcc522" providerId="ADAL" clId="{2C0DB312-B0CC-4B98-BF29-A9C02539C97B}" dt="2019-03-29T13:57:19.634" v="1040" actId="1036"/>
          <ac:grpSpMkLst>
            <pc:docMk/>
            <pc:sldMk cId="3912067871" sldId="391"/>
            <ac:grpSpMk id="121" creationId="{8F1BE516-EF7D-4816-90F1-B87409ECCACC}"/>
          </ac:grpSpMkLst>
        </pc:grpChg>
        <pc:grpChg chg="mod">
          <ac:chgData name="Fidan Boylu Uz" userId="0192ca43-e179-45a6-89f4-f48aebdcc522" providerId="ADAL" clId="{2C0DB312-B0CC-4B98-BF29-A9C02539C97B}" dt="2019-03-29T13:57:19.634" v="1040" actId="1036"/>
          <ac:grpSpMkLst>
            <pc:docMk/>
            <pc:sldMk cId="3912067871" sldId="391"/>
            <ac:grpSpMk id="123" creationId="{6A7D0B02-AFB7-4F98-A1BB-FDF8585AAEE4}"/>
          </ac:grpSpMkLst>
        </pc:grpChg>
        <pc:picChg chg="mod">
          <ac:chgData name="Fidan Boylu Uz" userId="0192ca43-e179-45a6-89f4-f48aebdcc522" providerId="ADAL" clId="{2C0DB312-B0CC-4B98-BF29-A9C02539C97B}" dt="2019-03-29T13:57:19.634" v="1040" actId="1036"/>
          <ac:picMkLst>
            <pc:docMk/>
            <pc:sldMk cId="3912067871" sldId="391"/>
            <ac:picMk id="17" creationId="{27B8197B-4AB2-413A-A025-A0C029F9E0DD}"/>
          </ac:picMkLst>
        </pc:picChg>
        <pc:picChg chg="mod">
          <ac:chgData name="Fidan Boylu Uz" userId="0192ca43-e179-45a6-89f4-f48aebdcc522" providerId="ADAL" clId="{2C0DB312-B0CC-4B98-BF29-A9C02539C97B}" dt="2019-03-29T13:57:19.634" v="1040" actId="1036"/>
          <ac:picMkLst>
            <pc:docMk/>
            <pc:sldMk cId="3912067871" sldId="391"/>
            <ac:picMk id="19" creationId="{59DE0E9E-7887-4343-A0E9-BE0379E5E044}"/>
          </ac:picMkLst>
        </pc:picChg>
        <pc:picChg chg="mod">
          <ac:chgData name="Fidan Boylu Uz" userId="0192ca43-e179-45a6-89f4-f48aebdcc522" providerId="ADAL" clId="{2C0DB312-B0CC-4B98-BF29-A9C02539C97B}" dt="2019-03-29T13:57:19.634" v="1040" actId="1036"/>
          <ac:picMkLst>
            <pc:docMk/>
            <pc:sldMk cId="3912067871" sldId="391"/>
            <ac:picMk id="34" creationId="{FADBF077-0C68-426C-A39A-25F48FDF16C9}"/>
          </ac:picMkLst>
        </pc:picChg>
        <pc:picChg chg="mod">
          <ac:chgData name="Fidan Boylu Uz" userId="0192ca43-e179-45a6-89f4-f48aebdcc522" providerId="ADAL" clId="{2C0DB312-B0CC-4B98-BF29-A9C02539C97B}" dt="2019-03-29T13:57:19.634" v="1040" actId="1036"/>
          <ac:picMkLst>
            <pc:docMk/>
            <pc:sldMk cId="3912067871" sldId="391"/>
            <ac:picMk id="57" creationId="{CE6EA2FC-2DEB-4079-AF4D-7FDE2DDC6EF3}"/>
          </ac:picMkLst>
        </pc:picChg>
        <pc:cxnChg chg="mod">
          <ac:chgData name="Fidan Boylu Uz" userId="0192ca43-e179-45a6-89f4-f48aebdcc522" providerId="ADAL" clId="{2C0DB312-B0CC-4B98-BF29-A9C02539C97B}" dt="2019-03-29T13:57:19.634" v="1040" actId="1036"/>
          <ac:cxnSpMkLst>
            <pc:docMk/>
            <pc:sldMk cId="3912067871" sldId="391"/>
            <ac:cxnSpMk id="15" creationId="{296C8237-8062-4B3B-B986-F7EADA899756}"/>
          </ac:cxnSpMkLst>
        </pc:cxnChg>
        <pc:cxnChg chg="mod">
          <ac:chgData name="Fidan Boylu Uz" userId="0192ca43-e179-45a6-89f4-f48aebdcc522" providerId="ADAL" clId="{2C0DB312-B0CC-4B98-BF29-A9C02539C97B}" dt="2019-03-29T13:57:19.634" v="1040" actId="1036"/>
          <ac:cxnSpMkLst>
            <pc:docMk/>
            <pc:sldMk cId="3912067871" sldId="391"/>
            <ac:cxnSpMk id="20" creationId="{A58F4C17-6090-485C-B4D2-CBDCB714556C}"/>
          </ac:cxnSpMkLst>
        </pc:cxnChg>
        <pc:cxnChg chg="mod">
          <ac:chgData name="Fidan Boylu Uz" userId="0192ca43-e179-45a6-89f4-f48aebdcc522" providerId="ADAL" clId="{2C0DB312-B0CC-4B98-BF29-A9C02539C97B}" dt="2019-03-29T13:57:19.634" v="1040" actId="1036"/>
          <ac:cxnSpMkLst>
            <pc:docMk/>
            <pc:sldMk cId="3912067871" sldId="391"/>
            <ac:cxnSpMk id="21" creationId="{0DF1E792-3E01-41F9-9805-627DF2247581}"/>
          </ac:cxnSpMkLst>
        </pc:cxnChg>
        <pc:cxnChg chg="mod">
          <ac:chgData name="Fidan Boylu Uz" userId="0192ca43-e179-45a6-89f4-f48aebdcc522" providerId="ADAL" clId="{2C0DB312-B0CC-4B98-BF29-A9C02539C97B}" dt="2019-03-29T13:57:19.634" v="1040" actId="1036"/>
          <ac:cxnSpMkLst>
            <pc:docMk/>
            <pc:sldMk cId="3912067871" sldId="391"/>
            <ac:cxnSpMk id="30" creationId="{38687E87-2500-4292-9C95-F90AD647F94A}"/>
          </ac:cxnSpMkLst>
        </pc:cxnChg>
        <pc:cxnChg chg="mod">
          <ac:chgData name="Fidan Boylu Uz" userId="0192ca43-e179-45a6-89f4-f48aebdcc522" providerId="ADAL" clId="{2C0DB312-B0CC-4B98-BF29-A9C02539C97B}" dt="2019-03-29T13:57:19.634" v="1040" actId="1036"/>
          <ac:cxnSpMkLst>
            <pc:docMk/>
            <pc:sldMk cId="3912067871" sldId="391"/>
            <ac:cxnSpMk id="72" creationId="{E96F5842-6A52-4E05-8A19-F6EA38F6F32E}"/>
          </ac:cxnSpMkLst>
        </pc:cxnChg>
        <pc:cxnChg chg="mod">
          <ac:chgData name="Fidan Boylu Uz" userId="0192ca43-e179-45a6-89f4-f48aebdcc522" providerId="ADAL" clId="{2C0DB312-B0CC-4B98-BF29-A9C02539C97B}" dt="2019-03-29T13:57:19.634" v="1040" actId="1036"/>
          <ac:cxnSpMkLst>
            <pc:docMk/>
            <pc:sldMk cId="3912067871" sldId="391"/>
            <ac:cxnSpMk id="76" creationId="{9E40169A-3CB7-49A5-B44A-6B7C50033957}"/>
          </ac:cxnSpMkLst>
        </pc:cxnChg>
      </pc:sldChg>
      <pc:sldChg chg="modSp add">
        <pc:chgData name="Fidan Boylu Uz" userId="0192ca43-e179-45a6-89f4-f48aebdcc522" providerId="ADAL" clId="{2C0DB312-B0CC-4B98-BF29-A9C02539C97B}" dt="2019-03-29T18:07:19.437" v="2537" actId="20577"/>
        <pc:sldMkLst>
          <pc:docMk/>
          <pc:sldMk cId="3244154719" sldId="392"/>
        </pc:sldMkLst>
        <pc:spChg chg="mod">
          <ac:chgData name="Fidan Boylu Uz" userId="0192ca43-e179-45a6-89f4-f48aebdcc522" providerId="ADAL" clId="{2C0DB312-B0CC-4B98-BF29-A9C02539C97B}" dt="2019-03-29T18:07:19.437" v="2537" actId="20577"/>
          <ac:spMkLst>
            <pc:docMk/>
            <pc:sldMk cId="3244154719" sldId="392"/>
            <ac:spMk id="3" creationId="{00000000-0000-0000-0000-000000000000}"/>
          </ac:spMkLst>
        </pc:spChg>
      </pc:sldChg>
      <pc:sldChg chg="modSp add del">
        <pc:chgData name="Fidan Boylu Uz" userId="0192ca43-e179-45a6-89f4-f48aebdcc522" providerId="ADAL" clId="{2C0DB312-B0CC-4B98-BF29-A9C02539C97B}" dt="2019-03-29T16:38:43.861" v="1260" actId="2696"/>
        <pc:sldMkLst>
          <pc:docMk/>
          <pc:sldMk cId="2525941012" sldId="393"/>
        </pc:sldMkLst>
        <pc:spChg chg="mod">
          <ac:chgData name="Fidan Boylu Uz" userId="0192ca43-e179-45a6-89f4-f48aebdcc522" providerId="ADAL" clId="{2C0DB312-B0CC-4B98-BF29-A9C02539C97B}" dt="2019-03-29T16:38:35.502" v="1258" actId="21"/>
          <ac:spMkLst>
            <pc:docMk/>
            <pc:sldMk cId="2525941012" sldId="393"/>
            <ac:spMk id="3" creationId="{00000000-0000-0000-0000-000000000000}"/>
          </ac:spMkLst>
        </pc:spChg>
      </pc:sldChg>
      <pc:sldChg chg="add del">
        <pc:chgData name="Fidan Boylu Uz" userId="0192ca43-e179-45a6-89f4-f48aebdcc522" providerId="ADAL" clId="{2C0DB312-B0CC-4B98-BF29-A9C02539C97B}" dt="2019-03-29T18:09:47.214" v="2612" actId="2696"/>
        <pc:sldMkLst>
          <pc:docMk/>
          <pc:sldMk cId="3273833862" sldId="394"/>
        </pc:sldMkLst>
      </pc:sldChg>
      <pc:sldMasterChg chg="delSldLayout">
        <pc:chgData name="Fidan Boylu Uz" userId="0192ca43-e179-45a6-89f4-f48aebdcc522" providerId="ADAL" clId="{2C0DB312-B0CC-4B98-BF29-A9C02539C97B}" dt="2019-03-29T18:09:47.219" v="2613" actId="2696"/>
        <pc:sldMasterMkLst>
          <pc:docMk/>
          <pc:sldMasterMk cId="2173538045" sldId="2147483750"/>
        </pc:sldMasterMkLst>
        <pc:sldLayoutChg chg="del">
          <pc:chgData name="Fidan Boylu Uz" userId="0192ca43-e179-45a6-89f4-f48aebdcc522" providerId="ADAL" clId="{2C0DB312-B0CC-4B98-BF29-A9C02539C97B}" dt="2019-03-29T18:09:47.219" v="2613" actId="2696"/>
          <pc:sldLayoutMkLst>
            <pc:docMk/>
            <pc:sldMasterMk cId="2173538045" sldId="2147483750"/>
            <pc:sldLayoutMk cId="835336970" sldId="2147483762"/>
          </pc:sldLayoutMkLst>
        </pc:sldLayoutChg>
      </pc:sldMasterChg>
    </pc:docChg>
  </pc:docChgLst>
  <pc:docChgLst>
    <pc:chgData name="Mathew Salvaris" userId="59648a3a-3287-4164-9247-f9bbe62062b8" providerId="ADAL" clId="{2891A9FD-2406-466B-BA3A-495B684194D5}"/>
    <pc:docChg chg="undo custSel addSld delSld modSld sldOrd">
      <pc:chgData name="Mathew Salvaris" userId="59648a3a-3287-4164-9247-f9bbe62062b8" providerId="ADAL" clId="{2891A9FD-2406-466B-BA3A-495B684194D5}" dt="2019-04-15T16:58:01.187" v="938" actId="255"/>
      <pc:docMkLst>
        <pc:docMk/>
      </pc:docMkLst>
      <pc:sldChg chg="modSp add del">
        <pc:chgData name="Mathew Salvaris" userId="59648a3a-3287-4164-9247-f9bbe62062b8" providerId="ADAL" clId="{2891A9FD-2406-466B-BA3A-495B684194D5}" dt="2019-04-15T16:58:01.187" v="938" actId="255"/>
        <pc:sldMkLst>
          <pc:docMk/>
          <pc:sldMk cId="3684757738" sldId="379"/>
        </pc:sldMkLst>
        <pc:spChg chg="mod">
          <ac:chgData name="Mathew Salvaris" userId="59648a3a-3287-4164-9247-f9bbe62062b8" providerId="ADAL" clId="{2891A9FD-2406-466B-BA3A-495B684194D5}" dt="2019-04-15T16:58:01.187" v="938" actId="255"/>
          <ac:spMkLst>
            <pc:docMk/>
            <pc:sldMk cId="3684757738" sldId="379"/>
            <ac:spMk id="2" creationId="{7FC9D7BB-309F-6C48-8BD9-D256072B4A8A}"/>
          </ac:spMkLst>
        </pc:spChg>
      </pc:sldChg>
      <pc:sldChg chg="addSp delSp modSp add del">
        <pc:chgData name="Mathew Salvaris" userId="59648a3a-3287-4164-9247-f9bbe62062b8" providerId="ADAL" clId="{2891A9FD-2406-466B-BA3A-495B684194D5}" dt="2019-04-15T16:11:50.334" v="882"/>
        <pc:sldMkLst>
          <pc:docMk/>
          <pc:sldMk cId="3358347219" sldId="383"/>
        </pc:sldMkLst>
        <pc:spChg chg="del mod">
          <ac:chgData name="Mathew Salvaris" userId="59648a3a-3287-4164-9247-f9bbe62062b8" providerId="ADAL" clId="{2891A9FD-2406-466B-BA3A-495B684194D5}" dt="2019-04-01T17:36:15.851" v="79" actId="478"/>
          <ac:spMkLst>
            <pc:docMk/>
            <pc:sldMk cId="3358347219" sldId="383"/>
            <ac:spMk id="2" creationId="{00000000-0000-0000-0000-000000000000}"/>
          </ac:spMkLst>
        </pc:spChg>
        <pc:spChg chg="del">
          <ac:chgData name="Mathew Salvaris" userId="59648a3a-3287-4164-9247-f9bbe62062b8" providerId="ADAL" clId="{2891A9FD-2406-466B-BA3A-495B684194D5}" dt="2019-04-01T17:36:00.198" v="74" actId="478"/>
          <ac:spMkLst>
            <pc:docMk/>
            <pc:sldMk cId="3358347219" sldId="383"/>
            <ac:spMk id="3" creationId="{00000000-0000-0000-0000-000000000000}"/>
          </ac:spMkLst>
        </pc:spChg>
        <pc:spChg chg="mod">
          <ac:chgData name="Mathew Salvaris" userId="59648a3a-3287-4164-9247-f9bbe62062b8" providerId="ADAL" clId="{2891A9FD-2406-466B-BA3A-495B684194D5}" dt="2019-04-01T17:36:42.943" v="82" actId="255"/>
          <ac:spMkLst>
            <pc:docMk/>
            <pc:sldMk cId="3358347219" sldId="383"/>
            <ac:spMk id="12" creationId="{9EFF13AF-7391-4B02-8349-4F7AAA731018}"/>
          </ac:spMkLst>
        </pc:spChg>
        <pc:spChg chg="mod">
          <ac:chgData name="Mathew Salvaris" userId="59648a3a-3287-4164-9247-f9bbe62062b8" providerId="ADAL" clId="{2891A9FD-2406-466B-BA3A-495B684194D5}" dt="2019-04-01T17:36:42.943" v="82" actId="255"/>
          <ac:spMkLst>
            <pc:docMk/>
            <pc:sldMk cId="3358347219" sldId="383"/>
            <ac:spMk id="13" creationId="{791C7E3B-396D-40C7-873B-20DF9677345F}"/>
          </ac:spMkLst>
        </pc:spChg>
        <pc:spChg chg="mod">
          <ac:chgData name="Mathew Salvaris" userId="59648a3a-3287-4164-9247-f9bbe62062b8" providerId="ADAL" clId="{2891A9FD-2406-466B-BA3A-495B684194D5}" dt="2019-04-01T17:36:42.943" v="82" actId="255"/>
          <ac:spMkLst>
            <pc:docMk/>
            <pc:sldMk cId="3358347219" sldId="383"/>
            <ac:spMk id="14" creationId="{2760DC1F-7D87-43A0-87B1-107CCD6AF913}"/>
          </ac:spMkLst>
        </pc:spChg>
        <pc:spChg chg="mod">
          <ac:chgData name="Mathew Salvaris" userId="59648a3a-3287-4164-9247-f9bbe62062b8" providerId="ADAL" clId="{2891A9FD-2406-466B-BA3A-495B684194D5}" dt="2019-04-01T17:36:42.943" v="82" actId="255"/>
          <ac:spMkLst>
            <pc:docMk/>
            <pc:sldMk cId="3358347219" sldId="383"/>
            <ac:spMk id="15" creationId="{DF342B98-7453-4E42-99A3-F63D9160F894}"/>
          </ac:spMkLst>
        </pc:spChg>
        <pc:spChg chg="mod">
          <ac:chgData name="Mathew Salvaris" userId="59648a3a-3287-4164-9247-f9bbe62062b8" providerId="ADAL" clId="{2891A9FD-2406-466B-BA3A-495B684194D5}" dt="2019-04-01T17:36:56.800" v="83" actId="255"/>
          <ac:spMkLst>
            <pc:docMk/>
            <pc:sldMk cId="3358347219" sldId="383"/>
            <ac:spMk id="16" creationId="{93388423-4BCC-455F-BF9B-61B71567D0EB}"/>
          </ac:spMkLst>
        </pc:spChg>
        <pc:spChg chg="mod">
          <ac:chgData name="Mathew Salvaris" userId="59648a3a-3287-4164-9247-f9bbe62062b8" providerId="ADAL" clId="{2891A9FD-2406-466B-BA3A-495B684194D5}" dt="2019-04-01T17:37:01.313" v="84" actId="255"/>
          <ac:spMkLst>
            <pc:docMk/>
            <pc:sldMk cId="3358347219" sldId="383"/>
            <ac:spMk id="17" creationId="{F1962F80-DF1B-40FC-B059-4D0B9A6313D7}"/>
          </ac:spMkLst>
        </pc:spChg>
        <pc:spChg chg="mod">
          <ac:chgData name="Mathew Salvaris" userId="59648a3a-3287-4164-9247-f9bbe62062b8" providerId="ADAL" clId="{2891A9FD-2406-466B-BA3A-495B684194D5}" dt="2019-04-01T17:36:56.800" v="83" actId="255"/>
          <ac:spMkLst>
            <pc:docMk/>
            <pc:sldMk cId="3358347219" sldId="383"/>
            <ac:spMk id="18" creationId="{4876711E-470C-44FF-858B-C72C4E9FB248}"/>
          </ac:spMkLst>
        </pc:spChg>
        <pc:spChg chg="mod">
          <ac:chgData name="Mathew Salvaris" userId="59648a3a-3287-4164-9247-f9bbe62062b8" providerId="ADAL" clId="{2891A9FD-2406-466B-BA3A-495B684194D5}" dt="2019-04-09T16:48:37.661" v="676" actId="255"/>
          <ac:spMkLst>
            <pc:docMk/>
            <pc:sldMk cId="3358347219" sldId="383"/>
            <ac:spMk id="36" creationId="{B186F2B8-73F5-451B-91EB-0BCD2DA1C057}"/>
          </ac:spMkLst>
        </pc:spChg>
        <pc:spChg chg="add del mod">
          <ac:chgData name="Mathew Salvaris" userId="59648a3a-3287-4164-9247-f9bbe62062b8" providerId="ADAL" clId="{2891A9FD-2406-466B-BA3A-495B684194D5}" dt="2019-04-01T17:36:18.605" v="80" actId="478"/>
          <ac:spMkLst>
            <pc:docMk/>
            <pc:sldMk cId="3358347219" sldId="383"/>
            <ac:spMk id="127" creationId="{015C88E9-D871-4980-84D5-E93DD9A56F8F}"/>
          </ac:spMkLst>
        </pc:spChg>
        <pc:grpChg chg="add mod">
          <ac:chgData name="Mathew Salvaris" userId="59648a3a-3287-4164-9247-f9bbe62062b8" providerId="ADAL" clId="{2891A9FD-2406-466B-BA3A-495B684194D5}" dt="2019-04-01T17:36:21.586" v="81" actId="1076"/>
          <ac:grpSpMkLst>
            <pc:docMk/>
            <pc:sldMk cId="3358347219" sldId="383"/>
            <ac:grpSpMk id="4" creationId="{3CACE11D-426D-43F2-8635-225B0714344A}"/>
          </ac:grpSpMkLst>
        </pc:grpChg>
      </pc:sldChg>
      <pc:sldChg chg="addSp delSp modSp add del mod">
        <pc:chgData name="Mathew Salvaris" userId="59648a3a-3287-4164-9247-f9bbe62062b8" providerId="ADAL" clId="{2891A9FD-2406-466B-BA3A-495B684194D5}" dt="2019-04-15T16:11:50.334" v="882"/>
        <pc:sldMkLst>
          <pc:docMk/>
          <pc:sldMk cId="2568183628" sldId="384"/>
        </pc:sldMkLst>
        <pc:spChg chg="del mod">
          <ac:chgData name="Mathew Salvaris" userId="59648a3a-3287-4164-9247-f9bbe62062b8" providerId="ADAL" clId="{2891A9FD-2406-466B-BA3A-495B684194D5}" dt="2019-04-10T10:34:34.111" v="799" actId="478"/>
          <ac:spMkLst>
            <pc:docMk/>
            <pc:sldMk cId="2568183628" sldId="384"/>
            <ac:spMk id="2" creationId="{00000000-0000-0000-0000-000000000000}"/>
          </ac:spMkLst>
        </pc:spChg>
        <pc:spChg chg="del">
          <ac:chgData name="Mathew Salvaris" userId="59648a3a-3287-4164-9247-f9bbe62062b8" providerId="ADAL" clId="{2891A9FD-2406-466B-BA3A-495B684194D5}" dt="2019-04-09T16:12:59.258" v="630" actId="478"/>
          <ac:spMkLst>
            <pc:docMk/>
            <pc:sldMk cId="2568183628" sldId="384"/>
            <ac:spMk id="3" creationId="{00000000-0000-0000-0000-000000000000}"/>
          </ac:spMkLst>
        </pc:spChg>
        <pc:spChg chg="add del mod">
          <ac:chgData name="Mathew Salvaris" userId="59648a3a-3287-4164-9247-f9bbe62062b8" providerId="ADAL" clId="{2891A9FD-2406-466B-BA3A-495B684194D5}" dt="2019-04-10T10:34:36.775" v="800" actId="478"/>
          <ac:spMkLst>
            <pc:docMk/>
            <pc:sldMk cId="2568183628" sldId="384"/>
            <ac:spMk id="8" creationId="{325C9D93-6079-42E0-840E-D44C6572C026}"/>
          </ac:spMkLst>
        </pc:spChg>
        <pc:spChg chg="add mod">
          <ac:chgData name="Mathew Salvaris" userId="59648a3a-3287-4164-9247-f9bbe62062b8" providerId="ADAL" clId="{2891A9FD-2406-466B-BA3A-495B684194D5}" dt="2019-04-10T10:38:19.714" v="871" actId="1076"/>
          <ac:spMkLst>
            <pc:docMk/>
            <pc:sldMk cId="2568183628" sldId="384"/>
            <ac:spMk id="9" creationId="{CE520820-D2C3-432C-86FB-79616A9395B9}"/>
          </ac:spMkLst>
        </pc:spChg>
        <pc:graphicFrameChg chg="add mod">
          <ac:chgData name="Mathew Salvaris" userId="59648a3a-3287-4164-9247-f9bbe62062b8" providerId="ADAL" clId="{2891A9FD-2406-466B-BA3A-495B684194D5}" dt="2019-04-10T10:36:13.173" v="823" actId="20577"/>
          <ac:graphicFrameMkLst>
            <pc:docMk/>
            <pc:sldMk cId="2568183628" sldId="384"/>
            <ac:graphicFrameMk id="6" creationId="{0BE30448-BFE9-47A9-A639-8A03C234333C}"/>
          </ac:graphicFrameMkLst>
        </pc:graphicFrameChg>
      </pc:sldChg>
      <pc:sldChg chg="del">
        <pc:chgData name="Mathew Salvaris" userId="59648a3a-3287-4164-9247-f9bbe62062b8" providerId="ADAL" clId="{2891A9FD-2406-466B-BA3A-495B684194D5}" dt="2019-04-08T12:09:10.293" v="147" actId="2696"/>
        <pc:sldMkLst>
          <pc:docMk/>
          <pc:sldMk cId="2395883822" sldId="385"/>
        </pc:sldMkLst>
      </pc:sldChg>
      <pc:sldChg chg="modSp">
        <pc:chgData name="Mathew Salvaris" userId="59648a3a-3287-4164-9247-f9bbe62062b8" providerId="ADAL" clId="{2891A9FD-2406-466B-BA3A-495B684194D5}" dt="2019-04-08T12:07:35.533" v="125" actId="20577"/>
        <pc:sldMkLst>
          <pc:docMk/>
          <pc:sldMk cId="3244154719" sldId="392"/>
        </pc:sldMkLst>
        <pc:spChg chg="mod">
          <ac:chgData name="Mathew Salvaris" userId="59648a3a-3287-4164-9247-f9bbe62062b8" providerId="ADAL" clId="{2891A9FD-2406-466B-BA3A-495B684194D5}" dt="2019-04-08T12:07:35.533" v="125" actId="20577"/>
          <ac:spMkLst>
            <pc:docMk/>
            <pc:sldMk cId="3244154719" sldId="392"/>
            <ac:spMk id="3" creationId="{00000000-0000-0000-0000-000000000000}"/>
          </ac:spMkLst>
        </pc:spChg>
      </pc:sldChg>
      <pc:sldChg chg="modSp add del">
        <pc:chgData name="Mathew Salvaris" userId="59648a3a-3287-4164-9247-f9bbe62062b8" providerId="ADAL" clId="{2891A9FD-2406-466B-BA3A-495B684194D5}" dt="2019-04-08T12:09:06.813" v="146" actId="2696"/>
        <pc:sldMkLst>
          <pc:docMk/>
          <pc:sldMk cId="3239138468" sldId="393"/>
        </pc:sldMkLst>
        <pc:spChg chg="mod">
          <ac:chgData name="Mathew Salvaris" userId="59648a3a-3287-4164-9247-f9bbe62062b8" providerId="ADAL" clId="{2891A9FD-2406-466B-BA3A-495B684194D5}" dt="2019-04-08T12:06:11.243" v="86" actId="1076"/>
          <ac:spMkLst>
            <pc:docMk/>
            <pc:sldMk cId="3239138468" sldId="393"/>
            <ac:spMk id="2" creationId="{00000000-0000-0000-0000-000000000000}"/>
          </ac:spMkLst>
        </pc:spChg>
        <pc:picChg chg="mod">
          <ac:chgData name="Mathew Salvaris" userId="59648a3a-3287-4164-9247-f9bbe62062b8" providerId="ADAL" clId="{2891A9FD-2406-466B-BA3A-495B684194D5}" dt="2019-04-08T12:06:22.070" v="89" actId="14100"/>
          <ac:picMkLst>
            <pc:docMk/>
            <pc:sldMk cId="3239138468" sldId="393"/>
            <ac:picMk id="4" creationId="{E88D21C0-31CB-4ED9-A069-D1FA0CBFB73F}"/>
          </ac:picMkLst>
        </pc:picChg>
      </pc:sldChg>
      <pc:sldChg chg="addSp delSp modSp add del">
        <pc:chgData name="Mathew Salvaris" userId="59648a3a-3287-4164-9247-f9bbe62062b8" providerId="ADAL" clId="{2891A9FD-2406-466B-BA3A-495B684194D5}" dt="2019-04-15T16:11:50.334" v="882"/>
        <pc:sldMkLst>
          <pc:docMk/>
          <pc:sldMk cId="3765748435" sldId="394"/>
        </pc:sldMkLst>
        <pc:spChg chg="mod">
          <ac:chgData name="Mathew Salvaris" userId="59648a3a-3287-4164-9247-f9bbe62062b8" providerId="ADAL" clId="{2891A9FD-2406-466B-BA3A-495B684194D5}" dt="2019-04-09T16:48:24.755" v="675" actId="20577"/>
          <ac:spMkLst>
            <pc:docMk/>
            <pc:sldMk cId="3765748435" sldId="394"/>
            <ac:spMk id="2" creationId="{00000000-0000-0000-0000-000000000000}"/>
          </ac:spMkLst>
        </pc:spChg>
        <pc:spChg chg="del mod">
          <ac:chgData name="Mathew Salvaris" userId="59648a3a-3287-4164-9247-f9bbe62062b8" providerId="ADAL" clId="{2891A9FD-2406-466B-BA3A-495B684194D5}" dt="2019-04-09T15:15:17.920" v="480" actId="478"/>
          <ac:spMkLst>
            <pc:docMk/>
            <pc:sldMk cId="3765748435" sldId="394"/>
            <ac:spMk id="3" creationId="{00000000-0000-0000-0000-000000000000}"/>
          </ac:spMkLst>
        </pc:spChg>
        <pc:spChg chg="add mod">
          <ac:chgData name="Mathew Salvaris" userId="59648a3a-3287-4164-9247-f9bbe62062b8" providerId="ADAL" clId="{2891A9FD-2406-466B-BA3A-495B684194D5}" dt="2019-04-10T10:08:40.784" v="679" actId="1076"/>
          <ac:spMkLst>
            <pc:docMk/>
            <pc:sldMk cId="3765748435" sldId="394"/>
            <ac:spMk id="8" creationId="{548462F5-97C9-4771-BF15-5CCA7129B603}"/>
          </ac:spMkLst>
        </pc:spChg>
        <pc:spChg chg="add mod">
          <ac:chgData name="Mathew Salvaris" userId="59648a3a-3287-4164-9247-f9bbe62062b8" providerId="ADAL" clId="{2891A9FD-2406-466B-BA3A-495B684194D5}" dt="2019-04-10T10:08:40.784" v="679" actId="1076"/>
          <ac:spMkLst>
            <pc:docMk/>
            <pc:sldMk cId="3765748435" sldId="394"/>
            <ac:spMk id="9" creationId="{FAE81144-1179-467E-A1FB-DF0DF1F773AB}"/>
          </ac:spMkLst>
        </pc:spChg>
        <pc:spChg chg="add mod">
          <ac:chgData name="Mathew Salvaris" userId="59648a3a-3287-4164-9247-f9bbe62062b8" providerId="ADAL" clId="{2891A9FD-2406-466B-BA3A-495B684194D5}" dt="2019-04-10T10:09:16.579" v="686" actId="207"/>
          <ac:spMkLst>
            <pc:docMk/>
            <pc:sldMk cId="3765748435" sldId="394"/>
            <ac:spMk id="10" creationId="{666F6A36-776C-4AB6-9FF4-82ECEB8CC395}"/>
          </ac:spMkLst>
        </pc:spChg>
        <pc:spChg chg="add mod">
          <ac:chgData name="Mathew Salvaris" userId="59648a3a-3287-4164-9247-f9bbe62062b8" providerId="ADAL" clId="{2891A9FD-2406-466B-BA3A-495B684194D5}" dt="2019-04-10T10:08:56.225" v="681" actId="2085"/>
          <ac:spMkLst>
            <pc:docMk/>
            <pc:sldMk cId="3765748435" sldId="394"/>
            <ac:spMk id="11" creationId="{4A6F8A03-5C5B-41D3-B67C-89DB6800C747}"/>
          </ac:spMkLst>
        </pc:spChg>
        <pc:spChg chg="add mod">
          <ac:chgData name="Mathew Salvaris" userId="59648a3a-3287-4164-9247-f9bbe62062b8" providerId="ADAL" clId="{2891A9FD-2406-466B-BA3A-495B684194D5}" dt="2019-04-10T10:09:09.062" v="684" actId="2085"/>
          <ac:spMkLst>
            <pc:docMk/>
            <pc:sldMk cId="3765748435" sldId="394"/>
            <ac:spMk id="12" creationId="{1E654FF7-9217-448C-84AE-073720EE5B89}"/>
          </ac:spMkLst>
        </pc:spChg>
        <pc:cxnChg chg="add mod">
          <ac:chgData name="Mathew Salvaris" userId="59648a3a-3287-4164-9247-f9bbe62062b8" providerId="ADAL" clId="{2891A9FD-2406-466B-BA3A-495B684194D5}" dt="2019-04-10T10:08:40.784" v="679" actId="1076"/>
          <ac:cxnSpMkLst>
            <pc:docMk/>
            <pc:sldMk cId="3765748435" sldId="394"/>
            <ac:cxnSpMk id="5" creationId="{DCF86939-B118-4430-A4CB-429464657990}"/>
          </ac:cxnSpMkLst>
        </pc:cxnChg>
        <pc:cxnChg chg="add mod">
          <ac:chgData name="Mathew Salvaris" userId="59648a3a-3287-4164-9247-f9bbe62062b8" providerId="ADAL" clId="{2891A9FD-2406-466B-BA3A-495B684194D5}" dt="2019-04-10T10:08:40.784" v="679" actId="1076"/>
          <ac:cxnSpMkLst>
            <pc:docMk/>
            <pc:sldMk cId="3765748435" sldId="394"/>
            <ac:cxnSpMk id="6" creationId="{31B26290-F037-40E3-A457-4C2EEEADD0BB}"/>
          </ac:cxnSpMkLst>
        </pc:cxnChg>
      </pc:sldChg>
      <pc:sldChg chg="addSp delSp modSp add del">
        <pc:chgData name="Mathew Salvaris" userId="59648a3a-3287-4164-9247-f9bbe62062b8" providerId="ADAL" clId="{2891A9FD-2406-466B-BA3A-495B684194D5}" dt="2019-04-15T16:12:40.829" v="891" actId="2696"/>
        <pc:sldMkLst>
          <pc:docMk/>
          <pc:sldMk cId="2324726671" sldId="395"/>
        </pc:sldMkLst>
        <pc:spChg chg="del">
          <ac:chgData name="Mathew Salvaris" userId="59648a3a-3287-4164-9247-f9bbe62062b8" providerId="ADAL" clId="{2891A9FD-2406-466B-BA3A-495B684194D5}" dt="2019-04-08T12:08:27.046" v="127"/>
          <ac:spMkLst>
            <pc:docMk/>
            <pc:sldMk cId="2324726671" sldId="395"/>
            <ac:spMk id="2" creationId="{2F896962-AC02-4152-B320-383514B54E41}"/>
          </ac:spMkLst>
        </pc:spChg>
        <pc:spChg chg="del">
          <ac:chgData name="Mathew Salvaris" userId="59648a3a-3287-4164-9247-f9bbe62062b8" providerId="ADAL" clId="{2891A9FD-2406-466B-BA3A-495B684194D5}" dt="2019-04-08T12:08:27.046" v="127"/>
          <ac:spMkLst>
            <pc:docMk/>
            <pc:sldMk cId="2324726671" sldId="395"/>
            <ac:spMk id="3" creationId="{FAF110C4-CD2D-4842-947E-A001E7A16F5F}"/>
          </ac:spMkLst>
        </pc:spChg>
        <pc:spChg chg="add mod">
          <ac:chgData name="Mathew Salvaris" userId="59648a3a-3287-4164-9247-f9bbe62062b8" providerId="ADAL" clId="{2891A9FD-2406-466B-BA3A-495B684194D5}" dt="2019-04-08T12:08:59.564" v="144" actId="20577"/>
          <ac:spMkLst>
            <pc:docMk/>
            <pc:sldMk cId="2324726671" sldId="395"/>
            <ac:spMk id="4" creationId="{9ECEDF90-09A4-4A83-9CCF-867D4A763B07}"/>
          </ac:spMkLst>
        </pc:spChg>
        <pc:picChg chg="add mod ord">
          <ac:chgData name="Mathew Salvaris" userId="59648a3a-3287-4164-9247-f9bbe62062b8" providerId="ADAL" clId="{2891A9FD-2406-466B-BA3A-495B684194D5}" dt="2019-04-08T12:09:03.156" v="145" actId="167"/>
          <ac:picMkLst>
            <pc:docMk/>
            <pc:sldMk cId="2324726671" sldId="395"/>
            <ac:picMk id="5" creationId="{A0D099C6-D098-4B66-A324-61DF476414B8}"/>
          </ac:picMkLst>
        </pc:picChg>
      </pc:sldChg>
      <pc:sldChg chg="add del">
        <pc:chgData name="Mathew Salvaris" userId="59648a3a-3287-4164-9247-f9bbe62062b8" providerId="ADAL" clId="{2891A9FD-2406-466B-BA3A-495B684194D5}" dt="2019-04-08T12:06:35.543" v="91" actId="2696"/>
        <pc:sldMkLst>
          <pc:docMk/>
          <pc:sldMk cId="3191500187" sldId="395"/>
        </pc:sldMkLst>
      </pc:sldChg>
      <pc:sldChg chg="addSp delSp modSp add del">
        <pc:chgData name="Mathew Salvaris" userId="59648a3a-3287-4164-9247-f9bbe62062b8" providerId="ADAL" clId="{2891A9FD-2406-466B-BA3A-495B684194D5}" dt="2019-04-15T16:11:50.334" v="882"/>
        <pc:sldMkLst>
          <pc:docMk/>
          <pc:sldMk cId="3945861024" sldId="396"/>
        </pc:sldMkLst>
        <pc:spChg chg="mod">
          <ac:chgData name="Mathew Salvaris" userId="59648a3a-3287-4164-9247-f9bbe62062b8" providerId="ADAL" clId="{2891A9FD-2406-466B-BA3A-495B684194D5}" dt="2019-04-08T12:12:19.273" v="152" actId="20577"/>
          <ac:spMkLst>
            <pc:docMk/>
            <pc:sldMk cId="3945861024" sldId="396"/>
            <ac:spMk id="2" creationId="{F6AE97AA-7451-452B-A288-E284E0B7A03A}"/>
          </ac:spMkLst>
        </pc:spChg>
        <pc:spChg chg="del mod">
          <ac:chgData name="Mathew Salvaris" userId="59648a3a-3287-4164-9247-f9bbe62062b8" providerId="ADAL" clId="{2891A9FD-2406-466B-BA3A-495B684194D5}" dt="2019-04-08T12:13:20.673" v="154"/>
          <ac:spMkLst>
            <pc:docMk/>
            <pc:sldMk cId="3945861024" sldId="396"/>
            <ac:spMk id="3" creationId="{36CEA5CD-9AB2-4AD8-ADBA-FDE9531527E7}"/>
          </ac:spMkLst>
        </pc:spChg>
        <pc:picChg chg="add mod">
          <ac:chgData name="Mathew Salvaris" userId="59648a3a-3287-4164-9247-f9bbe62062b8" providerId="ADAL" clId="{2891A9FD-2406-466B-BA3A-495B684194D5}" dt="2019-04-10T10:24:27.390" v="730" actId="1076"/>
          <ac:picMkLst>
            <pc:docMk/>
            <pc:sldMk cId="3945861024" sldId="396"/>
            <ac:picMk id="5" creationId="{194CA9F3-47DE-4523-8ECE-59943ACE1EDF}"/>
          </ac:picMkLst>
        </pc:picChg>
        <pc:picChg chg="add mod">
          <ac:chgData name="Mathew Salvaris" userId="59648a3a-3287-4164-9247-f9bbe62062b8" providerId="ADAL" clId="{2891A9FD-2406-466B-BA3A-495B684194D5}" dt="2019-04-10T10:24:26.287" v="729" actId="1076"/>
          <ac:picMkLst>
            <pc:docMk/>
            <pc:sldMk cId="3945861024" sldId="396"/>
            <ac:picMk id="7" creationId="{9F761DB3-EED9-42E1-9644-D09CD0EC788F}"/>
          </ac:picMkLst>
        </pc:picChg>
      </pc:sldChg>
      <pc:sldChg chg="modSp add del">
        <pc:chgData name="Mathew Salvaris" userId="59648a3a-3287-4164-9247-f9bbe62062b8" providerId="ADAL" clId="{2891A9FD-2406-466B-BA3A-495B684194D5}" dt="2019-04-15T16:11:48.374" v="880" actId="2696"/>
        <pc:sldMkLst>
          <pc:docMk/>
          <pc:sldMk cId="1103145406" sldId="397"/>
        </pc:sldMkLst>
        <pc:spChg chg="mod">
          <ac:chgData name="Mathew Salvaris" userId="59648a3a-3287-4164-9247-f9bbe62062b8" providerId="ADAL" clId="{2891A9FD-2406-466B-BA3A-495B684194D5}" dt="2019-04-08T12:15:12.813" v="162" actId="20577"/>
          <ac:spMkLst>
            <pc:docMk/>
            <pc:sldMk cId="1103145406" sldId="397"/>
            <ac:spMk id="2" creationId="{3EE9CBC7-FB09-4496-9939-6FB3AEAB096E}"/>
          </ac:spMkLst>
        </pc:spChg>
        <pc:spChg chg="mod">
          <ac:chgData name="Mathew Salvaris" userId="59648a3a-3287-4164-9247-f9bbe62062b8" providerId="ADAL" clId="{2891A9FD-2406-466B-BA3A-495B684194D5}" dt="2019-04-08T12:15:50.113" v="286" actId="20577"/>
          <ac:spMkLst>
            <pc:docMk/>
            <pc:sldMk cId="1103145406" sldId="397"/>
            <ac:spMk id="3" creationId="{B5159924-092B-412C-ACF4-1F7941E8FBC5}"/>
          </ac:spMkLst>
        </pc:spChg>
      </pc:sldChg>
      <pc:sldChg chg="modSp add del">
        <pc:chgData name="Mathew Salvaris" userId="59648a3a-3287-4164-9247-f9bbe62062b8" providerId="ADAL" clId="{2891A9FD-2406-466B-BA3A-495B684194D5}" dt="2019-04-09T15:22:10.377" v="624" actId="2696"/>
        <pc:sldMkLst>
          <pc:docMk/>
          <pc:sldMk cId="263522704" sldId="398"/>
        </pc:sldMkLst>
        <pc:spChg chg="mod">
          <ac:chgData name="Mathew Salvaris" userId="59648a3a-3287-4164-9247-f9bbe62062b8" providerId="ADAL" clId="{2891A9FD-2406-466B-BA3A-495B684194D5}" dt="2019-04-08T12:16:10.093" v="305" actId="20577"/>
          <ac:spMkLst>
            <pc:docMk/>
            <pc:sldMk cId="263522704" sldId="398"/>
            <ac:spMk id="2" creationId="{553418CD-AC26-48DA-8D7A-97C174716C12}"/>
          </ac:spMkLst>
        </pc:spChg>
      </pc:sldChg>
      <pc:sldChg chg="addSp delSp modSp add del ord">
        <pc:chgData name="Mathew Salvaris" userId="59648a3a-3287-4164-9247-f9bbe62062b8" providerId="ADAL" clId="{2891A9FD-2406-466B-BA3A-495B684194D5}" dt="2019-04-15T16:11:50.334" v="882"/>
        <pc:sldMkLst>
          <pc:docMk/>
          <pc:sldMk cId="1638992147" sldId="399"/>
        </pc:sldMkLst>
        <pc:spChg chg="mod">
          <ac:chgData name="Mathew Salvaris" userId="59648a3a-3287-4164-9247-f9bbe62062b8" providerId="ADAL" clId="{2891A9FD-2406-466B-BA3A-495B684194D5}" dt="2019-04-09T16:39:10.426" v="647"/>
          <ac:spMkLst>
            <pc:docMk/>
            <pc:sldMk cId="1638992147" sldId="399"/>
            <ac:spMk id="2" creationId="{89A44F4D-392D-445A-9497-29B7F6C6E5FA}"/>
          </ac:spMkLst>
        </pc:spChg>
        <pc:spChg chg="mod">
          <ac:chgData name="Mathew Salvaris" userId="59648a3a-3287-4164-9247-f9bbe62062b8" providerId="ADAL" clId="{2891A9FD-2406-466B-BA3A-495B684194D5}" dt="2019-04-10T10:23:41.576" v="727" actId="20577"/>
          <ac:spMkLst>
            <pc:docMk/>
            <pc:sldMk cId="1638992147" sldId="399"/>
            <ac:spMk id="3" creationId="{42AFE2BB-4B67-4936-B712-C18628B24433}"/>
          </ac:spMkLst>
        </pc:spChg>
        <pc:spChg chg="add del mod">
          <ac:chgData name="Mathew Salvaris" userId="59648a3a-3287-4164-9247-f9bbe62062b8" providerId="ADAL" clId="{2891A9FD-2406-466B-BA3A-495B684194D5}" dt="2019-04-09T16:33:45.089" v="639"/>
          <ac:spMkLst>
            <pc:docMk/>
            <pc:sldMk cId="1638992147" sldId="399"/>
            <ac:spMk id="5" creationId="{6492DD41-8019-4575-8A36-E61B8120BBFD}"/>
          </ac:spMkLst>
        </pc:spChg>
        <pc:spChg chg="add del">
          <ac:chgData name="Mathew Salvaris" userId="59648a3a-3287-4164-9247-f9bbe62062b8" providerId="ADAL" clId="{2891A9FD-2406-466B-BA3A-495B684194D5}" dt="2019-04-09T16:30:01.682" v="634"/>
          <ac:spMkLst>
            <pc:docMk/>
            <pc:sldMk cId="1638992147" sldId="399"/>
            <ac:spMk id="7" creationId="{A441C062-215A-4C73-9A23-334F7E210847}"/>
          </ac:spMkLst>
        </pc:spChg>
        <pc:spChg chg="add del">
          <ac:chgData name="Mathew Salvaris" userId="59648a3a-3287-4164-9247-f9bbe62062b8" providerId="ADAL" clId="{2891A9FD-2406-466B-BA3A-495B684194D5}" dt="2019-04-09T16:30:03.467" v="636"/>
          <ac:spMkLst>
            <pc:docMk/>
            <pc:sldMk cId="1638992147" sldId="399"/>
            <ac:spMk id="8" creationId="{0C01D4F3-B166-4571-80D3-BE66374A3B18}"/>
          </ac:spMkLst>
        </pc:spChg>
        <pc:spChg chg="add mod">
          <ac:chgData name="Mathew Salvaris" userId="59648a3a-3287-4164-9247-f9bbe62062b8" providerId="ADAL" clId="{2891A9FD-2406-466B-BA3A-495B684194D5}" dt="2019-04-10T10:23:20.213" v="721"/>
          <ac:spMkLst>
            <pc:docMk/>
            <pc:sldMk cId="1638992147" sldId="399"/>
            <ac:spMk id="9" creationId="{81BEFDAC-41FE-4238-91A5-FCDDC9E30446}"/>
          </ac:spMkLst>
        </pc:spChg>
        <pc:spChg chg="add mod">
          <ac:chgData name="Mathew Salvaris" userId="59648a3a-3287-4164-9247-f9bbe62062b8" providerId="ADAL" clId="{2891A9FD-2406-466B-BA3A-495B684194D5}" dt="2019-04-10T10:23:46.300" v="728" actId="1076"/>
          <ac:spMkLst>
            <pc:docMk/>
            <pc:sldMk cId="1638992147" sldId="399"/>
            <ac:spMk id="10" creationId="{7645849F-0AAD-404E-B38C-A025CB99DCC8}"/>
          </ac:spMkLst>
        </pc:spChg>
        <pc:graphicFrameChg chg="add del mod modGraphic">
          <ac:chgData name="Mathew Salvaris" userId="59648a3a-3287-4164-9247-f9bbe62062b8" providerId="ADAL" clId="{2891A9FD-2406-466B-BA3A-495B684194D5}" dt="2019-04-09T16:33:45.079" v="637" actId="478"/>
          <ac:graphicFrameMkLst>
            <pc:docMk/>
            <pc:sldMk cId="1638992147" sldId="399"/>
            <ac:graphicFrameMk id="4" creationId="{A853796E-0FD4-4A0C-9D13-C16FB79E2DCE}"/>
          </ac:graphicFrameMkLst>
        </pc:graphicFrameChg>
        <pc:graphicFrameChg chg="add del mod">
          <ac:chgData name="Mathew Salvaris" userId="59648a3a-3287-4164-9247-f9bbe62062b8" providerId="ADAL" clId="{2891A9FD-2406-466B-BA3A-495B684194D5}" dt="2019-04-09T16:34:04.031" v="645" actId="478"/>
          <ac:graphicFrameMkLst>
            <pc:docMk/>
            <pc:sldMk cId="1638992147" sldId="399"/>
            <ac:graphicFrameMk id="6" creationId="{AF4FFC44-CA17-4CA6-9425-9E703A0EE3E1}"/>
          </ac:graphicFrameMkLst>
        </pc:graphicFrameChg>
      </pc:sldChg>
      <pc:sldChg chg="addSp delSp modSp add del ord">
        <pc:chgData name="Mathew Salvaris" userId="59648a3a-3287-4164-9247-f9bbe62062b8" providerId="ADAL" clId="{2891A9FD-2406-466B-BA3A-495B684194D5}" dt="2019-04-15T16:11:50.334" v="882"/>
        <pc:sldMkLst>
          <pc:docMk/>
          <pc:sldMk cId="1703511673" sldId="400"/>
        </pc:sldMkLst>
        <pc:spChg chg="mod">
          <ac:chgData name="Mathew Salvaris" userId="59648a3a-3287-4164-9247-f9bbe62062b8" providerId="ADAL" clId="{2891A9FD-2406-466B-BA3A-495B684194D5}" dt="2019-04-08T12:37:20.167" v="431" actId="20577"/>
          <ac:spMkLst>
            <pc:docMk/>
            <pc:sldMk cId="1703511673" sldId="400"/>
            <ac:spMk id="2" creationId="{F5B1D2B9-AF36-4472-8DE6-F13924DE7A33}"/>
          </ac:spMkLst>
        </pc:spChg>
        <pc:spChg chg="del mod">
          <ac:chgData name="Mathew Salvaris" userId="59648a3a-3287-4164-9247-f9bbe62062b8" providerId="ADAL" clId="{2891A9FD-2406-466B-BA3A-495B684194D5}" dt="2019-04-10T10:25:13.818" v="731" actId="478"/>
          <ac:spMkLst>
            <pc:docMk/>
            <pc:sldMk cId="1703511673" sldId="400"/>
            <ac:spMk id="3" creationId="{9D50C51F-446E-4C61-99A6-92EE1C587E16}"/>
          </ac:spMkLst>
        </pc:spChg>
        <pc:spChg chg="add del mod">
          <ac:chgData name="Mathew Salvaris" userId="59648a3a-3287-4164-9247-f9bbe62062b8" providerId="ADAL" clId="{2891A9FD-2406-466B-BA3A-495B684194D5}" dt="2019-04-10T10:25:16.156" v="732" actId="478"/>
          <ac:spMkLst>
            <pc:docMk/>
            <pc:sldMk cId="1703511673" sldId="400"/>
            <ac:spMk id="5" creationId="{056D4338-8E37-4F2E-9140-F01718DAAFB1}"/>
          </ac:spMkLst>
        </pc:spChg>
        <pc:picChg chg="add mod">
          <ac:chgData name="Mathew Salvaris" userId="59648a3a-3287-4164-9247-f9bbe62062b8" providerId="ADAL" clId="{2891A9FD-2406-466B-BA3A-495B684194D5}" dt="2019-04-10T10:27:18.430" v="742" actId="1076"/>
          <ac:picMkLst>
            <pc:docMk/>
            <pc:sldMk cId="1703511673" sldId="400"/>
            <ac:picMk id="7" creationId="{54E43DD6-90B7-4852-81F5-25EBD3205125}"/>
          </ac:picMkLst>
        </pc:picChg>
        <pc:picChg chg="add mod">
          <ac:chgData name="Mathew Salvaris" userId="59648a3a-3287-4164-9247-f9bbe62062b8" providerId="ADAL" clId="{2891A9FD-2406-466B-BA3A-495B684194D5}" dt="2019-04-10T10:27:19.671" v="743" actId="1076"/>
          <ac:picMkLst>
            <pc:docMk/>
            <pc:sldMk cId="1703511673" sldId="400"/>
            <ac:picMk id="2050" creationId="{92668EF4-1204-4E39-BB63-856D2C639067}"/>
          </ac:picMkLst>
        </pc:picChg>
      </pc:sldChg>
      <pc:sldChg chg="addSp delSp modSp add del">
        <pc:chgData name="Mathew Salvaris" userId="59648a3a-3287-4164-9247-f9bbe62062b8" providerId="ADAL" clId="{2891A9FD-2406-466B-BA3A-495B684194D5}" dt="2019-04-15T16:11:50.334" v="882"/>
        <pc:sldMkLst>
          <pc:docMk/>
          <pc:sldMk cId="2149065174" sldId="401"/>
        </pc:sldMkLst>
        <pc:spChg chg="mod">
          <ac:chgData name="Mathew Salvaris" userId="59648a3a-3287-4164-9247-f9bbe62062b8" providerId="ADAL" clId="{2891A9FD-2406-466B-BA3A-495B684194D5}" dt="2019-04-08T13:16:57.163" v="440" actId="20577"/>
          <ac:spMkLst>
            <pc:docMk/>
            <pc:sldMk cId="2149065174" sldId="401"/>
            <ac:spMk id="2" creationId="{89A44F4D-392D-445A-9497-29B7F6C6E5FA}"/>
          </ac:spMkLst>
        </pc:spChg>
        <pc:spChg chg="del mod">
          <ac:chgData name="Mathew Salvaris" userId="59648a3a-3287-4164-9247-f9bbe62062b8" providerId="ADAL" clId="{2891A9FD-2406-466B-BA3A-495B684194D5}" dt="2019-04-09T15:18:08.741" v="552" actId="478"/>
          <ac:spMkLst>
            <pc:docMk/>
            <pc:sldMk cId="2149065174" sldId="401"/>
            <ac:spMk id="3" creationId="{42AFE2BB-4B67-4936-B712-C18628B24433}"/>
          </ac:spMkLst>
        </pc:spChg>
        <pc:spChg chg="add del mod">
          <ac:chgData name="Mathew Salvaris" userId="59648a3a-3287-4164-9247-f9bbe62062b8" providerId="ADAL" clId="{2891A9FD-2406-466B-BA3A-495B684194D5}" dt="2019-04-09T15:18:46.624" v="554" actId="478"/>
          <ac:spMkLst>
            <pc:docMk/>
            <pc:sldMk cId="2149065174" sldId="401"/>
            <ac:spMk id="4" creationId="{6670D85B-B671-4B24-9D2D-AC6B96940F53}"/>
          </ac:spMkLst>
        </pc:spChg>
        <pc:spChg chg="add mod">
          <ac:chgData name="Mathew Salvaris" userId="59648a3a-3287-4164-9247-f9bbe62062b8" providerId="ADAL" clId="{2891A9FD-2406-466B-BA3A-495B684194D5}" dt="2019-04-09T15:19:46.389" v="579" actId="1076"/>
          <ac:spMkLst>
            <pc:docMk/>
            <pc:sldMk cId="2149065174" sldId="401"/>
            <ac:spMk id="11" creationId="{CE724759-DFE4-4B93-91ED-B4E6D6A829DF}"/>
          </ac:spMkLst>
        </pc:spChg>
        <pc:spChg chg="add mod">
          <ac:chgData name="Mathew Salvaris" userId="59648a3a-3287-4164-9247-f9bbe62062b8" providerId="ADAL" clId="{2891A9FD-2406-466B-BA3A-495B684194D5}" dt="2019-04-09T15:20:06.785" v="582" actId="1076"/>
          <ac:spMkLst>
            <pc:docMk/>
            <pc:sldMk cId="2149065174" sldId="401"/>
            <ac:spMk id="14" creationId="{18477E62-A4C6-4681-A903-DE2DA42DB1D0}"/>
          </ac:spMkLst>
        </pc:spChg>
        <pc:spChg chg="add mod">
          <ac:chgData name="Mathew Salvaris" userId="59648a3a-3287-4164-9247-f9bbe62062b8" providerId="ADAL" clId="{2891A9FD-2406-466B-BA3A-495B684194D5}" dt="2019-04-09T15:20:22.369" v="596" actId="1076"/>
          <ac:spMkLst>
            <pc:docMk/>
            <pc:sldMk cId="2149065174" sldId="401"/>
            <ac:spMk id="15" creationId="{E4545099-2F39-4F21-9BE8-99440215BAF0}"/>
          </ac:spMkLst>
        </pc:spChg>
        <pc:spChg chg="add mod">
          <ac:chgData name="Mathew Salvaris" userId="59648a3a-3287-4164-9247-f9bbe62062b8" providerId="ADAL" clId="{2891A9FD-2406-466B-BA3A-495B684194D5}" dt="2019-04-09T15:20:25.602" v="598" actId="1076"/>
          <ac:spMkLst>
            <pc:docMk/>
            <pc:sldMk cId="2149065174" sldId="401"/>
            <ac:spMk id="16" creationId="{4A137FA2-19EF-4D18-8281-517FF8E03C0C}"/>
          </ac:spMkLst>
        </pc:spChg>
        <pc:spChg chg="add mod">
          <ac:chgData name="Mathew Salvaris" userId="59648a3a-3287-4164-9247-f9bbe62062b8" providerId="ADAL" clId="{2891A9FD-2406-466B-BA3A-495B684194D5}" dt="2019-04-09T15:20:39.452" v="608" actId="1076"/>
          <ac:spMkLst>
            <pc:docMk/>
            <pc:sldMk cId="2149065174" sldId="401"/>
            <ac:spMk id="17" creationId="{3C8D893E-7D1F-4447-B0A8-E052DC5EB564}"/>
          </ac:spMkLst>
        </pc:spChg>
        <pc:spChg chg="add mod">
          <ac:chgData name="Mathew Salvaris" userId="59648a3a-3287-4164-9247-f9bbe62062b8" providerId="ADAL" clId="{2891A9FD-2406-466B-BA3A-495B684194D5}" dt="2019-04-09T15:20:59.457" v="611" actId="1076"/>
          <ac:spMkLst>
            <pc:docMk/>
            <pc:sldMk cId="2149065174" sldId="401"/>
            <ac:spMk id="24" creationId="{934B774F-3CB2-494B-B18E-764A6635AAFC}"/>
          </ac:spMkLst>
        </pc:spChg>
        <pc:spChg chg="add mod">
          <ac:chgData name="Mathew Salvaris" userId="59648a3a-3287-4164-9247-f9bbe62062b8" providerId="ADAL" clId="{2891A9FD-2406-466B-BA3A-495B684194D5}" dt="2019-04-09T15:21:44.088" v="619" actId="208"/>
          <ac:spMkLst>
            <pc:docMk/>
            <pc:sldMk cId="2149065174" sldId="401"/>
            <ac:spMk id="28" creationId="{AD684D61-480F-4D0D-AB9F-17706BECAC17}"/>
          </ac:spMkLst>
        </pc:spChg>
        <pc:spChg chg="add mod">
          <ac:chgData name="Mathew Salvaris" userId="59648a3a-3287-4164-9247-f9bbe62062b8" providerId="ADAL" clId="{2891A9FD-2406-466B-BA3A-495B684194D5}" dt="2019-04-09T15:21:50.767" v="621" actId="1076"/>
          <ac:spMkLst>
            <pc:docMk/>
            <pc:sldMk cId="2149065174" sldId="401"/>
            <ac:spMk id="29" creationId="{868C7622-EB58-4538-AC34-035AB1D776FB}"/>
          </ac:spMkLst>
        </pc:spChg>
        <pc:grpChg chg="add mod">
          <ac:chgData name="Mathew Salvaris" userId="59648a3a-3287-4164-9247-f9bbe62062b8" providerId="ADAL" clId="{2891A9FD-2406-466B-BA3A-495B684194D5}" dt="2019-04-09T15:21:13.866" v="616" actId="1076"/>
          <ac:grpSpMkLst>
            <pc:docMk/>
            <pc:sldMk cId="2149065174" sldId="401"/>
            <ac:grpSpMk id="26" creationId="{397A79B5-70F5-4B5A-B6B6-38975D545D62}"/>
          </ac:grpSpMkLst>
        </pc:grpChg>
        <pc:grpChg chg="add mod">
          <ac:chgData name="Mathew Salvaris" userId="59648a3a-3287-4164-9247-f9bbe62062b8" providerId="ADAL" clId="{2891A9FD-2406-466B-BA3A-495B684194D5}" dt="2019-04-09T15:21:11.184" v="615" actId="1076"/>
          <ac:grpSpMkLst>
            <pc:docMk/>
            <pc:sldMk cId="2149065174" sldId="401"/>
            <ac:grpSpMk id="27" creationId="{2642EFE5-1A7C-4DD2-9535-DAA0A458AEB6}"/>
          </ac:grpSpMkLst>
        </pc:grpChg>
        <pc:grpChg chg="add mod">
          <ac:chgData name="Mathew Salvaris" userId="59648a3a-3287-4164-9247-f9bbe62062b8" providerId="ADAL" clId="{2891A9FD-2406-466B-BA3A-495B684194D5}" dt="2019-04-09T15:22:03.193" v="623" actId="1076"/>
          <ac:grpSpMkLst>
            <pc:docMk/>
            <pc:sldMk cId="2149065174" sldId="401"/>
            <ac:grpSpMk id="30" creationId="{3BD02987-DF2F-42E8-9650-7D2686E7D8CD}"/>
          </ac:grpSpMkLst>
        </pc:grpChg>
        <pc:picChg chg="add mod">
          <ac:chgData name="Mathew Salvaris" userId="59648a3a-3287-4164-9247-f9bbe62062b8" providerId="ADAL" clId="{2891A9FD-2406-466B-BA3A-495B684194D5}" dt="2019-04-09T15:19:12.086" v="569" actId="1076"/>
          <ac:picMkLst>
            <pc:docMk/>
            <pc:sldMk cId="2149065174" sldId="401"/>
            <ac:picMk id="5" creationId="{C7091888-684A-4F9B-A4AE-CD8BB1D6B040}"/>
          </ac:picMkLst>
        </pc:picChg>
        <pc:picChg chg="add mod">
          <ac:chgData name="Mathew Salvaris" userId="59648a3a-3287-4164-9247-f9bbe62062b8" providerId="ADAL" clId="{2891A9FD-2406-466B-BA3A-495B684194D5}" dt="2019-04-09T15:19:12.086" v="569" actId="1076"/>
          <ac:picMkLst>
            <pc:docMk/>
            <pc:sldMk cId="2149065174" sldId="401"/>
            <ac:picMk id="6" creationId="{603F31A8-2EDD-40CC-B2D3-94FAAF75CCB1}"/>
          </ac:picMkLst>
        </pc:picChg>
        <pc:picChg chg="add mod">
          <ac:chgData name="Mathew Salvaris" userId="59648a3a-3287-4164-9247-f9bbe62062b8" providerId="ADAL" clId="{2891A9FD-2406-466B-BA3A-495B684194D5}" dt="2019-04-09T15:19:12.086" v="569" actId="1076"/>
          <ac:picMkLst>
            <pc:docMk/>
            <pc:sldMk cId="2149065174" sldId="401"/>
            <ac:picMk id="7" creationId="{EFD2A33F-447E-4BA1-B52F-3A6146A42A91}"/>
          </ac:picMkLst>
        </pc:picChg>
        <pc:picChg chg="add mod">
          <ac:chgData name="Mathew Salvaris" userId="59648a3a-3287-4164-9247-f9bbe62062b8" providerId="ADAL" clId="{2891A9FD-2406-466B-BA3A-495B684194D5}" dt="2019-04-09T15:19:12.086" v="569" actId="1076"/>
          <ac:picMkLst>
            <pc:docMk/>
            <pc:sldMk cId="2149065174" sldId="401"/>
            <ac:picMk id="8" creationId="{F549A93B-2CBD-4B94-BF3B-5CE9CB2F32D8}"/>
          </ac:picMkLst>
        </pc:picChg>
        <pc:picChg chg="add mod">
          <ac:chgData name="Mathew Salvaris" userId="59648a3a-3287-4164-9247-f9bbe62062b8" providerId="ADAL" clId="{2891A9FD-2406-466B-BA3A-495B684194D5}" dt="2019-04-09T15:19:12.086" v="569" actId="1076"/>
          <ac:picMkLst>
            <pc:docMk/>
            <pc:sldMk cId="2149065174" sldId="401"/>
            <ac:picMk id="9" creationId="{DA67F161-AF71-4E20-BED6-972584D25C27}"/>
          </ac:picMkLst>
        </pc:picChg>
        <pc:picChg chg="add mod">
          <ac:chgData name="Mathew Salvaris" userId="59648a3a-3287-4164-9247-f9bbe62062b8" providerId="ADAL" clId="{2891A9FD-2406-466B-BA3A-495B684194D5}" dt="2019-04-09T15:19:12.086" v="569" actId="1076"/>
          <ac:picMkLst>
            <pc:docMk/>
            <pc:sldMk cId="2149065174" sldId="401"/>
            <ac:picMk id="10" creationId="{D2D29363-DB19-49C7-B7BA-1727F8271C77}"/>
          </ac:picMkLst>
        </pc:picChg>
        <pc:picChg chg="add mod">
          <ac:chgData name="Mathew Salvaris" userId="59648a3a-3287-4164-9247-f9bbe62062b8" providerId="ADAL" clId="{2891A9FD-2406-466B-BA3A-495B684194D5}" dt="2019-04-09T15:21:04.153" v="612" actId="164"/>
          <ac:picMkLst>
            <pc:docMk/>
            <pc:sldMk cId="2149065174" sldId="401"/>
            <ac:picMk id="18" creationId="{1F3C7FAD-ED34-45AE-B2CD-BFDC0DFD0275}"/>
          </ac:picMkLst>
        </pc:picChg>
        <pc:picChg chg="add mod">
          <ac:chgData name="Mathew Salvaris" userId="59648a3a-3287-4164-9247-f9bbe62062b8" providerId="ADAL" clId="{2891A9FD-2406-466B-BA3A-495B684194D5}" dt="2019-04-09T15:21:04.153" v="612" actId="164"/>
          <ac:picMkLst>
            <pc:docMk/>
            <pc:sldMk cId="2149065174" sldId="401"/>
            <ac:picMk id="19" creationId="{5848C8C6-EECF-401B-8735-AF811D2BC8C6}"/>
          </ac:picMkLst>
        </pc:picChg>
        <pc:picChg chg="add mod">
          <ac:chgData name="Mathew Salvaris" userId="59648a3a-3287-4164-9247-f9bbe62062b8" providerId="ADAL" clId="{2891A9FD-2406-466B-BA3A-495B684194D5}" dt="2019-04-09T15:21:04.153" v="612" actId="164"/>
          <ac:picMkLst>
            <pc:docMk/>
            <pc:sldMk cId="2149065174" sldId="401"/>
            <ac:picMk id="20" creationId="{E0535C76-C31B-43BA-9485-809ED0FBF419}"/>
          </ac:picMkLst>
        </pc:picChg>
        <pc:picChg chg="add mod">
          <ac:chgData name="Mathew Salvaris" userId="59648a3a-3287-4164-9247-f9bbe62062b8" providerId="ADAL" clId="{2891A9FD-2406-466B-BA3A-495B684194D5}" dt="2019-04-09T15:21:08.869" v="614" actId="164"/>
          <ac:picMkLst>
            <pc:docMk/>
            <pc:sldMk cId="2149065174" sldId="401"/>
            <ac:picMk id="21" creationId="{C6B04056-6B66-4205-805D-C57916678BFA}"/>
          </ac:picMkLst>
        </pc:picChg>
        <pc:picChg chg="add mod">
          <ac:chgData name="Mathew Salvaris" userId="59648a3a-3287-4164-9247-f9bbe62062b8" providerId="ADAL" clId="{2891A9FD-2406-466B-BA3A-495B684194D5}" dt="2019-04-09T15:21:08.869" v="614" actId="164"/>
          <ac:picMkLst>
            <pc:docMk/>
            <pc:sldMk cId="2149065174" sldId="401"/>
            <ac:picMk id="22" creationId="{566A81D1-2F94-43EC-ABC8-00307A9D56CA}"/>
          </ac:picMkLst>
        </pc:picChg>
        <pc:picChg chg="add mod">
          <ac:chgData name="Mathew Salvaris" userId="59648a3a-3287-4164-9247-f9bbe62062b8" providerId="ADAL" clId="{2891A9FD-2406-466B-BA3A-495B684194D5}" dt="2019-04-09T15:21:08.869" v="614" actId="164"/>
          <ac:picMkLst>
            <pc:docMk/>
            <pc:sldMk cId="2149065174" sldId="401"/>
            <ac:picMk id="23" creationId="{04ABE352-B2E8-44A1-8DB1-9C17752769EA}"/>
          </ac:picMkLst>
        </pc:picChg>
        <pc:cxnChg chg="add mod">
          <ac:chgData name="Mathew Salvaris" userId="59648a3a-3287-4164-9247-f9bbe62062b8" providerId="ADAL" clId="{2891A9FD-2406-466B-BA3A-495B684194D5}" dt="2019-04-09T15:19:55.062" v="580" actId="11529"/>
          <ac:cxnSpMkLst>
            <pc:docMk/>
            <pc:sldMk cId="2149065174" sldId="401"/>
            <ac:cxnSpMk id="13" creationId="{965F0B3B-BED3-4D4E-BE6E-8A268E08F4E8}"/>
          </ac:cxnSpMkLst>
        </pc:cxnChg>
        <pc:cxnChg chg="add mod">
          <ac:chgData name="Mathew Salvaris" userId="59648a3a-3287-4164-9247-f9bbe62062b8" providerId="ADAL" clId="{2891A9FD-2406-466B-BA3A-495B684194D5}" dt="2019-04-09T15:20:49.669" v="610" actId="1076"/>
          <ac:cxnSpMkLst>
            <pc:docMk/>
            <pc:sldMk cId="2149065174" sldId="401"/>
            <ac:cxnSpMk id="25" creationId="{876DC8CA-B11B-44F9-B0A6-CE8B26077CE3}"/>
          </ac:cxnSpMkLst>
        </pc:cxnChg>
      </pc:sldChg>
      <pc:sldChg chg="add">
        <pc:chgData name="Mathew Salvaris" userId="59648a3a-3287-4164-9247-f9bbe62062b8" providerId="ADAL" clId="{2891A9FD-2406-466B-BA3A-495B684194D5}" dt="2019-04-15T16:11:50.334" v="882"/>
        <pc:sldMkLst>
          <pc:docMk/>
          <pc:sldMk cId="3550085614" sldId="402"/>
        </pc:sldMkLst>
      </pc:sldChg>
      <pc:sldChg chg="add del ord">
        <pc:chgData name="Mathew Salvaris" userId="59648a3a-3287-4164-9247-f9bbe62062b8" providerId="ADAL" clId="{2891A9FD-2406-466B-BA3A-495B684194D5}" dt="2019-04-15T16:12:38.280" v="890" actId="2696"/>
        <pc:sldMkLst>
          <pc:docMk/>
          <pc:sldMk cId="2709515460" sldId="403"/>
        </pc:sldMkLst>
      </pc:sldChg>
      <pc:sldChg chg="add del">
        <pc:chgData name="Mathew Salvaris" userId="59648a3a-3287-4164-9247-f9bbe62062b8" providerId="ADAL" clId="{2891A9FD-2406-466B-BA3A-495B684194D5}" dt="2019-04-15T16:12:30.820" v="886" actId="2696"/>
        <pc:sldMkLst>
          <pc:docMk/>
          <pc:sldMk cId="2749882028" sldId="403"/>
        </pc:sldMkLst>
      </pc:sldChg>
      <pc:sldChg chg="addSp delSp modSp">
        <pc:chgData name="Mathew Salvaris" userId="59648a3a-3287-4164-9247-f9bbe62062b8" providerId="ADAL" clId="{2891A9FD-2406-466B-BA3A-495B684194D5}" dt="2019-04-15T16:57:34.995" v="930" actId="1076"/>
        <pc:sldMkLst>
          <pc:docMk/>
          <pc:sldMk cId="3294001513" sldId="403"/>
        </pc:sldMkLst>
        <pc:spChg chg="del">
          <ac:chgData name="Mathew Salvaris" userId="59648a3a-3287-4164-9247-f9bbe62062b8" providerId="ADAL" clId="{2891A9FD-2406-466B-BA3A-495B684194D5}" dt="2019-04-15T16:46:10.036" v="914" actId="478"/>
          <ac:spMkLst>
            <pc:docMk/>
            <pc:sldMk cId="3294001513" sldId="403"/>
            <ac:spMk id="2" creationId="{A7426540-F873-49B1-ADA0-76FB999BF6FB}"/>
          </ac:spMkLst>
        </pc:spChg>
        <pc:spChg chg="mod">
          <ac:chgData name="Mathew Salvaris" userId="59648a3a-3287-4164-9247-f9bbe62062b8" providerId="ADAL" clId="{2891A9FD-2406-466B-BA3A-495B684194D5}" dt="2019-04-15T16:57:30.116" v="929" actId="1076"/>
          <ac:spMkLst>
            <pc:docMk/>
            <pc:sldMk cId="3294001513" sldId="403"/>
            <ac:spMk id="4" creationId="{49B87FBB-3300-4372-B7B7-A897D99EBCD9}"/>
          </ac:spMkLst>
        </pc:spChg>
        <pc:spChg chg="mod">
          <ac:chgData name="Mathew Salvaris" userId="59648a3a-3287-4164-9247-f9bbe62062b8" providerId="ADAL" clId="{2891A9FD-2406-466B-BA3A-495B684194D5}" dt="2019-04-15T16:46:17.443" v="915" actId="1076"/>
          <ac:spMkLst>
            <pc:docMk/>
            <pc:sldMk cId="3294001513" sldId="403"/>
            <ac:spMk id="5" creationId="{607DF23F-5AF0-4CB4-AAE0-FE1C4B274BC2}"/>
          </ac:spMkLst>
        </pc:spChg>
        <pc:spChg chg="add mod">
          <ac:chgData name="Mathew Salvaris" userId="59648a3a-3287-4164-9247-f9bbe62062b8" providerId="ADAL" clId="{2891A9FD-2406-466B-BA3A-495B684194D5}" dt="2019-04-15T16:57:16.153" v="924" actId="164"/>
          <ac:spMkLst>
            <pc:docMk/>
            <pc:sldMk cId="3294001513" sldId="403"/>
            <ac:spMk id="8" creationId="{BB46902A-175A-4A76-A3B0-B3B448094FCE}"/>
          </ac:spMkLst>
        </pc:spChg>
        <pc:grpChg chg="mod">
          <ac:chgData name="Mathew Salvaris" userId="59648a3a-3287-4164-9247-f9bbe62062b8" providerId="ADAL" clId="{2891A9FD-2406-466B-BA3A-495B684194D5}" dt="2019-04-15T16:57:34.995" v="930" actId="1076"/>
          <ac:grpSpMkLst>
            <pc:docMk/>
            <pc:sldMk cId="3294001513" sldId="403"/>
            <ac:grpSpMk id="7" creationId="{4CFFC9D1-1F0F-4010-9C15-971996C5A9C9}"/>
          </ac:grpSpMkLst>
        </pc:grpChg>
        <pc:grpChg chg="add mod">
          <ac:chgData name="Mathew Salvaris" userId="59648a3a-3287-4164-9247-f9bbe62062b8" providerId="ADAL" clId="{2891A9FD-2406-466B-BA3A-495B684194D5}" dt="2019-04-15T16:57:26.107" v="927" actId="1076"/>
          <ac:grpSpMkLst>
            <pc:docMk/>
            <pc:sldMk cId="3294001513" sldId="403"/>
            <ac:grpSpMk id="10" creationId="{4957317E-9E4B-4529-A626-BB332CCDEFEB}"/>
          </ac:grpSpMkLst>
        </pc:grpChg>
        <pc:picChg chg="mod">
          <ac:chgData name="Mathew Salvaris" userId="59648a3a-3287-4164-9247-f9bbe62062b8" providerId="ADAL" clId="{2891A9FD-2406-466B-BA3A-495B684194D5}" dt="2019-04-15T16:57:04.472" v="921" actId="1076"/>
          <ac:picMkLst>
            <pc:docMk/>
            <pc:sldMk cId="3294001513" sldId="403"/>
            <ac:picMk id="6" creationId="{2D1ACADA-A16E-4E5F-8D88-1E54F6C81F77}"/>
          </ac:picMkLst>
        </pc:picChg>
        <pc:picChg chg="add mod">
          <ac:chgData name="Mathew Salvaris" userId="59648a3a-3287-4164-9247-f9bbe62062b8" providerId="ADAL" clId="{2891A9FD-2406-466B-BA3A-495B684194D5}" dt="2019-04-15T16:57:16.153" v="924" actId="164"/>
          <ac:picMkLst>
            <pc:docMk/>
            <pc:sldMk cId="3294001513" sldId="403"/>
            <ac:picMk id="9" creationId="{96A9F185-C3C5-4370-BE87-E7F9C5169A47}"/>
          </ac:picMkLst>
        </pc:picChg>
      </pc:sldChg>
      <pc:sldMasterChg chg="delSldLayout">
        <pc:chgData name="Mathew Salvaris" userId="59648a3a-3287-4164-9247-f9bbe62062b8" providerId="ADAL" clId="{2891A9FD-2406-466B-BA3A-495B684194D5}" dt="2019-04-15T16:12:40.837" v="892" actId="2696"/>
        <pc:sldMasterMkLst>
          <pc:docMk/>
          <pc:sldMasterMk cId="3785245277" sldId="2147483746"/>
        </pc:sldMasterMkLst>
        <pc:sldLayoutChg chg="del">
          <pc:chgData name="Mathew Salvaris" userId="59648a3a-3287-4164-9247-f9bbe62062b8" providerId="ADAL" clId="{2891A9FD-2406-466B-BA3A-495B684194D5}" dt="2019-04-15T16:11:58.171" v="884" actId="2696"/>
          <pc:sldLayoutMkLst>
            <pc:docMk/>
            <pc:sldMasterMk cId="3785245277" sldId="2147483746"/>
            <pc:sldLayoutMk cId="117936731" sldId="2147483762"/>
          </pc:sldLayoutMkLst>
        </pc:sldLayoutChg>
        <pc:sldLayoutChg chg="del">
          <pc:chgData name="Mathew Salvaris" userId="59648a3a-3287-4164-9247-f9bbe62062b8" providerId="ADAL" clId="{2891A9FD-2406-466B-BA3A-495B684194D5}" dt="2019-04-15T16:12:40.837" v="892" actId="2696"/>
          <pc:sldLayoutMkLst>
            <pc:docMk/>
            <pc:sldMasterMk cId="3785245277" sldId="2147483746"/>
            <pc:sldLayoutMk cId="4039032844" sldId="2147483763"/>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CPU</a:t>
            </a:r>
            <a:r>
              <a:rPr lang="en-GB" baseline="0"/>
              <a:t> (MKL) vs GPU(K80)</a:t>
            </a:r>
            <a:endParaRPr lang="en-GB"/>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5 Nodes (40 CPU)</c:v>
                </c:pt>
              </c:strCache>
            </c:strRef>
          </c:tx>
          <c:spPr>
            <a:solidFill>
              <a:schemeClr val="accent1"/>
            </a:solidFill>
            <a:ln>
              <a:noFill/>
            </a:ln>
            <a:effectLst/>
          </c:spPr>
          <c:invertIfNegative val="0"/>
          <c:cat>
            <c:strRef>
              <c:f>Sheet1!$A$2</c:f>
              <c:strCache>
                <c:ptCount val="1"/>
                <c:pt idx="0">
                  <c:v>Requests/Second</c:v>
                </c:pt>
              </c:strCache>
            </c:strRef>
          </c:cat>
          <c:val>
            <c:numRef>
              <c:f>Sheet1!$B$2</c:f>
              <c:numCache>
                <c:formatCode>General</c:formatCode>
                <c:ptCount val="1"/>
                <c:pt idx="0">
                  <c:v>7</c:v>
                </c:pt>
              </c:numCache>
            </c:numRef>
          </c:val>
          <c:extLst>
            <c:ext xmlns:c16="http://schemas.microsoft.com/office/drawing/2014/chart" uri="{C3380CC4-5D6E-409C-BE32-E72D297353CC}">
              <c16:uniqueId val="{00000000-8547-4AB5-ADCA-138096B4E68C}"/>
            </c:ext>
          </c:extLst>
        </c:ser>
        <c:ser>
          <c:idx val="1"/>
          <c:order val="1"/>
          <c:tx>
            <c:strRef>
              <c:f>Sheet1!$C$1</c:f>
              <c:strCache>
                <c:ptCount val="1"/>
                <c:pt idx="0">
                  <c:v>3 Nodes (3 GPU)</c:v>
                </c:pt>
              </c:strCache>
            </c:strRef>
          </c:tx>
          <c:spPr>
            <a:solidFill>
              <a:schemeClr val="accent3"/>
            </a:solidFill>
            <a:ln>
              <a:noFill/>
            </a:ln>
            <a:effectLst/>
          </c:spPr>
          <c:invertIfNegative val="0"/>
          <c:cat>
            <c:strRef>
              <c:f>Sheet1!$A$2</c:f>
              <c:strCache>
                <c:ptCount val="1"/>
                <c:pt idx="0">
                  <c:v>Requests/Second</c:v>
                </c:pt>
              </c:strCache>
            </c:strRef>
          </c:cat>
          <c:val>
            <c:numRef>
              <c:f>Sheet1!$C$2</c:f>
              <c:numCache>
                <c:formatCode>General</c:formatCode>
                <c:ptCount val="1"/>
                <c:pt idx="0">
                  <c:v>37</c:v>
                </c:pt>
              </c:numCache>
            </c:numRef>
          </c:val>
          <c:extLst>
            <c:ext xmlns:c16="http://schemas.microsoft.com/office/drawing/2014/chart" uri="{C3380CC4-5D6E-409C-BE32-E72D297353CC}">
              <c16:uniqueId val="{00000001-8547-4AB5-ADCA-138096B4E68C}"/>
            </c:ext>
          </c:extLst>
        </c:ser>
        <c:dLbls>
          <c:showLegendKey val="0"/>
          <c:showVal val="0"/>
          <c:showCatName val="0"/>
          <c:showSerName val="0"/>
          <c:showPercent val="0"/>
          <c:showBubbleSize val="0"/>
        </c:dLbls>
        <c:gapWidth val="219"/>
        <c:overlap val="-27"/>
        <c:axId val="704016432"/>
        <c:axId val="704018400"/>
      </c:barChart>
      <c:catAx>
        <c:axId val="704016432"/>
        <c:scaling>
          <c:orientation val="minMax"/>
        </c:scaling>
        <c:delete val="1"/>
        <c:axPos val="b"/>
        <c:numFmt formatCode="General" sourceLinked="1"/>
        <c:majorTickMark val="none"/>
        <c:minorTickMark val="none"/>
        <c:tickLblPos val="nextTo"/>
        <c:crossAx val="704018400"/>
        <c:crosses val="autoZero"/>
        <c:auto val="1"/>
        <c:lblAlgn val="ctr"/>
        <c:lblOffset val="100"/>
        <c:noMultiLvlLbl val="0"/>
      </c:catAx>
      <c:valAx>
        <c:axId val="7040184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a:t>Requests/Second</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04016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0BF5F8-0ABE-F041-B053-C6E9A0DA689D}" type="datetimeFigureOut">
              <a:rPr lang="en-US" smtClean="0"/>
              <a:t>4/15/2019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320791-EC40-7341-8BCC-58405AAD91A1}" type="slidenum">
              <a:rPr lang="en-US" smtClean="0"/>
              <a:t>‹#›</a:t>
            </a:fld>
            <a:endParaRPr lang="en-US"/>
          </a:p>
        </p:txBody>
      </p:sp>
    </p:spTree>
    <p:extLst>
      <p:ext uri="{BB962C8B-B14F-4D97-AF65-F5344CB8AC3E}">
        <p14:creationId xmlns:p14="http://schemas.microsoft.com/office/powerpoint/2010/main" val="353159607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evelopers.google.com/protocol-buffer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320791-EC40-7341-8BCC-58405AAD91A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37879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a:solidFill>
                  <a:schemeClr val="tx1"/>
                </a:solidFill>
                <a:effectLst/>
                <a:latin typeface="+mn-lt"/>
                <a:ea typeface="+mn-ea"/>
                <a:cs typeface="+mn-cs"/>
              </a:rPr>
              <a:t>Deployment by using the Kubernetes command line interface, </a:t>
            </a:r>
            <a:r>
              <a:rPr lang="en-US" sz="1200" b="1" i="0" u="none" strike="noStrike" kern="1200" err="1">
                <a:solidFill>
                  <a:schemeClr val="tx1"/>
                </a:solidFill>
                <a:effectLst/>
                <a:latin typeface="+mn-lt"/>
                <a:ea typeface="+mn-ea"/>
                <a:cs typeface="+mn-cs"/>
              </a:rPr>
              <a:t>Kubectl</a:t>
            </a:r>
            <a:r>
              <a:rPr lang="en-US" sz="1200" b="1" i="0" u="none" strike="noStrike" kern="1200">
                <a:solidFill>
                  <a:schemeClr val="tx1"/>
                </a:solidFill>
                <a:effectLst/>
                <a:latin typeface="+mn-lt"/>
                <a:ea typeface="+mn-ea"/>
                <a:cs typeface="+mn-cs"/>
              </a:rPr>
              <a:t> </a:t>
            </a:r>
            <a:r>
              <a:rPr lang="en-US" sz="1200" b="0" i="0" u="none" strike="noStrike" kern="1200">
                <a:solidFill>
                  <a:schemeClr val="tx1"/>
                </a:solidFill>
                <a:effectLst/>
                <a:latin typeface="+mn-lt"/>
                <a:ea typeface="+mn-ea"/>
                <a:cs typeface="+mn-cs"/>
              </a:rPr>
              <a:t>with YAML (or JSON in our case). </a:t>
            </a:r>
            <a:endParaRPr lang="en-US" sz="1200" b="1" i="0" u="none" strike="noStrike"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5"/>
          </p:nvPr>
        </p:nvSpPr>
        <p:spPr/>
        <p:txBody>
          <a:bodyPr/>
          <a:lstStyle/>
          <a:p>
            <a:fld id="{05320791-EC40-7341-8BCC-58405AAD91A1}" type="slidenum">
              <a:rPr lang="en-US" smtClean="0"/>
              <a:t>11</a:t>
            </a:fld>
            <a:endParaRPr lang="en-US"/>
          </a:p>
        </p:txBody>
      </p:sp>
    </p:spTree>
    <p:extLst>
      <p:ext uri="{BB962C8B-B14F-4D97-AF65-F5344CB8AC3E}">
        <p14:creationId xmlns:p14="http://schemas.microsoft.com/office/powerpoint/2010/main" val="4237713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a:p>
            <a:r>
              <a:rPr lang="en-GB"/>
              <a:t>There are many ways to carry out deployments of deep learning models. We want to set expectations as to what these examples represent</a:t>
            </a:r>
          </a:p>
          <a:p>
            <a:r>
              <a:rPr lang="en-GB"/>
              <a:t>If we were to create a graph of ease of use vs performance, it might look something like this</a:t>
            </a:r>
          </a:p>
          <a:p>
            <a:r>
              <a:rPr lang="en-GB"/>
              <a:t>Bottom far right are the simple examples that might just use Flask and don’t talk about putting them in containers, using a proper webserver and deploying on scalable infrastructure</a:t>
            </a:r>
          </a:p>
          <a:p>
            <a:r>
              <a:rPr lang="en-GB"/>
              <a:t>In the top Left are the deployments carried out by organisations that expect the models to handle millions of requests and have very strong latency and throughput requirements. These will often not deploy in Python but will use more performant languages</a:t>
            </a:r>
          </a:p>
          <a:p>
            <a:r>
              <a:rPr lang="en-GB"/>
              <a:t>Finally the examples presented here are faster and more performant that basic tutorials and sacrifice a little of ease of use</a:t>
            </a:r>
          </a:p>
        </p:txBody>
      </p:sp>
      <p:sp>
        <p:nvSpPr>
          <p:cNvPr id="4" name="Slide Number Placeholder 3"/>
          <p:cNvSpPr>
            <a:spLocks noGrp="1"/>
          </p:cNvSpPr>
          <p:nvPr>
            <p:ph type="sldNum" sz="quarter" idx="5"/>
          </p:nvPr>
        </p:nvSpPr>
        <p:spPr/>
        <p:txBody>
          <a:bodyPr/>
          <a:lstStyle/>
          <a:p>
            <a:fld id="{05320791-EC40-7341-8BCC-58405AAD91A1}" type="slidenum">
              <a:rPr lang="en-US" smtClean="0"/>
              <a:t>3</a:t>
            </a:fld>
            <a:endParaRPr lang="en-US"/>
          </a:p>
        </p:txBody>
      </p:sp>
    </p:spTree>
    <p:extLst>
      <p:ext uri="{BB962C8B-B14F-4D97-AF65-F5344CB8AC3E}">
        <p14:creationId xmlns:p14="http://schemas.microsoft.com/office/powerpoint/2010/main" val="2676241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Familiar to all this is a simple illustration of a CNN</a:t>
            </a:r>
          </a:p>
          <a:p>
            <a:r>
              <a:rPr lang="en-GB"/>
              <a:t>This is an over simplification but is here to get everyone on the same page</a:t>
            </a:r>
          </a:p>
        </p:txBody>
      </p:sp>
      <p:sp>
        <p:nvSpPr>
          <p:cNvPr id="4" name="Slide Number Placeholder 3"/>
          <p:cNvSpPr>
            <a:spLocks noGrp="1"/>
          </p:cNvSpPr>
          <p:nvPr>
            <p:ph type="sldNum" sz="quarter" idx="5"/>
          </p:nvPr>
        </p:nvSpPr>
        <p:spPr/>
        <p:txBody>
          <a:bodyPr/>
          <a:lstStyle/>
          <a:p>
            <a:fld id="{05320791-EC40-7341-8BCC-58405AAD91A1}" type="slidenum">
              <a:rPr lang="en-US" smtClean="0"/>
              <a:t>4</a:t>
            </a:fld>
            <a:endParaRPr lang="en-US"/>
          </a:p>
        </p:txBody>
      </p:sp>
    </p:spTree>
    <p:extLst>
      <p:ext uri="{BB962C8B-B14F-4D97-AF65-F5344CB8AC3E}">
        <p14:creationId xmlns:p14="http://schemas.microsoft.com/office/powerpoint/2010/main" val="2521617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If you have followed a number of tutorials online on how to deploy image classification models you probably come up against two alternatives on how the data is transferred. </a:t>
            </a:r>
          </a:p>
          <a:p>
            <a:endParaRPr lang="en-GB"/>
          </a:p>
          <a:p>
            <a:r>
              <a:rPr lang="en-GB"/>
              <a:t>A common approach is to encode the image as a base64 string and then send that as JSON. On the server side you will do the above. Grab the json and decode it</a:t>
            </a:r>
          </a:p>
          <a:p>
            <a:r>
              <a:rPr lang="en-GB"/>
              <a:t>Then open it up using PIL or whatever other library you use for loading images. This is nice and simple since you are just passing a string in the JSON object.</a:t>
            </a:r>
          </a:p>
          <a:p>
            <a:endParaRPr lang="en-GB"/>
          </a:p>
          <a:p>
            <a:r>
              <a:rPr lang="en-GB"/>
              <a:t>The other alternative is that you don’t encode the file but simply create a post request with a file in it. This is easy to handle as you can see above.</a:t>
            </a:r>
          </a:p>
          <a:p>
            <a:endParaRPr lang="en-GB"/>
          </a:p>
          <a:p>
            <a:r>
              <a:rPr lang="en-GB"/>
              <a:t>By encoding the image as a string we actually increase the payload size. Benchmarking we did showed that this doesn’t significantly affect performance on standard image sizes such as 224 by 224 but with larger images such as 1280 by 1280 the performance penalty becomes quite noticeable. </a:t>
            </a:r>
          </a:p>
          <a:p>
            <a:endParaRPr lang="en-GB"/>
          </a:p>
          <a:p>
            <a:r>
              <a:rPr lang="en-GB"/>
              <a:t>multipart/form-data</a:t>
            </a:r>
          </a:p>
        </p:txBody>
      </p:sp>
      <p:sp>
        <p:nvSpPr>
          <p:cNvPr id="4" name="Slide Number Placeholder 3"/>
          <p:cNvSpPr>
            <a:spLocks noGrp="1"/>
          </p:cNvSpPr>
          <p:nvPr>
            <p:ph type="sldNum" sz="quarter" idx="5"/>
          </p:nvPr>
        </p:nvSpPr>
        <p:spPr/>
        <p:txBody>
          <a:bodyPr/>
          <a:lstStyle/>
          <a:p>
            <a:fld id="{05320791-EC40-7341-8BCC-58405AAD91A1}" type="slidenum">
              <a:rPr lang="en-US" smtClean="0"/>
              <a:t>5</a:t>
            </a:fld>
            <a:endParaRPr lang="en-US"/>
          </a:p>
        </p:txBody>
      </p:sp>
    </p:spTree>
    <p:extLst>
      <p:ext uri="{BB962C8B-B14F-4D97-AF65-F5344CB8AC3E}">
        <p14:creationId xmlns:p14="http://schemas.microsoft.com/office/powerpoint/2010/main" val="4021391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In this diagram here</a:t>
            </a:r>
          </a:p>
          <a:p>
            <a:r>
              <a:rPr lang="en-GB"/>
              <a:t>Top line no batching</a:t>
            </a:r>
          </a:p>
          <a:p>
            <a:r>
              <a:rPr lang="en-GB"/>
              <a:t>Bottom line batching</a:t>
            </a:r>
          </a:p>
          <a:p>
            <a:r>
              <a:rPr lang="en-GB"/>
              <a:t>Another thing to consider when operationalising models is that GPUs benefit a lot from batching. What this mean in practice is your endpoint should allow for the ability of multiple images to be sent in one request.</a:t>
            </a:r>
          </a:p>
        </p:txBody>
      </p:sp>
      <p:sp>
        <p:nvSpPr>
          <p:cNvPr id="4" name="Slide Number Placeholder 3"/>
          <p:cNvSpPr>
            <a:spLocks noGrp="1"/>
          </p:cNvSpPr>
          <p:nvPr>
            <p:ph type="sldNum" sz="quarter" idx="5"/>
          </p:nvPr>
        </p:nvSpPr>
        <p:spPr/>
        <p:txBody>
          <a:bodyPr/>
          <a:lstStyle/>
          <a:p>
            <a:fld id="{05320791-EC40-7341-8BCC-58405AAD91A1}" type="slidenum">
              <a:rPr lang="en-US" smtClean="0"/>
              <a:t>6</a:t>
            </a:fld>
            <a:endParaRPr lang="en-US"/>
          </a:p>
        </p:txBody>
      </p:sp>
    </p:spTree>
    <p:extLst>
      <p:ext uri="{BB962C8B-B14F-4D97-AF65-F5344CB8AC3E}">
        <p14:creationId xmlns:p14="http://schemas.microsoft.com/office/powerpoint/2010/main" val="1800452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Next we talk about the communication between your deployed model and the service calling it</a:t>
            </a:r>
          </a:p>
          <a:p>
            <a:endParaRPr lang="en-GB"/>
          </a:p>
          <a:p>
            <a:r>
              <a:rPr lang="en-GB"/>
              <a:t>The standard way is with multiple connections. Opening and closing each time. If you are carrying out multiple requests this can be quite slow</a:t>
            </a:r>
          </a:p>
          <a:p>
            <a:endParaRPr lang="en-GB"/>
          </a:p>
          <a:p>
            <a:r>
              <a:rPr lang="en-GB"/>
              <a:t>The second version is with persistent connections, keep alive. What this does is that it keeps the connection open between requests. This is also what we use when we do throughput testing using asynchronous calls</a:t>
            </a:r>
          </a:p>
          <a:p>
            <a:endParaRPr lang="en-GB"/>
          </a:p>
          <a:p>
            <a:r>
              <a:rPr lang="en-GB"/>
              <a:t>Now there is also the possibility of pipelining which will allow you to send multiple requests without waiting for a response. The responses though have to be returned in order which lead to the head of line blocking problem, illustrated here</a:t>
            </a:r>
          </a:p>
          <a:p>
            <a:endParaRPr lang="en-GB"/>
          </a:p>
          <a:p>
            <a:r>
              <a:rPr lang="en-GB"/>
              <a:t>Finally in HTTP 2.0 there is a possibility of using multiplexing what this does is it adds the ability of pipelining without the issue of head of line blocking</a:t>
            </a:r>
          </a:p>
          <a:p>
            <a:endParaRPr lang="en-GB"/>
          </a:p>
          <a:p>
            <a:r>
              <a:rPr lang="en-GB"/>
              <a:t>Use HTTP 2 if possible and try to avoid head-of-line blocking</a:t>
            </a:r>
          </a:p>
          <a:p>
            <a:r>
              <a:rPr lang="en-GB" err="1"/>
              <a:t>gRPC</a:t>
            </a:r>
            <a:r>
              <a:rPr lang="en-GB"/>
              <a:t> can provide better performance than REST API</a:t>
            </a:r>
          </a:p>
          <a:p>
            <a:endParaRPr lang="en-GB"/>
          </a:p>
          <a:p>
            <a:r>
              <a:rPr lang="en-GB"/>
              <a:t>So whenever possible you should use HTTP2 and multiplexing to avoid the issues we showed</a:t>
            </a:r>
          </a:p>
          <a:p>
            <a:r>
              <a:rPr lang="en-GB"/>
              <a:t>This is common in </a:t>
            </a:r>
            <a:r>
              <a:rPr lang="en-GB" err="1"/>
              <a:t>gRPC</a:t>
            </a:r>
            <a:r>
              <a:rPr lang="en-GB"/>
              <a:t> which can also offer better performance due to </a:t>
            </a:r>
            <a:r>
              <a:rPr lang="en-GB" err="1"/>
              <a:t>protobuf</a:t>
            </a:r>
            <a:endParaRPr lang="en-GB"/>
          </a:p>
          <a:p>
            <a:r>
              <a:rPr lang="en-GB"/>
              <a:t>Of course this is only</a:t>
            </a:r>
          </a:p>
          <a:p>
            <a:endParaRPr lang="en-GB"/>
          </a:p>
          <a:p>
            <a:r>
              <a:rPr lang="en-GB"/>
              <a:t>REST messages typically contain JSON. This is not a strict requirement, and in theory you can send anything as a response, but in practice the whole REST ecosystem—including tooling, best practices, and tutorials—is focused on JSON. It is safe to say that, with very few exceptions, REST APIs accept and return JSON. </a:t>
            </a:r>
          </a:p>
          <a:p>
            <a:r>
              <a:rPr lang="en-GB" err="1"/>
              <a:t>gRPC</a:t>
            </a:r>
            <a:r>
              <a:rPr lang="en-GB"/>
              <a:t>, on the other hand, accepts and returns </a:t>
            </a:r>
            <a:r>
              <a:rPr lang="en-GB" err="1">
                <a:hlinkClick r:id="rId3"/>
              </a:rPr>
              <a:t>Protobuf</a:t>
            </a:r>
            <a:r>
              <a:rPr lang="en-GB"/>
              <a:t> messages. I will discuss the strong typing later, but just from a performance point of view, </a:t>
            </a:r>
            <a:r>
              <a:rPr lang="en-GB" err="1"/>
              <a:t>Protobuf</a:t>
            </a:r>
            <a:r>
              <a:rPr lang="en-GB"/>
              <a:t> is a very efficient and packed format. JSON, on the other hand, is a textual format. You can compress JSON, but then you lose the benefit of a textual format that you can easily expect.</a:t>
            </a:r>
          </a:p>
          <a:p>
            <a:endParaRPr lang="en-GB"/>
          </a:p>
          <a:p>
            <a:r>
              <a:rPr lang="en-GB"/>
              <a:t>REST, as mentioned earlier, depends heavily on HTTP (usually HTTP 1.1) and the request-response model. On the other hand, </a:t>
            </a:r>
            <a:r>
              <a:rPr lang="en-GB" err="1"/>
              <a:t>gRPC</a:t>
            </a:r>
            <a:r>
              <a:rPr lang="en-GB"/>
              <a:t> uses the newer HTTP/2 protocol. </a:t>
            </a:r>
          </a:p>
          <a:p>
            <a:endParaRPr lang="en-GB"/>
          </a:p>
          <a:p>
            <a:endParaRPr lang="en-GB"/>
          </a:p>
        </p:txBody>
      </p:sp>
      <p:sp>
        <p:nvSpPr>
          <p:cNvPr id="4" name="Slide Number Placeholder 3"/>
          <p:cNvSpPr>
            <a:spLocks noGrp="1"/>
          </p:cNvSpPr>
          <p:nvPr>
            <p:ph type="sldNum" sz="quarter" idx="5"/>
          </p:nvPr>
        </p:nvSpPr>
        <p:spPr/>
        <p:txBody>
          <a:bodyPr/>
          <a:lstStyle/>
          <a:p>
            <a:fld id="{05320791-EC40-7341-8BCC-58405AAD91A1}" type="slidenum">
              <a:rPr lang="en-US" smtClean="0"/>
              <a:t>7</a:t>
            </a:fld>
            <a:endParaRPr lang="en-US"/>
          </a:p>
        </p:txBody>
      </p:sp>
    </p:spTree>
    <p:extLst>
      <p:ext uri="{BB962C8B-B14F-4D97-AF65-F5344CB8AC3E}">
        <p14:creationId xmlns:p14="http://schemas.microsoft.com/office/powerpoint/2010/main" val="634254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Kubernetes is a open-source platform for managing containerized workloads and services. It has a large, rapidly growing ecosystem. Kubernetes services, support, and tools are widely available.</a:t>
            </a:r>
          </a:p>
          <a:p>
            <a:r>
              <a:rPr lang="en-GB"/>
              <a:t>In the diagram above Kubernetes is managing a cluster of three nodes with each node have 1 or more pods.</a:t>
            </a:r>
          </a:p>
          <a:p>
            <a:r>
              <a:rPr lang="en-GB"/>
              <a:t>In the example later we will see that in some cases 1 pod equates to one deployed model</a:t>
            </a:r>
          </a:p>
          <a:p>
            <a:endParaRPr lang="en-GB"/>
          </a:p>
          <a:p>
            <a:endParaRPr lang="en-GB"/>
          </a:p>
          <a:p>
            <a:endParaRPr lang="en-GB"/>
          </a:p>
          <a:p>
            <a:r>
              <a:rPr lang="en-GB"/>
              <a:t>Kubernetes has a number of features. It can be thought of as:</a:t>
            </a:r>
          </a:p>
          <a:p>
            <a:r>
              <a:rPr lang="en-GB"/>
              <a:t>a container platform</a:t>
            </a:r>
          </a:p>
          <a:p>
            <a:r>
              <a:rPr lang="en-GB"/>
              <a:t>a microservices platform</a:t>
            </a:r>
          </a:p>
          <a:p>
            <a:r>
              <a:rPr lang="en-GB"/>
              <a:t>a portable cloud platform and a lot more.</a:t>
            </a:r>
          </a:p>
          <a:p>
            <a:endParaRPr lang="en-GB"/>
          </a:p>
        </p:txBody>
      </p:sp>
      <p:sp>
        <p:nvSpPr>
          <p:cNvPr id="4" name="Slide Number Placeholder 3"/>
          <p:cNvSpPr>
            <a:spLocks noGrp="1"/>
          </p:cNvSpPr>
          <p:nvPr>
            <p:ph type="sldNum" sz="quarter" idx="5"/>
          </p:nvPr>
        </p:nvSpPr>
        <p:spPr/>
        <p:txBody>
          <a:bodyPr/>
          <a:lstStyle/>
          <a:p>
            <a:fld id="{05320791-EC40-7341-8BCC-58405AAD91A1}" type="slidenum">
              <a:rPr lang="en-US" smtClean="0"/>
              <a:t>8</a:t>
            </a:fld>
            <a:endParaRPr lang="en-US"/>
          </a:p>
        </p:txBody>
      </p:sp>
    </p:spTree>
    <p:extLst>
      <p:ext uri="{BB962C8B-B14F-4D97-AF65-F5344CB8AC3E}">
        <p14:creationId xmlns:p14="http://schemas.microsoft.com/office/powerpoint/2010/main" val="702390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 common question that is often asked is if CPU is performant enough for deploying deep learning models. The answer is it depends.</a:t>
            </a:r>
          </a:p>
          <a:p>
            <a:r>
              <a:rPr lang="en-GB"/>
              <a:t>We conducted a set of experiments to test the throughput across a number of models and across </a:t>
            </a:r>
            <a:r>
              <a:rPr lang="en-GB" err="1"/>
              <a:t>Keras</a:t>
            </a:r>
            <a:r>
              <a:rPr lang="en-GB"/>
              <a:t> and TF</a:t>
            </a:r>
          </a:p>
          <a:p>
            <a:r>
              <a:rPr lang="en-GB"/>
              <a:t>The cluster configurations were 1-3 nodes with K80 GPU</a:t>
            </a:r>
          </a:p>
          <a:p>
            <a:r>
              <a:rPr lang="en-GB"/>
              <a:t>And 5 nodes with 8 CPUs each which totals 40CPUs for the CPU configuration</a:t>
            </a:r>
          </a:p>
          <a:p>
            <a:r>
              <a:rPr lang="en-GB"/>
              <a:t>Price wise the 3 node GPU is equivalent to 5 node CPU</a:t>
            </a:r>
          </a:p>
          <a:p>
            <a:endParaRPr lang="en-GB"/>
          </a:p>
          <a:p>
            <a:r>
              <a:rPr lang="en-GB"/>
              <a:t>As we can see that the CPU performance is dwarfed by the GPU performance even with 1 GPU</a:t>
            </a:r>
          </a:p>
          <a:p>
            <a:r>
              <a:rPr lang="en-GB"/>
              <a:t>As you might expect smaller models are quicker than larger models</a:t>
            </a:r>
          </a:p>
          <a:p>
            <a:endParaRPr lang="en-GB"/>
          </a:p>
          <a:p>
            <a:r>
              <a:rPr lang="en-GB"/>
              <a:t>The requests were sent one by one and not batched and using persistent connections and in a asynchronous manner</a:t>
            </a:r>
          </a:p>
          <a:p>
            <a:r>
              <a:rPr lang="en-GB"/>
              <a:t>If they were sent in batches we would probably see an even greater gap in performance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320791-EC40-7341-8BCC-58405AAD91A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47263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In the previous tests we didn’t use MKLDNN for CPU and wanted to see if things improved by using it.</a:t>
            </a:r>
          </a:p>
          <a:p>
            <a:r>
              <a:rPr lang="en-GB"/>
              <a:t>As you can see that even with MKLDNN things are still nowhere near GPU performance</a:t>
            </a:r>
          </a:p>
          <a:p>
            <a:r>
              <a:rPr lang="en-GB"/>
              <a:t>We also found that the GPU performance was also more stable. We believe the reason is that with GPUs there is no contention for resources. In the CPU case it has to carry out the CNN computations as well as handle web requests etc. </a:t>
            </a:r>
          </a:p>
        </p:txBody>
      </p:sp>
      <p:sp>
        <p:nvSpPr>
          <p:cNvPr id="4" name="Slide Number Placeholder 3"/>
          <p:cNvSpPr>
            <a:spLocks noGrp="1"/>
          </p:cNvSpPr>
          <p:nvPr>
            <p:ph type="sldNum" sz="quarter" idx="5"/>
          </p:nvPr>
        </p:nvSpPr>
        <p:spPr/>
        <p:txBody>
          <a:bodyPr/>
          <a:lstStyle/>
          <a:p>
            <a:fld id="{05320791-EC40-7341-8BCC-58405AAD91A1}" type="slidenum">
              <a:rPr lang="en-US" smtClean="0"/>
              <a:t>10</a:t>
            </a:fld>
            <a:endParaRPr lang="en-US"/>
          </a:p>
        </p:txBody>
      </p:sp>
    </p:spTree>
    <p:extLst>
      <p:ext uri="{BB962C8B-B14F-4D97-AF65-F5344CB8AC3E}">
        <p14:creationId xmlns:p14="http://schemas.microsoft.com/office/powerpoint/2010/main" val="4011037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line title w bullets">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510779" y="416572"/>
            <a:ext cx="8197998" cy="643302"/>
          </a:xfrm>
          <a:prstGeom prst="rect">
            <a:avLst/>
          </a:prstGeom>
        </p:spPr>
        <p:txBody>
          <a:bodyPr lIns="0">
            <a:noAutofit/>
          </a:bodyPr>
          <a:lstStyle>
            <a:lvl1pPr algn="l">
              <a:lnSpc>
                <a:spcPct val="90000"/>
              </a:lnSpc>
              <a:defRPr sz="4000" b="1">
                <a:solidFill>
                  <a:schemeClr val="bg1">
                    <a:lumMod val="85000"/>
                  </a:schemeClr>
                </a:solidFill>
                <a:latin typeface="Arial"/>
                <a:cs typeface="Arial"/>
              </a:defRPr>
            </a:lvl1pPr>
          </a:lstStyle>
          <a:p>
            <a:r>
              <a:rPr lang="en-US"/>
              <a:t>Click to add slide title</a:t>
            </a:r>
            <a:br>
              <a:rPr lang="en-US"/>
            </a:br>
            <a:endParaRPr lang="en-US"/>
          </a:p>
        </p:txBody>
      </p:sp>
      <p:sp>
        <p:nvSpPr>
          <p:cNvPr id="9" name="Content Placeholder 2"/>
          <p:cNvSpPr>
            <a:spLocks noGrp="1"/>
          </p:cNvSpPr>
          <p:nvPr>
            <p:ph idx="12"/>
          </p:nvPr>
        </p:nvSpPr>
        <p:spPr>
          <a:xfrm>
            <a:off x="510779" y="1149929"/>
            <a:ext cx="8197998" cy="3027218"/>
          </a:xfrm>
          <a:prstGeom prst="rect">
            <a:avLst/>
          </a:prstGeom>
        </p:spPr>
        <p:txBody>
          <a:bodyPr lIns="0"/>
          <a:lstStyle>
            <a:lvl1pPr marL="0" indent="0" algn="l">
              <a:spcBef>
                <a:spcPts val="600"/>
              </a:spcBef>
              <a:spcAft>
                <a:spcPts val="0"/>
              </a:spcAft>
              <a:buClr>
                <a:srgbClr val="D3002D"/>
              </a:buClr>
              <a:buFontTx/>
              <a:buNone/>
              <a:defRPr sz="2000" b="0" i="0">
                <a:solidFill>
                  <a:schemeClr val="bg1">
                    <a:lumMod val="85000"/>
                  </a:schemeClr>
                </a:solidFill>
                <a:latin typeface="Arial"/>
                <a:cs typeface="Arial"/>
              </a:defRPr>
            </a:lvl1pPr>
            <a:lvl2pPr marL="514350" indent="-168275" algn="l">
              <a:spcBef>
                <a:spcPts val="0"/>
              </a:spcBef>
              <a:spcAft>
                <a:spcPts val="0"/>
              </a:spcAft>
              <a:buClr>
                <a:schemeClr val="bg1">
                  <a:lumMod val="85000"/>
                </a:schemeClr>
              </a:buClr>
              <a:buFont typeface="Arial"/>
              <a:buChar char="•"/>
              <a:defRPr sz="1600" b="0" i="0">
                <a:solidFill>
                  <a:schemeClr val="bg1">
                    <a:lumMod val="85000"/>
                  </a:schemeClr>
                </a:solidFill>
                <a:latin typeface="Arial"/>
                <a:cs typeface="Arial"/>
              </a:defRPr>
            </a:lvl2pPr>
            <a:lvl3pPr marL="796925" indent="-168275" algn="l">
              <a:spcBef>
                <a:spcPts val="0"/>
              </a:spcBef>
              <a:spcAft>
                <a:spcPts val="0"/>
              </a:spcAft>
              <a:buClr>
                <a:schemeClr val="bg1">
                  <a:lumMod val="85000"/>
                </a:schemeClr>
              </a:buClr>
              <a:buFont typeface="Arial"/>
              <a:buChar char="•"/>
              <a:defRPr sz="1600" b="0" i="0">
                <a:solidFill>
                  <a:schemeClr val="bg1">
                    <a:lumMod val="85000"/>
                  </a:schemeClr>
                </a:solidFill>
                <a:latin typeface="Arial"/>
                <a:cs typeface="Arial"/>
              </a:defRPr>
            </a:lvl3pPr>
            <a:lvl4pPr marL="1085850" indent="-168275" algn="l">
              <a:spcBef>
                <a:spcPts val="0"/>
              </a:spcBef>
              <a:spcAft>
                <a:spcPts val="0"/>
              </a:spcAft>
              <a:buClr>
                <a:schemeClr val="bg1">
                  <a:lumMod val="85000"/>
                </a:schemeClr>
              </a:buClr>
              <a:buFont typeface="Arial"/>
              <a:buChar char="•"/>
              <a:defRPr sz="1600" b="0" i="0">
                <a:solidFill>
                  <a:schemeClr val="bg1">
                    <a:lumMod val="85000"/>
                  </a:schemeClr>
                </a:solidFill>
                <a:latin typeface="Arial"/>
                <a:cs typeface="Arial"/>
              </a:defRPr>
            </a:lvl4pPr>
            <a:lvl5pPr algn="l">
              <a:defRPr>
                <a:solidFill>
                  <a:schemeClr val="tx1">
                    <a:lumMod val="75000"/>
                    <a:lumOff val="25000"/>
                  </a:schemeClr>
                </a:solidFill>
                <a:latin typeface="Century Gothic"/>
                <a:cs typeface="Century Gothic"/>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266926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A2C8A-7407-4503-9FE6-637AEBB222D5}"/>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21D88F6-09DD-4B2E-9619-8216C30AAE72}"/>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CE0B61E-9241-4D0C-832F-30F4808FAE5C}"/>
              </a:ext>
            </a:extLst>
          </p:cNvPr>
          <p:cNvSpPr>
            <a:spLocks noGrp="1"/>
          </p:cNvSpPr>
          <p:nvPr>
            <p:ph type="dt" sz="half" idx="10"/>
          </p:nvPr>
        </p:nvSpPr>
        <p:spPr/>
        <p:txBody>
          <a:bodyPr/>
          <a:lstStyle/>
          <a:p>
            <a:fld id="{BBDE91FE-4A38-4C5A-BC30-0DEF028C0984}" type="datetimeFigureOut">
              <a:rPr lang="en-GB" smtClean="0"/>
              <a:t>15/04/2019</a:t>
            </a:fld>
            <a:endParaRPr lang="en-GB"/>
          </a:p>
        </p:txBody>
      </p:sp>
      <p:sp>
        <p:nvSpPr>
          <p:cNvPr id="5" name="Footer Placeholder 4">
            <a:extLst>
              <a:ext uri="{FF2B5EF4-FFF2-40B4-BE49-F238E27FC236}">
                <a16:creationId xmlns:a16="http://schemas.microsoft.com/office/drawing/2014/main" id="{930BD403-4144-4132-8AD2-7CC9CFA9F6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ED2AB4D-2048-4AFD-86ED-6BC6AB81DD11}"/>
              </a:ext>
            </a:extLst>
          </p:cNvPr>
          <p:cNvSpPr>
            <a:spLocks noGrp="1"/>
          </p:cNvSpPr>
          <p:nvPr>
            <p:ph type="sldNum" sz="quarter" idx="12"/>
          </p:nvPr>
        </p:nvSpPr>
        <p:spPr/>
        <p:txBody>
          <a:bodyPr/>
          <a:lstStyle/>
          <a:p>
            <a:fld id="{2648BB19-B07C-45C6-89EE-1893B6EFC503}" type="slidenum">
              <a:rPr lang="en-GB" smtClean="0"/>
              <a:t>‹#›</a:t>
            </a:fld>
            <a:endParaRPr lang="en-GB"/>
          </a:p>
        </p:txBody>
      </p:sp>
    </p:spTree>
    <p:extLst>
      <p:ext uri="{BB962C8B-B14F-4D97-AF65-F5344CB8AC3E}">
        <p14:creationId xmlns:p14="http://schemas.microsoft.com/office/powerpoint/2010/main" val="2398989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8FC99-F6BB-40E4-9191-B39BE997702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BE3F43B-71AB-4543-AC09-66E07EAE0013}"/>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32CE170-C77F-4622-B426-C38372CC1081}"/>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9127A1B-AF69-4A2A-8368-B6F4E99CBEFF}"/>
              </a:ext>
            </a:extLst>
          </p:cNvPr>
          <p:cNvSpPr>
            <a:spLocks noGrp="1"/>
          </p:cNvSpPr>
          <p:nvPr>
            <p:ph type="dt" sz="half" idx="10"/>
          </p:nvPr>
        </p:nvSpPr>
        <p:spPr/>
        <p:txBody>
          <a:bodyPr/>
          <a:lstStyle/>
          <a:p>
            <a:fld id="{BBDE91FE-4A38-4C5A-BC30-0DEF028C0984}" type="datetimeFigureOut">
              <a:rPr lang="en-GB" smtClean="0"/>
              <a:t>15/04/2019</a:t>
            </a:fld>
            <a:endParaRPr lang="en-GB"/>
          </a:p>
        </p:txBody>
      </p:sp>
      <p:sp>
        <p:nvSpPr>
          <p:cNvPr id="6" name="Footer Placeholder 5">
            <a:extLst>
              <a:ext uri="{FF2B5EF4-FFF2-40B4-BE49-F238E27FC236}">
                <a16:creationId xmlns:a16="http://schemas.microsoft.com/office/drawing/2014/main" id="{9F55F0FE-3290-4C24-8C5A-39EFD359C08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90D2988-2ED3-4B80-9368-2E89460E752C}"/>
              </a:ext>
            </a:extLst>
          </p:cNvPr>
          <p:cNvSpPr>
            <a:spLocks noGrp="1"/>
          </p:cNvSpPr>
          <p:nvPr>
            <p:ph type="sldNum" sz="quarter" idx="12"/>
          </p:nvPr>
        </p:nvSpPr>
        <p:spPr/>
        <p:txBody>
          <a:bodyPr/>
          <a:lstStyle/>
          <a:p>
            <a:fld id="{2648BB19-B07C-45C6-89EE-1893B6EFC503}" type="slidenum">
              <a:rPr lang="en-GB" smtClean="0"/>
              <a:t>‹#›</a:t>
            </a:fld>
            <a:endParaRPr lang="en-GB"/>
          </a:p>
        </p:txBody>
      </p:sp>
    </p:spTree>
    <p:extLst>
      <p:ext uri="{BB962C8B-B14F-4D97-AF65-F5344CB8AC3E}">
        <p14:creationId xmlns:p14="http://schemas.microsoft.com/office/powerpoint/2010/main" val="1987038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97498-B1FC-4DFA-B7DE-AEEF69F36811}"/>
              </a:ext>
            </a:extLst>
          </p:cNvPr>
          <p:cNvSpPr>
            <a:spLocks noGrp="1"/>
          </p:cNvSpPr>
          <p:nvPr>
            <p:ph type="title"/>
          </p:nvPr>
        </p:nvSpPr>
        <p:spPr>
          <a:xfrm>
            <a:off x="629841" y="273844"/>
            <a:ext cx="7886700" cy="994172"/>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43D8528-0A76-4D84-9A95-AF2D9BFAF0AC}"/>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79F06C0B-AE51-47B0-9923-1812C01240CC}"/>
              </a:ext>
            </a:extLst>
          </p:cNvPr>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687A316-F4C9-4CC3-9F9F-571E28A78C09}"/>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639459C9-BB74-483C-8C8F-BB5234C9E7DC}"/>
              </a:ext>
            </a:extLst>
          </p:cNvPr>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E40B4E0-243A-48D2-B198-6C4179C6CD04}"/>
              </a:ext>
            </a:extLst>
          </p:cNvPr>
          <p:cNvSpPr>
            <a:spLocks noGrp="1"/>
          </p:cNvSpPr>
          <p:nvPr>
            <p:ph type="dt" sz="half" idx="10"/>
          </p:nvPr>
        </p:nvSpPr>
        <p:spPr/>
        <p:txBody>
          <a:bodyPr/>
          <a:lstStyle/>
          <a:p>
            <a:fld id="{BBDE91FE-4A38-4C5A-BC30-0DEF028C0984}" type="datetimeFigureOut">
              <a:rPr lang="en-GB" smtClean="0"/>
              <a:t>15/04/2019</a:t>
            </a:fld>
            <a:endParaRPr lang="en-GB"/>
          </a:p>
        </p:txBody>
      </p:sp>
      <p:sp>
        <p:nvSpPr>
          <p:cNvPr id="8" name="Footer Placeholder 7">
            <a:extLst>
              <a:ext uri="{FF2B5EF4-FFF2-40B4-BE49-F238E27FC236}">
                <a16:creationId xmlns:a16="http://schemas.microsoft.com/office/drawing/2014/main" id="{D6D2FF0F-B309-46F2-BAF8-9DF28D19235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AA81E6E-23B8-4E4D-9EF7-B4D56964D7FC}"/>
              </a:ext>
            </a:extLst>
          </p:cNvPr>
          <p:cNvSpPr>
            <a:spLocks noGrp="1"/>
          </p:cNvSpPr>
          <p:nvPr>
            <p:ph type="sldNum" sz="quarter" idx="12"/>
          </p:nvPr>
        </p:nvSpPr>
        <p:spPr/>
        <p:txBody>
          <a:bodyPr/>
          <a:lstStyle/>
          <a:p>
            <a:fld id="{2648BB19-B07C-45C6-89EE-1893B6EFC503}" type="slidenum">
              <a:rPr lang="en-GB" smtClean="0"/>
              <a:t>‹#›</a:t>
            </a:fld>
            <a:endParaRPr lang="en-GB"/>
          </a:p>
        </p:txBody>
      </p:sp>
    </p:spTree>
    <p:extLst>
      <p:ext uri="{BB962C8B-B14F-4D97-AF65-F5344CB8AC3E}">
        <p14:creationId xmlns:p14="http://schemas.microsoft.com/office/powerpoint/2010/main" val="25830264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1A3BC-9A34-462B-8172-1508FEA9281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96191EF-E3A9-4CAE-849F-963C699EF375}"/>
              </a:ext>
            </a:extLst>
          </p:cNvPr>
          <p:cNvSpPr>
            <a:spLocks noGrp="1"/>
          </p:cNvSpPr>
          <p:nvPr>
            <p:ph type="dt" sz="half" idx="10"/>
          </p:nvPr>
        </p:nvSpPr>
        <p:spPr/>
        <p:txBody>
          <a:bodyPr/>
          <a:lstStyle/>
          <a:p>
            <a:fld id="{BBDE91FE-4A38-4C5A-BC30-0DEF028C0984}" type="datetimeFigureOut">
              <a:rPr lang="en-GB" smtClean="0"/>
              <a:t>15/04/2019</a:t>
            </a:fld>
            <a:endParaRPr lang="en-GB"/>
          </a:p>
        </p:txBody>
      </p:sp>
      <p:sp>
        <p:nvSpPr>
          <p:cNvPr id="4" name="Footer Placeholder 3">
            <a:extLst>
              <a:ext uri="{FF2B5EF4-FFF2-40B4-BE49-F238E27FC236}">
                <a16:creationId xmlns:a16="http://schemas.microsoft.com/office/drawing/2014/main" id="{5359D26F-68AC-4FB0-BC5E-2441DCF90FC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1D42084-6201-4346-91DF-CD3541F5A425}"/>
              </a:ext>
            </a:extLst>
          </p:cNvPr>
          <p:cNvSpPr>
            <a:spLocks noGrp="1"/>
          </p:cNvSpPr>
          <p:nvPr>
            <p:ph type="sldNum" sz="quarter" idx="12"/>
          </p:nvPr>
        </p:nvSpPr>
        <p:spPr/>
        <p:txBody>
          <a:bodyPr/>
          <a:lstStyle/>
          <a:p>
            <a:fld id="{2648BB19-B07C-45C6-89EE-1893B6EFC503}" type="slidenum">
              <a:rPr lang="en-GB" smtClean="0"/>
              <a:t>‹#›</a:t>
            </a:fld>
            <a:endParaRPr lang="en-GB"/>
          </a:p>
        </p:txBody>
      </p:sp>
    </p:spTree>
    <p:extLst>
      <p:ext uri="{BB962C8B-B14F-4D97-AF65-F5344CB8AC3E}">
        <p14:creationId xmlns:p14="http://schemas.microsoft.com/office/powerpoint/2010/main" val="31782043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E0798C-CBE7-4D2E-A03B-E37541EE020F}"/>
              </a:ext>
            </a:extLst>
          </p:cNvPr>
          <p:cNvSpPr>
            <a:spLocks noGrp="1"/>
          </p:cNvSpPr>
          <p:nvPr>
            <p:ph type="dt" sz="half" idx="10"/>
          </p:nvPr>
        </p:nvSpPr>
        <p:spPr/>
        <p:txBody>
          <a:bodyPr/>
          <a:lstStyle/>
          <a:p>
            <a:fld id="{BBDE91FE-4A38-4C5A-BC30-0DEF028C0984}" type="datetimeFigureOut">
              <a:rPr lang="en-GB" smtClean="0"/>
              <a:t>15/04/2019</a:t>
            </a:fld>
            <a:endParaRPr lang="en-GB"/>
          </a:p>
        </p:txBody>
      </p:sp>
      <p:sp>
        <p:nvSpPr>
          <p:cNvPr id="3" name="Footer Placeholder 2">
            <a:extLst>
              <a:ext uri="{FF2B5EF4-FFF2-40B4-BE49-F238E27FC236}">
                <a16:creationId xmlns:a16="http://schemas.microsoft.com/office/drawing/2014/main" id="{CE97F793-6C9B-416B-93B8-BC437A8C6B0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4E5D56D-4234-4AAF-82E8-5107DB759936}"/>
              </a:ext>
            </a:extLst>
          </p:cNvPr>
          <p:cNvSpPr>
            <a:spLocks noGrp="1"/>
          </p:cNvSpPr>
          <p:nvPr>
            <p:ph type="sldNum" sz="quarter" idx="12"/>
          </p:nvPr>
        </p:nvSpPr>
        <p:spPr/>
        <p:txBody>
          <a:bodyPr/>
          <a:lstStyle/>
          <a:p>
            <a:fld id="{2648BB19-B07C-45C6-89EE-1893B6EFC503}" type="slidenum">
              <a:rPr lang="en-GB" smtClean="0"/>
              <a:t>‹#›</a:t>
            </a:fld>
            <a:endParaRPr lang="en-GB"/>
          </a:p>
        </p:txBody>
      </p:sp>
    </p:spTree>
    <p:extLst>
      <p:ext uri="{BB962C8B-B14F-4D97-AF65-F5344CB8AC3E}">
        <p14:creationId xmlns:p14="http://schemas.microsoft.com/office/powerpoint/2010/main" val="4250703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62073-113E-48C6-88F3-F268FBB2B24F}"/>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A08B622-9445-4ECD-8B00-0B6E7941B53F}"/>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AC43859-27B4-4BF0-9EEE-39C62071FDB5}"/>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7759F0B3-3511-494B-B4AC-0430A4E04DFF}"/>
              </a:ext>
            </a:extLst>
          </p:cNvPr>
          <p:cNvSpPr>
            <a:spLocks noGrp="1"/>
          </p:cNvSpPr>
          <p:nvPr>
            <p:ph type="dt" sz="half" idx="10"/>
          </p:nvPr>
        </p:nvSpPr>
        <p:spPr/>
        <p:txBody>
          <a:bodyPr/>
          <a:lstStyle/>
          <a:p>
            <a:fld id="{BBDE91FE-4A38-4C5A-BC30-0DEF028C0984}" type="datetimeFigureOut">
              <a:rPr lang="en-GB" smtClean="0"/>
              <a:t>15/04/2019</a:t>
            </a:fld>
            <a:endParaRPr lang="en-GB"/>
          </a:p>
        </p:txBody>
      </p:sp>
      <p:sp>
        <p:nvSpPr>
          <p:cNvPr id="6" name="Footer Placeholder 5">
            <a:extLst>
              <a:ext uri="{FF2B5EF4-FFF2-40B4-BE49-F238E27FC236}">
                <a16:creationId xmlns:a16="http://schemas.microsoft.com/office/drawing/2014/main" id="{A4E35B30-DF0A-4CFC-AA34-4670172D188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09C7DC7-974B-4DC0-9C45-22FA253B5EAB}"/>
              </a:ext>
            </a:extLst>
          </p:cNvPr>
          <p:cNvSpPr>
            <a:spLocks noGrp="1"/>
          </p:cNvSpPr>
          <p:nvPr>
            <p:ph type="sldNum" sz="quarter" idx="12"/>
          </p:nvPr>
        </p:nvSpPr>
        <p:spPr/>
        <p:txBody>
          <a:bodyPr/>
          <a:lstStyle/>
          <a:p>
            <a:fld id="{2648BB19-B07C-45C6-89EE-1893B6EFC503}" type="slidenum">
              <a:rPr lang="en-GB" smtClean="0"/>
              <a:t>‹#›</a:t>
            </a:fld>
            <a:endParaRPr lang="en-GB"/>
          </a:p>
        </p:txBody>
      </p:sp>
    </p:spTree>
    <p:extLst>
      <p:ext uri="{BB962C8B-B14F-4D97-AF65-F5344CB8AC3E}">
        <p14:creationId xmlns:p14="http://schemas.microsoft.com/office/powerpoint/2010/main" val="164098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B77E5-6F36-4000-BCE3-C6AD08D2A93C}"/>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5CB63B-1A2F-43A9-A492-4ED7B330C4DD}"/>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id="{A465FF07-F13D-48AF-B8B3-E20C2366425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9478D941-8FF2-432C-A2C9-EAED7B841992}"/>
              </a:ext>
            </a:extLst>
          </p:cNvPr>
          <p:cNvSpPr>
            <a:spLocks noGrp="1"/>
          </p:cNvSpPr>
          <p:nvPr>
            <p:ph type="dt" sz="half" idx="10"/>
          </p:nvPr>
        </p:nvSpPr>
        <p:spPr/>
        <p:txBody>
          <a:bodyPr/>
          <a:lstStyle/>
          <a:p>
            <a:fld id="{BBDE91FE-4A38-4C5A-BC30-0DEF028C0984}" type="datetimeFigureOut">
              <a:rPr lang="en-GB" smtClean="0"/>
              <a:t>15/04/2019</a:t>
            </a:fld>
            <a:endParaRPr lang="en-GB"/>
          </a:p>
        </p:txBody>
      </p:sp>
      <p:sp>
        <p:nvSpPr>
          <p:cNvPr id="6" name="Footer Placeholder 5">
            <a:extLst>
              <a:ext uri="{FF2B5EF4-FFF2-40B4-BE49-F238E27FC236}">
                <a16:creationId xmlns:a16="http://schemas.microsoft.com/office/drawing/2014/main" id="{CC10A56A-1FD8-4593-81AB-036FD4A3E0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DAAEDC7-9B28-417D-88B7-022F36A0E761}"/>
              </a:ext>
            </a:extLst>
          </p:cNvPr>
          <p:cNvSpPr>
            <a:spLocks noGrp="1"/>
          </p:cNvSpPr>
          <p:nvPr>
            <p:ph type="sldNum" sz="quarter" idx="12"/>
          </p:nvPr>
        </p:nvSpPr>
        <p:spPr/>
        <p:txBody>
          <a:bodyPr/>
          <a:lstStyle/>
          <a:p>
            <a:fld id="{2648BB19-B07C-45C6-89EE-1893B6EFC503}" type="slidenum">
              <a:rPr lang="en-GB" smtClean="0"/>
              <a:t>‹#›</a:t>
            </a:fld>
            <a:endParaRPr lang="en-GB"/>
          </a:p>
        </p:txBody>
      </p:sp>
    </p:spTree>
    <p:extLst>
      <p:ext uri="{BB962C8B-B14F-4D97-AF65-F5344CB8AC3E}">
        <p14:creationId xmlns:p14="http://schemas.microsoft.com/office/powerpoint/2010/main" val="966433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EFAD8-9561-4313-8E49-29AF29DF238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CDEAD4B-6C97-4A3F-BD19-CCB85DB2A9C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E1E213D-E637-4D77-A135-D0E624D8139E}"/>
              </a:ext>
            </a:extLst>
          </p:cNvPr>
          <p:cNvSpPr>
            <a:spLocks noGrp="1"/>
          </p:cNvSpPr>
          <p:nvPr>
            <p:ph type="dt" sz="half" idx="10"/>
          </p:nvPr>
        </p:nvSpPr>
        <p:spPr/>
        <p:txBody>
          <a:bodyPr/>
          <a:lstStyle/>
          <a:p>
            <a:fld id="{BBDE91FE-4A38-4C5A-BC30-0DEF028C0984}" type="datetimeFigureOut">
              <a:rPr lang="en-GB" smtClean="0"/>
              <a:t>15/04/2019</a:t>
            </a:fld>
            <a:endParaRPr lang="en-GB"/>
          </a:p>
        </p:txBody>
      </p:sp>
      <p:sp>
        <p:nvSpPr>
          <p:cNvPr id="5" name="Footer Placeholder 4">
            <a:extLst>
              <a:ext uri="{FF2B5EF4-FFF2-40B4-BE49-F238E27FC236}">
                <a16:creationId xmlns:a16="http://schemas.microsoft.com/office/drawing/2014/main" id="{E945CD04-467C-4F9C-8F46-E5753D05EDA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75B486-CB65-4CF3-9D5A-B778B4A9958B}"/>
              </a:ext>
            </a:extLst>
          </p:cNvPr>
          <p:cNvSpPr>
            <a:spLocks noGrp="1"/>
          </p:cNvSpPr>
          <p:nvPr>
            <p:ph type="sldNum" sz="quarter" idx="12"/>
          </p:nvPr>
        </p:nvSpPr>
        <p:spPr/>
        <p:txBody>
          <a:bodyPr/>
          <a:lstStyle/>
          <a:p>
            <a:fld id="{2648BB19-B07C-45C6-89EE-1893B6EFC503}" type="slidenum">
              <a:rPr lang="en-GB" smtClean="0"/>
              <a:t>‹#›</a:t>
            </a:fld>
            <a:endParaRPr lang="en-GB"/>
          </a:p>
        </p:txBody>
      </p:sp>
    </p:spTree>
    <p:extLst>
      <p:ext uri="{BB962C8B-B14F-4D97-AF65-F5344CB8AC3E}">
        <p14:creationId xmlns:p14="http://schemas.microsoft.com/office/powerpoint/2010/main" val="41487409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1ED8A1-A9EB-4446-887C-44053BE1F8C0}"/>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51B4E1C-76A3-4658-997D-49FDE107B5A6}"/>
              </a:ext>
            </a:extLst>
          </p:cNvPr>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FB1F3C3-2515-49C5-B5F9-8D5437FE27FD}"/>
              </a:ext>
            </a:extLst>
          </p:cNvPr>
          <p:cNvSpPr>
            <a:spLocks noGrp="1"/>
          </p:cNvSpPr>
          <p:nvPr>
            <p:ph type="dt" sz="half" idx="10"/>
          </p:nvPr>
        </p:nvSpPr>
        <p:spPr/>
        <p:txBody>
          <a:bodyPr/>
          <a:lstStyle/>
          <a:p>
            <a:fld id="{BBDE91FE-4A38-4C5A-BC30-0DEF028C0984}" type="datetimeFigureOut">
              <a:rPr lang="en-GB" smtClean="0"/>
              <a:t>15/04/2019</a:t>
            </a:fld>
            <a:endParaRPr lang="en-GB"/>
          </a:p>
        </p:txBody>
      </p:sp>
      <p:sp>
        <p:nvSpPr>
          <p:cNvPr id="5" name="Footer Placeholder 4">
            <a:extLst>
              <a:ext uri="{FF2B5EF4-FFF2-40B4-BE49-F238E27FC236}">
                <a16:creationId xmlns:a16="http://schemas.microsoft.com/office/drawing/2014/main" id="{11D79F02-F799-4B79-AA28-D97CFB957AD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C3E640-B165-41D4-AB9E-72238410A579}"/>
              </a:ext>
            </a:extLst>
          </p:cNvPr>
          <p:cNvSpPr>
            <a:spLocks noGrp="1"/>
          </p:cNvSpPr>
          <p:nvPr>
            <p:ph type="sldNum" sz="quarter" idx="12"/>
          </p:nvPr>
        </p:nvSpPr>
        <p:spPr/>
        <p:txBody>
          <a:bodyPr/>
          <a:lstStyle/>
          <a:p>
            <a:fld id="{2648BB19-B07C-45C6-89EE-1893B6EFC503}" type="slidenum">
              <a:rPr lang="en-GB" smtClean="0"/>
              <a:t>‹#›</a:t>
            </a:fld>
            <a:endParaRPr lang="en-GB"/>
          </a:p>
        </p:txBody>
      </p:sp>
    </p:spTree>
    <p:extLst>
      <p:ext uri="{BB962C8B-B14F-4D97-AF65-F5344CB8AC3E}">
        <p14:creationId xmlns:p14="http://schemas.microsoft.com/office/powerpoint/2010/main" val="1272027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line title w bullets">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510779" y="416571"/>
            <a:ext cx="8206637" cy="1218265"/>
          </a:xfrm>
          <a:prstGeom prst="rect">
            <a:avLst/>
          </a:prstGeom>
        </p:spPr>
        <p:txBody>
          <a:bodyPr lIns="0">
            <a:noAutofit/>
          </a:bodyPr>
          <a:lstStyle>
            <a:lvl1pPr algn="l">
              <a:lnSpc>
                <a:spcPct val="90000"/>
              </a:lnSpc>
              <a:defRPr sz="4000" b="1">
                <a:solidFill>
                  <a:schemeClr val="bg1">
                    <a:lumMod val="85000"/>
                  </a:schemeClr>
                </a:solidFill>
                <a:latin typeface="Arial"/>
                <a:cs typeface="Arial"/>
              </a:defRPr>
            </a:lvl1pPr>
          </a:lstStyle>
          <a:p>
            <a:r>
              <a:rPr lang="en-US"/>
              <a:t>Click to add slide title</a:t>
            </a:r>
            <a:br>
              <a:rPr lang="en-US"/>
            </a:br>
            <a:r>
              <a:rPr lang="en-US"/>
              <a:t>for two-line title</a:t>
            </a:r>
            <a:br>
              <a:rPr lang="en-US"/>
            </a:br>
            <a:endParaRPr lang="en-US"/>
          </a:p>
        </p:txBody>
      </p:sp>
      <p:sp>
        <p:nvSpPr>
          <p:cNvPr id="9" name="Content Placeholder 2"/>
          <p:cNvSpPr>
            <a:spLocks noGrp="1"/>
          </p:cNvSpPr>
          <p:nvPr>
            <p:ph idx="12"/>
          </p:nvPr>
        </p:nvSpPr>
        <p:spPr>
          <a:xfrm>
            <a:off x="510779" y="1724891"/>
            <a:ext cx="8206637" cy="2508265"/>
          </a:xfrm>
          <a:prstGeom prst="rect">
            <a:avLst/>
          </a:prstGeom>
        </p:spPr>
        <p:txBody>
          <a:bodyPr lIns="0"/>
          <a:lstStyle>
            <a:lvl1pPr marL="0" indent="0" algn="l">
              <a:spcBef>
                <a:spcPts val="600"/>
              </a:spcBef>
              <a:buClr>
                <a:srgbClr val="D3002D"/>
              </a:buClr>
              <a:buFontTx/>
              <a:buNone/>
              <a:defRPr sz="2000" b="0" i="0">
                <a:solidFill>
                  <a:srgbClr val="D9D9D9"/>
                </a:solidFill>
                <a:latin typeface="Arial"/>
                <a:cs typeface="Arial"/>
              </a:defRPr>
            </a:lvl1pPr>
            <a:lvl2pPr marL="514350" indent="-168275" algn="l">
              <a:spcBef>
                <a:spcPts val="0"/>
              </a:spcBef>
              <a:buClr>
                <a:schemeClr val="bg1">
                  <a:lumMod val="85000"/>
                </a:schemeClr>
              </a:buClr>
              <a:buFont typeface="Arial"/>
              <a:buChar char="•"/>
              <a:defRPr sz="1600" b="0" i="0">
                <a:solidFill>
                  <a:srgbClr val="D9D9D9"/>
                </a:solidFill>
                <a:latin typeface="Arial"/>
                <a:cs typeface="Arial"/>
              </a:defRPr>
            </a:lvl2pPr>
            <a:lvl3pPr marL="796925" indent="-168275" algn="l">
              <a:spcBef>
                <a:spcPts val="0"/>
              </a:spcBef>
              <a:buClr>
                <a:schemeClr val="bg1">
                  <a:lumMod val="85000"/>
                </a:schemeClr>
              </a:buClr>
              <a:buFont typeface="Arial"/>
              <a:buChar char="•"/>
              <a:defRPr sz="1600" b="0" i="0">
                <a:solidFill>
                  <a:srgbClr val="D9D9D9"/>
                </a:solidFill>
                <a:latin typeface="Arial"/>
                <a:cs typeface="Arial"/>
              </a:defRPr>
            </a:lvl3pPr>
            <a:lvl4pPr marL="1085850" indent="-168275" algn="l">
              <a:spcBef>
                <a:spcPts val="0"/>
              </a:spcBef>
              <a:buClr>
                <a:schemeClr val="bg1">
                  <a:lumMod val="85000"/>
                </a:schemeClr>
              </a:buClr>
              <a:buFont typeface="Arial"/>
              <a:buChar char="•"/>
              <a:defRPr sz="1600" b="0" i="0">
                <a:solidFill>
                  <a:srgbClr val="D9D9D9"/>
                </a:solidFill>
                <a:latin typeface="Arial"/>
                <a:cs typeface="Arial"/>
              </a:defRPr>
            </a:lvl4pPr>
            <a:lvl5pPr algn="l">
              <a:defRPr>
                <a:solidFill>
                  <a:schemeClr val="tx1">
                    <a:lumMod val="75000"/>
                    <a:lumOff val="25000"/>
                  </a:schemeClr>
                </a:solidFill>
                <a:latin typeface="Century Gothic"/>
                <a:cs typeface="Century Gothic"/>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13762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line title w 2 columns">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510779" y="349516"/>
            <a:ext cx="8196228" cy="689576"/>
          </a:xfrm>
          <a:prstGeom prst="rect">
            <a:avLst/>
          </a:prstGeom>
        </p:spPr>
        <p:txBody>
          <a:bodyPr lIns="0">
            <a:noAutofit/>
          </a:bodyPr>
          <a:lstStyle>
            <a:lvl1pPr algn="l">
              <a:defRPr sz="4000" b="1">
                <a:solidFill>
                  <a:srgbClr val="D9D9D9"/>
                </a:solidFill>
                <a:latin typeface="Arial"/>
                <a:cs typeface="Arial"/>
              </a:defRPr>
            </a:lvl1pPr>
          </a:lstStyle>
          <a:p>
            <a:r>
              <a:rPr lang="en-US"/>
              <a:t>Click to add slide title</a:t>
            </a:r>
          </a:p>
        </p:txBody>
      </p:sp>
      <p:sp>
        <p:nvSpPr>
          <p:cNvPr id="9" name="Content Placeholder 2"/>
          <p:cNvSpPr>
            <a:spLocks noGrp="1"/>
          </p:cNvSpPr>
          <p:nvPr>
            <p:ph idx="12" hasCustomPrompt="1"/>
          </p:nvPr>
        </p:nvSpPr>
        <p:spPr>
          <a:xfrm>
            <a:off x="510940" y="1144623"/>
            <a:ext cx="3941728" cy="427919"/>
          </a:xfrm>
          <a:prstGeom prst="rect">
            <a:avLst/>
          </a:prstGeom>
        </p:spPr>
        <p:txBody>
          <a:bodyPr lIns="0" anchor="b"/>
          <a:lstStyle>
            <a:lvl1pPr marL="0" indent="0" algn="l">
              <a:spcBef>
                <a:spcPts val="0"/>
              </a:spcBef>
              <a:spcAft>
                <a:spcPts val="600"/>
              </a:spcAft>
              <a:buClr>
                <a:srgbClr val="D3002D"/>
              </a:buClr>
              <a:buFontTx/>
              <a:buNone/>
              <a:defRPr sz="2000" b="1" i="0">
                <a:solidFill>
                  <a:srgbClr val="D9D9D9"/>
                </a:solidFill>
                <a:latin typeface="Arial"/>
                <a:cs typeface="Arial"/>
              </a:defRPr>
            </a:lvl1pPr>
            <a:lvl2pPr marL="346075" indent="0" algn="l">
              <a:spcBef>
                <a:spcPts val="0"/>
              </a:spcBef>
              <a:spcAft>
                <a:spcPts val="600"/>
              </a:spcAft>
              <a:buClr>
                <a:srgbClr val="D3002D"/>
              </a:buClr>
              <a:buFontTx/>
              <a:buNone/>
              <a:defRPr sz="1600" b="0" i="0">
                <a:solidFill>
                  <a:srgbClr val="7F7F7F"/>
                </a:solidFill>
                <a:latin typeface="Arial"/>
                <a:cs typeface="Arial"/>
              </a:defRPr>
            </a:lvl2pPr>
            <a:lvl3pPr marL="628650" indent="0" algn="l">
              <a:spcBef>
                <a:spcPts val="0"/>
              </a:spcBef>
              <a:spcAft>
                <a:spcPts val="600"/>
              </a:spcAft>
              <a:buClr>
                <a:srgbClr val="D3002D"/>
              </a:buClr>
              <a:buFontTx/>
              <a:buNone/>
              <a:defRPr sz="1600" b="0" i="0">
                <a:solidFill>
                  <a:srgbClr val="7F7F7F"/>
                </a:solidFill>
                <a:latin typeface="Arial"/>
                <a:cs typeface="Arial"/>
              </a:defRPr>
            </a:lvl3pPr>
            <a:lvl4pPr marL="917575" indent="0" algn="l">
              <a:spcBef>
                <a:spcPts val="0"/>
              </a:spcBef>
              <a:spcAft>
                <a:spcPts val="600"/>
              </a:spcAft>
              <a:buClr>
                <a:srgbClr val="D3002D"/>
              </a:buClr>
              <a:buFontTx/>
              <a:buNone/>
              <a:defRPr sz="1600" b="0" i="0">
                <a:solidFill>
                  <a:srgbClr val="7F7F7F"/>
                </a:solidFill>
                <a:latin typeface="Arial"/>
                <a:cs typeface="Arial"/>
              </a:defRPr>
            </a:lvl4pPr>
            <a:lvl5pPr algn="l">
              <a:defRPr>
                <a:solidFill>
                  <a:schemeClr val="tx1">
                    <a:lumMod val="75000"/>
                    <a:lumOff val="25000"/>
                  </a:schemeClr>
                </a:solidFill>
                <a:latin typeface="Century Gothic"/>
                <a:cs typeface="Century Gothic"/>
              </a:defRPr>
            </a:lvl5pPr>
          </a:lstStyle>
          <a:p>
            <a:pPr lvl="0"/>
            <a:r>
              <a:rPr lang="en-US"/>
              <a:t>Click to edit subhead 1</a:t>
            </a:r>
          </a:p>
        </p:txBody>
      </p:sp>
      <p:sp>
        <p:nvSpPr>
          <p:cNvPr id="3" name="Text Placeholder 2">
            <a:extLst>
              <a:ext uri="{FF2B5EF4-FFF2-40B4-BE49-F238E27FC236}">
                <a16:creationId xmlns:a16="http://schemas.microsoft.com/office/drawing/2014/main" id="{C39F2858-AEB7-E94E-B85B-72F7470B9105}"/>
              </a:ext>
            </a:extLst>
          </p:cNvPr>
          <p:cNvSpPr>
            <a:spLocks noGrp="1"/>
          </p:cNvSpPr>
          <p:nvPr>
            <p:ph type="body" sz="quarter" idx="13" hasCustomPrompt="1"/>
          </p:nvPr>
        </p:nvSpPr>
        <p:spPr>
          <a:xfrm>
            <a:off x="4652533" y="1144623"/>
            <a:ext cx="4053776" cy="439229"/>
          </a:xfrm>
          <a:prstGeom prst="rect">
            <a:avLst/>
          </a:prstGeom>
        </p:spPr>
        <p:txBody>
          <a:bodyPr lIns="0" anchor="b"/>
          <a:lstStyle>
            <a:lvl1pPr marL="0" indent="0">
              <a:spcBef>
                <a:spcPts val="0"/>
              </a:spcBef>
              <a:spcAft>
                <a:spcPts val="600"/>
              </a:spcAft>
              <a:buFontTx/>
              <a:buNone/>
              <a:defRPr sz="2000" b="1">
                <a:solidFill>
                  <a:srgbClr val="D9D9D9"/>
                </a:solidFill>
              </a:defRPr>
            </a:lvl1pPr>
            <a:lvl2pPr marL="457200" indent="0">
              <a:spcBef>
                <a:spcPts val="0"/>
              </a:spcBef>
              <a:spcAft>
                <a:spcPts val="600"/>
              </a:spcAft>
              <a:buFontTx/>
              <a:buNone/>
              <a:defRPr sz="2000">
                <a:solidFill>
                  <a:srgbClr val="595959"/>
                </a:solidFill>
              </a:defRPr>
            </a:lvl2pPr>
            <a:lvl3pPr marL="914400" indent="0">
              <a:spcBef>
                <a:spcPts val="0"/>
              </a:spcBef>
              <a:spcAft>
                <a:spcPts val="600"/>
              </a:spcAft>
              <a:buFontTx/>
              <a:buNone/>
              <a:defRPr sz="2000">
                <a:solidFill>
                  <a:srgbClr val="595959"/>
                </a:solidFill>
              </a:defRPr>
            </a:lvl3pPr>
            <a:lvl4pPr marL="1371600" indent="0">
              <a:spcBef>
                <a:spcPts val="0"/>
              </a:spcBef>
              <a:spcAft>
                <a:spcPts val="600"/>
              </a:spcAft>
              <a:buFontTx/>
              <a:buNone/>
              <a:defRPr sz="2000">
                <a:solidFill>
                  <a:srgbClr val="595959"/>
                </a:solidFill>
              </a:defRPr>
            </a:lvl4pPr>
            <a:lvl5pPr marL="1828800" indent="0">
              <a:spcBef>
                <a:spcPts val="0"/>
              </a:spcBef>
              <a:spcAft>
                <a:spcPts val="600"/>
              </a:spcAft>
              <a:buFontTx/>
              <a:buNone/>
              <a:defRPr sz="2000">
                <a:solidFill>
                  <a:srgbClr val="595959"/>
                </a:solidFill>
              </a:defRPr>
            </a:lvl5pPr>
          </a:lstStyle>
          <a:p>
            <a:pPr lvl="0"/>
            <a:r>
              <a:rPr lang="en-US"/>
              <a:t>Click to edit subhead 2</a:t>
            </a:r>
          </a:p>
        </p:txBody>
      </p:sp>
      <p:sp>
        <p:nvSpPr>
          <p:cNvPr id="5" name="Text Placeholder 4">
            <a:extLst>
              <a:ext uri="{FF2B5EF4-FFF2-40B4-BE49-F238E27FC236}">
                <a16:creationId xmlns:a16="http://schemas.microsoft.com/office/drawing/2014/main" id="{738A0F96-A72A-0949-BE1F-FF2EC5DA0A94}"/>
              </a:ext>
            </a:extLst>
          </p:cNvPr>
          <p:cNvSpPr>
            <a:spLocks noGrp="1"/>
          </p:cNvSpPr>
          <p:nvPr>
            <p:ph type="body" sz="quarter" idx="14"/>
          </p:nvPr>
        </p:nvSpPr>
        <p:spPr>
          <a:xfrm>
            <a:off x="510779" y="1639096"/>
            <a:ext cx="3941889" cy="2586539"/>
          </a:xfrm>
          <a:prstGeom prst="rect">
            <a:avLst/>
          </a:prstGeom>
        </p:spPr>
        <p:txBody>
          <a:bodyPr lIns="0"/>
          <a:lstStyle>
            <a:lvl1pPr marL="0" indent="182880">
              <a:spcBef>
                <a:spcPts val="600"/>
              </a:spcBef>
              <a:spcAft>
                <a:spcPts val="0"/>
              </a:spcAft>
              <a:buClr>
                <a:schemeClr val="bg1">
                  <a:lumMod val="85000"/>
                </a:schemeClr>
              </a:buClr>
              <a:buFont typeface="Arial" panose="020B0604020202020204" pitchFamily="34" charset="0"/>
              <a:buChar char="•"/>
              <a:defRPr sz="1600">
                <a:solidFill>
                  <a:srgbClr val="D9D9D9"/>
                </a:solidFill>
              </a:defRPr>
            </a:lvl1pPr>
            <a:lvl2pPr marL="182880" indent="182880">
              <a:spcBef>
                <a:spcPts val="0"/>
              </a:spcBef>
              <a:spcAft>
                <a:spcPts val="0"/>
              </a:spcAft>
              <a:buClr>
                <a:schemeClr val="bg1">
                  <a:lumMod val="85000"/>
                </a:schemeClr>
              </a:buClr>
              <a:buFont typeface="Arial" panose="020B0604020202020204" pitchFamily="34" charset="0"/>
              <a:buChar char="•"/>
              <a:defRPr sz="1400">
                <a:solidFill>
                  <a:srgbClr val="D9D9D9"/>
                </a:solidFill>
              </a:defRPr>
            </a:lvl2pPr>
            <a:lvl3pPr marL="365760" indent="182880">
              <a:spcBef>
                <a:spcPts val="0"/>
              </a:spcBef>
              <a:spcAft>
                <a:spcPts val="0"/>
              </a:spcAft>
              <a:buClr>
                <a:schemeClr val="bg1">
                  <a:lumMod val="85000"/>
                </a:schemeClr>
              </a:buClr>
              <a:buFont typeface="Arial" panose="020B0604020202020204" pitchFamily="34" charset="0"/>
              <a:buChar char="•"/>
              <a:defRPr sz="1400">
                <a:solidFill>
                  <a:srgbClr val="D9D9D9"/>
                </a:solidFill>
              </a:defRPr>
            </a:lvl3pPr>
            <a:lvl4pPr marL="548640" indent="182880">
              <a:spcBef>
                <a:spcPts val="0"/>
              </a:spcBef>
              <a:spcAft>
                <a:spcPts val="0"/>
              </a:spcAft>
              <a:buClr>
                <a:schemeClr val="bg1">
                  <a:lumMod val="85000"/>
                </a:schemeClr>
              </a:buClr>
              <a:buFont typeface="Arial" panose="020B0604020202020204" pitchFamily="34" charset="0"/>
              <a:buChar char="•"/>
              <a:defRPr sz="1400">
                <a:solidFill>
                  <a:srgbClr val="D9D9D9"/>
                </a:solidFill>
              </a:defRPr>
            </a:lvl4pPr>
            <a:lvl5pPr marL="731520" indent="182880">
              <a:spcBef>
                <a:spcPts val="0"/>
              </a:spcBef>
              <a:spcAft>
                <a:spcPts val="0"/>
              </a:spcAft>
              <a:buClr>
                <a:schemeClr val="bg1">
                  <a:lumMod val="85000"/>
                </a:schemeClr>
              </a:buClr>
              <a:buFont typeface="Arial" panose="020B0604020202020204" pitchFamily="34" charset="0"/>
              <a:buChar char="•"/>
              <a:defRPr sz="1400">
                <a:solidFill>
                  <a:srgbClr val="D9D9D9"/>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9FE9EB5A-375D-744C-9402-23D17043E8A7}"/>
              </a:ext>
            </a:extLst>
          </p:cNvPr>
          <p:cNvSpPr>
            <a:spLocks noGrp="1"/>
          </p:cNvSpPr>
          <p:nvPr>
            <p:ph type="body" sz="quarter" idx="15"/>
          </p:nvPr>
        </p:nvSpPr>
        <p:spPr>
          <a:xfrm>
            <a:off x="4652532" y="1639097"/>
            <a:ext cx="4054475" cy="2586538"/>
          </a:xfrm>
          <a:prstGeom prst="rect">
            <a:avLst/>
          </a:prstGeom>
        </p:spPr>
        <p:txBody>
          <a:bodyPr lIns="0"/>
          <a:lstStyle>
            <a:lvl1pPr marL="0" indent="182880">
              <a:spcBef>
                <a:spcPts val="600"/>
              </a:spcBef>
              <a:spcAft>
                <a:spcPts val="0"/>
              </a:spcAft>
              <a:buClr>
                <a:schemeClr val="bg1">
                  <a:lumMod val="85000"/>
                </a:schemeClr>
              </a:buClr>
              <a:buFont typeface="Arial" panose="020B0604020202020204" pitchFamily="34" charset="0"/>
              <a:buChar char="•"/>
              <a:defRPr sz="1600">
                <a:solidFill>
                  <a:srgbClr val="D9D9D9"/>
                </a:solidFill>
              </a:defRPr>
            </a:lvl1pPr>
            <a:lvl2pPr marL="182880" indent="182880">
              <a:spcBef>
                <a:spcPts val="0"/>
              </a:spcBef>
              <a:spcAft>
                <a:spcPts val="0"/>
              </a:spcAft>
              <a:buClr>
                <a:schemeClr val="bg1">
                  <a:lumMod val="85000"/>
                </a:schemeClr>
              </a:buClr>
              <a:buFont typeface="Arial" panose="020B0604020202020204" pitchFamily="34" charset="0"/>
              <a:buChar char="•"/>
              <a:defRPr sz="1400">
                <a:solidFill>
                  <a:srgbClr val="D9D9D9"/>
                </a:solidFill>
              </a:defRPr>
            </a:lvl2pPr>
            <a:lvl3pPr marL="365760" indent="182880">
              <a:spcBef>
                <a:spcPts val="0"/>
              </a:spcBef>
              <a:spcAft>
                <a:spcPts val="0"/>
              </a:spcAft>
              <a:buClr>
                <a:schemeClr val="bg1">
                  <a:lumMod val="85000"/>
                </a:schemeClr>
              </a:buClr>
              <a:buFont typeface="Arial" panose="020B0604020202020204" pitchFamily="34" charset="0"/>
              <a:buChar char="•"/>
              <a:defRPr sz="1400">
                <a:solidFill>
                  <a:srgbClr val="D9D9D9"/>
                </a:solidFill>
              </a:defRPr>
            </a:lvl3pPr>
            <a:lvl4pPr marL="548640" indent="182880">
              <a:spcBef>
                <a:spcPts val="0"/>
              </a:spcBef>
              <a:spcAft>
                <a:spcPts val="0"/>
              </a:spcAft>
              <a:buClr>
                <a:schemeClr val="bg1">
                  <a:lumMod val="85000"/>
                </a:schemeClr>
              </a:buClr>
              <a:buFont typeface="Arial" panose="020B0604020202020204" pitchFamily="34" charset="0"/>
              <a:buChar char="•"/>
              <a:defRPr sz="1400">
                <a:solidFill>
                  <a:srgbClr val="D9D9D9"/>
                </a:solidFill>
              </a:defRPr>
            </a:lvl4pPr>
            <a:lvl5pPr marL="731520" indent="182880">
              <a:spcBef>
                <a:spcPts val="0"/>
              </a:spcBef>
              <a:spcAft>
                <a:spcPts val="0"/>
              </a:spcAft>
              <a:buClr>
                <a:schemeClr val="bg1">
                  <a:lumMod val="85000"/>
                </a:schemeClr>
              </a:buClr>
              <a:buFont typeface="Arial" panose="020B0604020202020204" pitchFamily="34" charset="0"/>
              <a:buChar char="•"/>
              <a:defRPr sz="1400">
                <a:solidFill>
                  <a:srgbClr val="D9D9D9"/>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59095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line title w bullets">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510779" y="416571"/>
            <a:ext cx="8197998" cy="629447"/>
          </a:xfrm>
          <a:prstGeom prst="rect">
            <a:avLst/>
          </a:prstGeom>
        </p:spPr>
        <p:txBody>
          <a:bodyPr lIns="0">
            <a:noAutofit/>
          </a:bodyPr>
          <a:lstStyle>
            <a:lvl1pPr algn="l">
              <a:lnSpc>
                <a:spcPct val="90000"/>
              </a:lnSpc>
              <a:defRPr sz="4000" b="1">
                <a:solidFill>
                  <a:schemeClr val="tx1">
                    <a:lumMod val="85000"/>
                    <a:lumOff val="15000"/>
                  </a:schemeClr>
                </a:solidFill>
                <a:latin typeface="Arial"/>
                <a:cs typeface="Arial"/>
              </a:defRPr>
            </a:lvl1pPr>
          </a:lstStyle>
          <a:p>
            <a:r>
              <a:rPr lang="en-US"/>
              <a:t>Click to add slide title</a:t>
            </a:r>
            <a:br>
              <a:rPr lang="en-US"/>
            </a:br>
            <a:endParaRPr lang="en-US"/>
          </a:p>
        </p:txBody>
      </p:sp>
      <p:sp>
        <p:nvSpPr>
          <p:cNvPr id="9" name="Content Placeholder 2"/>
          <p:cNvSpPr>
            <a:spLocks noGrp="1"/>
          </p:cNvSpPr>
          <p:nvPr>
            <p:ph idx="12"/>
          </p:nvPr>
        </p:nvSpPr>
        <p:spPr>
          <a:xfrm>
            <a:off x="510779" y="1122219"/>
            <a:ext cx="8197998" cy="3069454"/>
          </a:xfrm>
          <a:prstGeom prst="rect">
            <a:avLst/>
          </a:prstGeom>
        </p:spPr>
        <p:txBody>
          <a:bodyPr lIns="0"/>
          <a:lstStyle>
            <a:lvl1pPr marL="0" indent="0" algn="l">
              <a:spcBef>
                <a:spcPts val="600"/>
              </a:spcBef>
              <a:buClr>
                <a:srgbClr val="D3002D"/>
              </a:buClr>
              <a:buFontTx/>
              <a:buNone/>
              <a:defRPr sz="2000" b="0" i="0">
                <a:solidFill>
                  <a:schemeClr val="tx1">
                    <a:lumMod val="65000"/>
                    <a:lumOff val="35000"/>
                  </a:schemeClr>
                </a:solidFill>
                <a:latin typeface="Arial"/>
                <a:cs typeface="Arial"/>
              </a:defRPr>
            </a:lvl1pPr>
            <a:lvl2pPr marL="514350" indent="-168275" algn="l">
              <a:spcBef>
                <a:spcPts val="0"/>
              </a:spcBef>
              <a:buClr>
                <a:schemeClr val="tx1">
                  <a:lumMod val="65000"/>
                  <a:lumOff val="35000"/>
                </a:schemeClr>
              </a:buClr>
              <a:buFont typeface="Arial"/>
              <a:buChar char="•"/>
              <a:defRPr sz="1600" b="0" i="0">
                <a:solidFill>
                  <a:schemeClr val="tx1">
                    <a:lumMod val="65000"/>
                    <a:lumOff val="35000"/>
                  </a:schemeClr>
                </a:solidFill>
                <a:latin typeface="Arial"/>
                <a:cs typeface="Arial"/>
              </a:defRPr>
            </a:lvl2pPr>
            <a:lvl3pPr marL="796925" indent="-168275" algn="l">
              <a:spcBef>
                <a:spcPts val="0"/>
              </a:spcBef>
              <a:buClr>
                <a:schemeClr val="tx1">
                  <a:lumMod val="65000"/>
                  <a:lumOff val="35000"/>
                </a:schemeClr>
              </a:buClr>
              <a:buFont typeface="Arial"/>
              <a:buChar char="•"/>
              <a:defRPr sz="1600" b="0" i="0">
                <a:solidFill>
                  <a:schemeClr val="tx1">
                    <a:lumMod val="65000"/>
                    <a:lumOff val="35000"/>
                  </a:schemeClr>
                </a:solidFill>
                <a:latin typeface="Arial"/>
                <a:cs typeface="Arial"/>
              </a:defRPr>
            </a:lvl3pPr>
            <a:lvl4pPr marL="1085850" indent="-168275" algn="l">
              <a:spcBef>
                <a:spcPts val="0"/>
              </a:spcBef>
              <a:buClr>
                <a:schemeClr val="tx1">
                  <a:lumMod val="65000"/>
                  <a:lumOff val="35000"/>
                </a:schemeClr>
              </a:buClr>
              <a:buFont typeface="Arial"/>
              <a:buChar char="•"/>
              <a:defRPr sz="1600" b="0" i="0">
                <a:solidFill>
                  <a:schemeClr val="tx1">
                    <a:lumMod val="65000"/>
                    <a:lumOff val="35000"/>
                  </a:schemeClr>
                </a:solidFill>
                <a:latin typeface="Arial"/>
                <a:cs typeface="Arial"/>
              </a:defRPr>
            </a:lvl4pPr>
            <a:lvl5pPr algn="l">
              <a:defRPr>
                <a:solidFill>
                  <a:schemeClr val="tx1">
                    <a:lumMod val="75000"/>
                    <a:lumOff val="25000"/>
                  </a:schemeClr>
                </a:solidFill>
                <a:latin typeface="Century Gothic"/>
                <a:cs typeface="Century Gothic"/>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27260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line title w bullets">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510779" y="416571"/>
            <a:ext cx="8206637" cy="1225193"/>
          </a:xfrm>
          <a:prstGeom prst="rect">
            <a:avLst/>
          </a:prstGeom>
        </p:spPr>
        <p:txBody>
          <a:bodyPr lIns="0">
            <a:noAutofit/>
          </a:bodyPr>
          <a:lstStyle>
            <a:lvl1pPr algn="l">
              <a:lnSpc>
                <a:spcPct val="90000"/>
              </a:lnSpc>
              <a:defRPr sz="4000" b="1">
                <a:solidFill>
                  <a:schemeClr val="tx1">
                    <a:lumMod val="85000"/>
                    <a:lumOff val="15000"/>
                  </a:schemeClr>
                </a:solidFill>
                <a:latin typeface="Arial"/>
                <a:cs typeface="Arial"/>
              </a:defRPr>
            </a:lvl1pPr>
          </a:lstStyle>
          <a:p>
            <a:r>
              <a:rPr lang="en-US"/>
              <a:t>Click to add slide title</a:t>
            </a:r>
            <a:br>
              <a:rPr lang="en-US"/>
            </a:br>
            <a:r>
              <a:rPr lang="en-US"/>
              <a:t>for two-line title</a:t>
            </a:r>
            <a:br>
              <a:rPr lang="en-US"/>
            </a:br>
            <a:endParaRPr lang="en-US"/>
          </a:p>
        </p:txBody>
      </p:sp>
      <p:sp>
        <p:nvSpPr>
          <p:cNvPr id="9" name="Content Placeholder 2"/>
          <p:cNvSpPr>
            <a:spLocks noGrp="1"/>
          </p:cNvSpPr>
          <p:nvPr>
            <p:ph idx="12"/>
          </p:nvPr>
        </p:nvSpPr>
        <p:spPr>
          <a:xfrm>
            <a:off x="510779" y="1738745"/>
            <a:ext cx="8206637" cy="2494411"/>
          </a:xfrm>
          <a:prstGeom prst="rect">
            <a:avLst/>
          </a:prstGeom>
        </p:spPr>
        <p:txBody>
          <a:bodyPr lIns="0"/>
          <a:lstStyle>
            <a:lvl1pPr marL="0" indent="0" algn="l">
              <a:spcBef>
                <a:spcPts val="600"/>
              </a:spcBef>
              <a:buClr>
                <a:srgbClr val="D3002D"/>
              </a:buClr>
              <a:buFontTx/>
              <a:buNone/>
              <a:defRPr sz="2000" b="0" i="0">
                <a:solidFill>
                  <a:schemeClr val="tx1">
                    <a:lumMod val="65000"/>
                    <a:lumOff val="35000"/>
                  </a:schemeClr>
                </a:solidFill>
                <a:latin typeface="Arial"/>
                <a:cs typeface="Arial"/>
              </a:defRPr>
            </a:lvl1pPr>
            <a:lvl2pPr marL="514350" indent="-168275" algn="l">
              <a:spcBef>
                <a:spcPts val="0"/>
              </a:spcBef>
              <a:buClr>
                <a:schemeClr val="tx1">
                  <a:lumMod val="85000"/>
                  <a:lumOff val="15000"/>
                </a:schemeClr>
              </a:buClr>
              <a:buFont typeface="Arial"/>
              <a:buChar char="•"/>
              <a:defRPr sz="1600" b="0" i="0">
                <a:solidFill>
                  <a:schemeClr val="tx1">
                    <a:lumMod val="65000"/>
                    <a:lumOff val="35000"/>
                  </a:schemeClr>
                </a:solidFill>
                <a:latin typeface="Arial"/>
                <a:cs typeface="Arial"/>
              </a:defRPr>
            </a:lvl2pPr>
            <a:lvl3pPr marL="796925" indent="-168275" algn="l">
              <a:spcBef>
                <a:spcPts val="0"/>
              </a:spcBef>
              <a:buClr>
                <a:schemeClr val="tx1">
                  <a:lumMod val="85000"/>
                  <a:lumOff val="15000"/>
                </a:schemeClr>
              </a:buClr>
              <a:buFont typeface="Arial"/>
              <a:buChar char="•"/>
              <a:defRPr sz="1600" b="0" i="0">
                <a:solidFill>
                  <a:schemeClr val="tx1">
                    <a:lumMod val="65000"/>
                    <a:lumOff val="35000"/>
                  </a:schemeClr>
                </a:solidFill>
                <a:latin typeface="Arial"/>
                <a:cs typeface="Arial"/>
              </a:defRPr>
            </a:lvl3pPr>
            <a:lvl4pPr marL="1085850" indent="-168275" algn="l">
              <a:spcBef>
                <a:spcPts val="0"/>
              </a:spcBef>
              <a:buClr>
                <a:schemeClr val="tx1">
                  <a:lumMod val="85000"/>
                  <a:lumOff val="15000"/>
                </a:schemeClr>
              </a:buClr>
              <a:buFont typeface="Arial"/>
              <a:buChar char="•"/>
              <a:defRPr sz="1600" b="0" i="0">
                <a:solidFill>
                  <a:schemeClr val="tx1">
                    <a:lumMod val="65000"/>
                    <a:lumOff val="35000"/>
                  </a:schemeClr>
                </a:solidFill>
                <a:latin typeface="Arial"/>
                <a:cs typeface="Arial"/>
              </a:defRPr>
            </a:lvl4pPr>
            <a:lvl5pPr algn="l">
              <a:defRPr>
                <a:solidFill>
                  <a:schemeClr val="tx1">
                    <a:lumMod val="75000"/>
                    <a:lumOff val="25000"/>
                  </a:schemeClr>
                </a:solidFill>
                <a:latin typeface="Century Gothic"/>
                <a:cs typeface="Century Gothic"/>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772813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 line title w 2 columns">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510779" y="349515"/>
            <a:ext cx="8196228" cy="661867"/>
          </a:xfrm>
          <a:prstGeom prst="rect">
            <a:avLst/>
          </a:prstGeom>
        </p:spPr>
        <p:txBody>
          <a:bodyPr lIns="0">
            <a:noAutofit/>
          </a:bodyPr>
          <a:lstStyle>
            <a:lvl1pPr algn="l">
              <a:defRPr sz="4000" b="1">
                <a:solidFill>
                  <a:srgbClr val="262626"/>
                </a:solidFill>
                <a:latin typeface="Arial"/>
                <a:cs typeface="Arial"/>
              </a:defRPr>
            </a:lvl1pPr>
          </a:lstStyle>
          <a:p>
            <a:r>
              <a:rPr lang="en-US"/>
              <a:t>Click to add slide title</a:t>
            </a:r>
          </a:p>
        </p:txBody>
      </p:sp>
      <p:sp>
        <p:nvSpPr>
          <p:cNvPr id="9" name="Content Placeholder 2"/>
          <p:cNvSpPr>
            <a:spLocks noGrp="1"/>
          </p:cNvSpPr>
          <p:nvPr>
            <p:ph idx="12" hasCustomPrompt="1"/>
          </p:nvPr>
        </p:nvSpPr>
        <p:spPr>
          <a:xfrm>
            <a:off x="510940" y="1130768"/>
            <a:ext cx="3941728" cy="427919"/>
          </a:xfrm>
          <a:prstGeom prst="rect">
            <a:avLst/>
          </a:prstGeom>
        </p:spPr>
        <p:txBody>
          <a:bodyPr lIns="0" anchor="b"/>
          <a:lstStyle>
            <a:lvl1pPr marL="0" indent="0" algn="l">
              <a:spcBef>
                <a:spcPts val="0"/>
              </a:spcBef>
              <a:spcAft>
                <a:spcPts val="600"/>
              </a:spcAft>
              <a:buClr>
                <a:srgbClr val="D3002D"/>
              </a:buClr>
              <a:buFontTx/>
              <a:buNone/>
              <a:defRPr sz="2000" b="1" i="0">
                <a:solidFill>
                  <a:schemeClr val="tx1">
                    <a:lumMod val="85000"/>
                    <a:lumOff val="15000"/>
                  </a:schemeClr>
                </a:solidFill>
                <a:latin typeface="Arial"/>
                <a:cs typeface="Arial"/>
              </a:defRPr>
            </a:lvl1pPr>
            <a:lvl2pPr marL="346075" indent="0" algn="l">
              <a:spcBef>
                <a:spcPts val="0"/>
              </a:spcBef>
              <a:spcAft>
                <a:spcPts val="600"/>
              </a:spcAft>
              <a:buClr>
                <a:srgbClr val="D3002D"/>
              </a:buClr>
              <a:buFontTx/>
              <a:buNone/>
              <a:defRPr sz="1600" b="0" i="0">
                <a:solidFill>
                  <a:srgbClr val="7F7F7F"/>
                </a:solidFill>
                <a:latin typeface="Arial"/>
                <a:cs typeface="Arial"/>
              </a:defRPr>
            </a:lvl2pPr>
            <a:lvl3pPr marL="628650" indent="0" algn="l">
              <a:spcBef>
                <a:spcPts val="0"/>
              </a:spcBef>
              <a:spcAft>
                <a:spcPts val="600"/>
              </a:spcAft>
              <a:buClr>
                <a:srgbClr val="D3002D"/>
              </a:buClr>
              <a:buFontTx/>
              <a:buNone/>
              <a:defRPr sz="1600" b="0" i="0">
                <a:solidFill>
                  <a:srgbClr val="7F7F7F"/>
                </a:solidFill>
                <a:latin typeface="Arial"/>
                <a:cs typeface="Arial"/>
              </a:defRPr>
            </a:lvl3pPr>
            <a:lvl4pPr marL="917575" indent="0" algn="l">
              <a:spcBef>
                <a:spcPts val="0"/>
              </a:spcBef>
              <a:spcAft>
                <a:spcPts val="600"/>
              </a:spcAft>
              <a:buClr>
                <a:srgbClr val="D3002D"/>
              </a:buClr>
              <a:buFontTx/>
              <a:buNone/>
              <a:defRPr sz="1600" b="0" i="0">
                <a:solidFill>
                  <a:srgbClr val="7F7F7F"/>
                </a:solidFill>
                <a:latin typeface="Arial"/>
                <a:cs typeface="Arial"/>
              </a:defRPr>
            </a:lvl4pPr>
            <a:lvl5pPr algn="l">
              <a:defRPr>
                <a:solidFill>
                  <a:schemeClr val="tx1">
                    <a:lumMod val="75000"/>
                    <a:lumOff val="25000"/>
                  </a:schemeClr>
                </a:solidFill>
                <a:latin typeface="Century Gothic"/>
                <a:cs typeface="Century Gothic"/>
              </a:defRPr>
            </a:lvl5pPr>
          </a:lstStyle>
          <a:p>
            <a:pPr lvl="0"/>
            <a:r>
              <a:rPr lang="en-US"/>
              <a:t>Click to edit subhead 1</a:t>
            </a:r>
          </a:p>
        </p:txBody>
      </p:sp>
      <p:sp>
        <p:nvSpPr>
          <p:cNvPr id="3" name="Text Placeholder 2">
            <a:extLst>
              <a:ext uri="{FF2B5EF4-FFF2-40B4-BE49-F238E27FC236}">
                <a16:creationId xmlns:a16="http://schemas.microsoft.com/office/drawing/2014/main" id="{C39F2858-AEB7-E94E-B85B-72F7470B9105}"/>
              </a:ext>
            </a:extLst>
          </p:cNvPr>
          <p:cNvSpPr>
            <a:spLocks noGrp="1"/>
          </p:cNvSpPr>
          <p:nvPr>
            <p:ph type="body" sz="quarter" idx="13" hasCustomPrompt="1"/>
          </p:nvPr>
        </p:nvSpPr>
        <p:spPr>
          <a:xfrm>
            <a:off x="4652533" y="1130768"/>
            <a:ext cx="4053776" cy="439229"/>
          </a:xfrm>
          <a:prstGeom prst="rect">
            <a:avLst/>
          </a:prstGeom>
        </p:spPr>
        <p:txBody>
          <a:bodyPr lIns="0" anchor="b"/>
          <a:lstStyle>
            <a:lvl1pPr marL="0" indent="0">
              <a:spcBef>
                <a:spcPts val="0"/>
              </a:spcBef>
              <a:spcAft>
                <a:spcPts val="600"/>
              </a:spcAft>
              <a:buFontTx/>
              <a:buNone/>
              <a:defRPr sz="2000" b="1">
                <a:solidFill>
                  <a:srgbClr val="262626"/>
                </a:solidFill>
              </a:defRPr>
            </a:lvl1pPr>
            <a:lvl2pPr marL="457200" indent="0">
              <a:spcBef>
                <a:spcPts val="0"/>
              </a:spcBef>
              <a:spcAft>
                <a:spcPts val="600"/>
              </a:spcAft>
              <a:buFontTx/>
              <a:buNone/>
              <a:defRPr sz="2000">
                <a:solidFill>
                  <a:srgbClr val="595959"/>
                </a:solidFill>
              </a:defRPr>
            </a:lvl2pPr>
            <a:lvl3pPr marL="914400" indent="0">
              <a:spcBef>
                <a:spcPts val="0"/>
              </a:spcBef>
              <a:spcAft>
                <a:spcPts val="600"/>
              </a:spcAft>
              <a:buFontTx/>
              <a:buNone/>
              <a:defRPr sz="2000">
                <a:solidFill>
                  <a:srgbClr val="595959"/>
                </a:solidFill>
              </a:defRPr>
            </a:lvl3pPr>
            <a:lvl4pPr marL="1371600" indent="0">
              <a:spcBef>
                <a:spcPts val="0"/>
              </a:spcBef>
              <a:spcAft>
                <a:spcPts val="600"/>
              </a:spcAft>
              <a:buFontTx/>
              <a:buNone/>
              <a:defRPr sz="2000">
                <a:solidFill>
                  <a:srgbClr val="595959"/>
                </a:solidFill>
              </a:defRPr>
            </a:lvl4pPr>
            <a:lvl5pPr marL="1828800" indent="0">
              <a:spcBef>
                <a:spcPts val="0"/>
              </a:spcBef>
              <a:spcAft>
                <a:spcPts val="600"/>
              </a:spcAft>
              <a:buFontTx/>
              <a:buNone/>
              <a:defRPr sz="2000">
                <a:solidFill>
                  <a:srgbClr val="595959"/>
                </a:solidFill>
              </a:defRPr>
            </a:lvl5pPr>
          </a:lstStyle>
          <a:p>
            <a:pPr lvl="0"/>
            <a:r>
              <a:rPr lang="en-US"/>
              <a:t>Click to edit subhead 2</a:t>
            </a:r>
          </a:p>
        </p:txBody>
      </p:sp>
      <p:sp>
        <p:nvSpPr>
          <p:cNvPr id="5" name="Text Placeholder 4">
            <a:extLst>
              <a:ext uri="{FF2B5EF4-FFF2-40B4-BE49-F238E27FC236}">
                <a16:creationId xmlns:a16="http://schemas.microsoft.com/office/drawing/2014/main" id="{738A0F96-A72A-0949-BE1F-FF2EC5DA0A94}"/>
              </a:ext>
            </a:extLst>
          </p:cNvPr>
          <p:cNvSpPr>
            <a:spLocks noGrp="1"/>
          </p:cNvSpPr>
          <p:nvPr>
            <p:ph type="body" sz="quarter" idx="14"/>
          </p:nvPr>
        </p:nvSpPr>
        <p:spPr>
          <a:xfrm>
            <a:off x="510779" y="1625241"/>
            <a:ext cx="3941889" cy="2579613"/>
          </a:xfrm>
          <a:prstGeom prst="rect">
            <a:avLst/>
          </a:prstGeom>
        </p:spPr>
        <p:txBody>
          <a:bodyPr lIns="0"/>
          <a:lstStyle>
            <a:lvl1pPr marL="0" indent="182880">
              <a:spcBef>
                <a:spcPts val="600"/>
              </a:spcBef>
              <a:spcAft>
                <a:spcPts val="0"/>
              </a:spcAft>
              <a:buClr>
                <a:schemeClr val="tx1">
                  <a:lumMod val="85000"/>
                  <a:lumOff val="15000"/>
                </a:schemeClr>
              </a:buClr>
              <a:buFont typeface="Arial" panose="020B0604020202020204" pitchFamily="34" charset="0"/>
              <a:buChar char="•"/>
              <a:defRPr sz="1600">
                <a:solidFill>
                  <a:srgbClr val="595959"/>
                </a:solidFill>
              </a:defRPr>
            </a:lvl1pPr>
            <a:lvl2pPr marL="182880" indent="182880">
              <a:spcBef>
                <a:spcPts val="0"/>
              </a:spcBef>
              <a:spcAft>
                <a:spcPts val="0"/>
              </a:spcAft>
              <a:buClr>
                <a:schemeClr val="tx1">
                  <a:lumMod val="85000"/>
                  <a:lumOff val="15000"/>
                </a:schemeClr>
              </a:buClr>
              <a:buFont typeface="Arial" panose="020B0604020202020204" pitchFamily="34" charset="0"/>
              <a:buChar char="•"/>
              <a:defRPr sz="1400">
                <a:solidFill>
                  <a:srgbClr val="595959"/>
                </a:solidFill>
              </a:defRPr>
            </a:lvl2pPr>
            <a:lvl3pPr marL="365760" indent="182880">
              <a:spcBef>
                <a:spcPts val="0"/>
              </a:spcBef>
              <a:spcAft>
                <a:spcPts val="0"/>
              </a:spcAft>
              <a:buClr>
                <a:schemeClr val="tx1">
                  <a:lumMod val="85000"/>
                  <a:lumOff val="15000"/>
                </a:schemeClr>
              </a:buClr>
              <a:buFont typeface="Arial" panose="020B0604020202020204" pitchFamily="34" charset="0"/>
              <a:buChar char="•"/>
              <a:defRPr sz="1400">
                <a:solidFill>
                  <a:srgbClr val="595959"/>
                </a:solidFill>
              </a:defRPr>
            </a:lvl3pPr>
            <a:lvl4pPr marL="548640" indent="182880">
              <a:spcBef>
                <a:spcPts val="0"/>
              </a:spcBef>
              <a:spcAft>
                <a:spcPts val="0"/>
              </a:spcAft>
              <a:buClr>
                <a:schemeClr val="tx1">
                  <a:lumMod val="85000"/>
                  <a:lumOff val="15000"/>
                </a:schemeClr>
              </a:buClr>
              <a:buFont typeface="Arial" panose="020B0604020202020204" pitchFamily="34" charset="0"/>
              <a:buChar char="•"/>
              <a:defRPr sz="1400">
                <a:solidFill>
                  <a:srgbClr val="595959"/>
                </a:solidFill>
              </a:defRPr>
            </a:lvl4pPr>
            <a:lvl5pPr marL="731520" indent="182880">
              <a:spcBef>
                <a:spcPts val="0"/>
              </a:spcBef>
              <a:spcAft>
                <a:spcPts val="0"/>
              </a:spcAft>
              <a:buClr>
                <a:schemeClr val="tx1">
                  <a:lumMod val="85000"/>
                  <a:lumOff val="15000"/>
                </a:schemeClr>
              </a:buClr>
              <a:buFont typeface="Arial" panose="020B0604020202020204" pitchFamily="34" charset="0"/>
              <a:buChar char="•"/>
              <a:defRPr sz="1400">
                <a:solidFill>
                  <a:srgbClr val="595959"/>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9FE9EB5A-375D-744C-9402-23D17043E8A7}"/>
              </a:ext>
            </a:extLst>
          </p:cNvPr>
          <p:cNvSpPr>
            <a:spLocks noGrp="1"/>
          </p:cNvSpPr>
          <p:nvPr>
            <p:ph type="body" sz="quarter" idx="15"/>
          </p:nvPr>
        </p:nvSpPr>
        <p:spPr>
          <a:xfrm>
            <a:off x="4652532" y="1625242"/>
            <a:ext cx="4054475" cy="2579612"/>
          </a:xfrm>
          <a:prstGeom prst="rect">
            <a:avLst/>
          </a:prstGeom>
        </p:spPr>
        <p:txBody>
          <a:bodyPr lIns="0"/>
          <a:lstStyle>
            <a:lvl1pPr marL="0" indent="182880">
              <a:spcBef>
                <a:spcPts val="600"/>
              </a:spcBef>
              <a:spcAft>
                <a:spcPts val="0"/>
              </a:spcAft>
              <a:buClr>
                <a:schemeClr val="tx1">
                  <a:lumMod val="85000"/>
                  <a:lumOff val="15000"/>
                </a:schemeClr>
              </a:buClr>
              <a:buFont typeface="Arial" panose="020B0604020202020204" pitchFamily="34" charset="0"/>
              <a:buChar char="•"/>
              <a:defRPr sz="1600">
                <a:solidFill>
                  <a:srgbClr val="595959"/>
                </a:solidFill>
              </a:defRPr>
            </a:lvl1pPr>
            <a:lvl2pPr marL="182880" indent="182880">
              <a:spcBef>
                <a:spcPts val="0"/>
              </a:spcBef>
              <a:spcAft>
                <a:spcPts val="0"/>
              </a:spcAft>
              <a:buClr>
                <a:schemeClr val="tx1">
                  <a:lumMod val="85000"/>
                  <a:lumOff val="15000"/>
                </a:schemeClr>
              </a:buClr>
              <a:buFont typeface="Arial" panose="020B0604020202020204" pitchFamily="34" charset="0"/>
              <a:buChar char="•"/>
              <a:defRPr sz="1400">
                <a:solidFill>
                  <a:srgbClr val="595959"/>
                </a:solidFill>
              </a:defRPr>
            </a:lvl2pPr>
            <a:lvl3pPr marL="365760" indent="182880">
              <a:spcBef>
                <a:spcPts val="0"/>
              </a:spcBef>
              <a:spcAft>
                <a:spcPts val="0"/>
              </a:spcAft>
              <a:buClr>
                <a:schemeClr val="tx1">
                  <a:lumMod val="85000"/>
                  <a:lumOff val="15000"/>
                </a:schemeClr>
              </a:buClr>
              <a:buFont typeface="Arial" panose="020B0604020202020204" pitchFamily="34" charset="0"/>
              <a:buChar char="•"/>
              <a:defRPr sz="1400">
                <a:solidFill>
                  <a:srgbClr val="595959"/>
                </a:solidFill>
              </a:defRPr>
            </a:lvl3pPr>
            <a:lvl4pPr marL="548640" indent="182880">
              <a:spcBef>
                <a:spcPts val="0"/>
              </a:spcBef>
              <a:spcAft>
                <a:spcPts val="0"/>
              </a:spcAft>
              <a:buClr>
                <a:schemeClr val="tx1">
                  <a:lumMod val="85000"/>
                  <a:lumOff val="15000"/>
                </a:schemeClr>
              </a:buClr>
              <a:buFont typeface="Arial" panose="020B0604020202020204" pitchFamily="34" charset="0"/>
              <a:buChar char="•"/>
              <a:defRPr sz="1400">
                <a:solidFill>
                  <a:srgbClr val="595959"/>
                </a:solidFill>
              </a:defRPr>
            </a:lvl4pPr>
            <a:lvl5pPr marL="731520" indent="182880">
              <a:spcBef>
                <a:spcPts val="0"/>
              </a:spcBef>
              <a:spcAft>
                <a:spcPts val="0"/>
              </a:spcAft>
              <a:buClr>
                <a:schemeClr val="tx1">
                  <a:lumMod val="85000"/>
                  <a:lumOff val="15000"/>
                </a:schemeClr>
              </a:buClr>
              <a:buFont typeface="Arial" panose="020B0604020202020204" pitchFamily="34" charset="0"/>
              <a:buChar char="•"/>
              <a:defRPr sz="1400">
                <a:solidFill>
                  <a:srgbClr val="595959"/>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9702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63342" y="2713289"/>
            <a:ext cx="8169021" cy="1371808"/>
          </a:xfrm>
          <a:prstGeom prst="rect">
            <a:avLst/>
          </a:prstGeom>
        </p:spPr>
        <p:txBody>
          <a:bodyPr lIns="54864" anchor="ctr"/>
          <a:lstStyle>
            <a:lvl1pPr marL="0" indent="0" algn="l">
              <a:buNone/>
              <a:defRPr sz="24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insert presentation title here</a:t>
            </a:r>
          </a:p>
          <a:p>
            <a:r>
              <a:rPr lang="en-US"/>
              <a:t>Second level</a:t>
            </a:r>
            <a:br>
              <a:rPr lang="en-US"/>
            </a:br>
            <a:r>
              <a:rPr lang="en-US"/>
              <a:t>Third level</a:t>
            </a:r>
          </a:p>
        </p:txBody>
      </p:sp>
    </p:spTree>
    <p:extLst>
      <p:ext uri="{BB962C8B-B14F-4D97-AF65-F5344CB8AC3E}">
        <p14:creationId xmlns:p14="http://schemas.microsoft.com/office/powerpoint/2010/main" val="1618318398"/>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guide id="3" pos="33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4F1C4-3CF4-4424-B0CD-7F356D534B2B}"/>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id="{F93D5D36-8E9C-4795-BEFE-D49492EECAA5}"/>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512DEA0-7A7B-486E-A22E-D2440C9BBAB8}"/>
              </a:ext>
            </a:extLst>
          </p:cNvPr>
          <p:cNvSpPr>
            <a:spLocks noGrp="1"/>
          </p:cNvSpPr>
          <p:nvPr>
            <p:ph type="dt" sz="half" idx="10"/>
          </p:nvPr>
        </p:nvSpPr>
        <p:spPr/>
        <p:txBody>
          <a:bodyPr/>
          <a:lstStyle/>
          <a:p>
            <a:fld id="{BBDE91FE-4A38-4C5A-BC30-0DEF028C0984}" type="datetimeFigureOut">
              <a:rPr lang="en-GB" smtClean="0"/>
              <a:t>15/04/2019</a:t>
            </a:fld>
            <a:endParaRPr lang="en-GB"/>
          </a:p>
        </p:txBody>
      </p:sp>
      <p:sp>
        <p:nvSpPr>
          <p:cNvPr id="5" name="Footer Placeholder 4">
            <a:extLst>
              <a:ext uri="{FF2B5EF4-FFF2-40B4-BE49-F238E27FC236}">
                <a16:creationId xmlns:a16="http://schemas.microsoft.com/office/drawing/2014/main" id="{39600D04-C20B-4312-BCAC-C8A098D62CC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CAB34C-3601-4A92-95DC-7569233ADBB3}"/>
              </a:ext>
            </a:extLst>
          </p:cNvPr>
          <p:cNvSpPr>
            <a:spLocks noGrp="1"/>
          </p:cNvSpPr>
          <p:nvPr>
            <p:ph type="sldNum" sz="quarter" idx="12"/>
          </p:nvPr>
        </p:nvSpPr>
        <p:spPr/>
        <p:txBody>
          <a:bodyPr/>
          <a:lstStyle/>
          <a:p>
            <a:fld id="{2648BB19-B07C-45C6-89EE-1893B6EFC503}" type="slidenum">
              <a:rPr lang="en-GB" smtClean="0"/>
              <a:t>‹#›</a:t>
            </a:fld>
            <a:endParaRPr lang="en-GB"/>
          </a:p>
        </p:txBody>
      </p:sp>
    </p:spTree>
    <p:extLst>
      <p:ext uri="{BB962C8B-B14F-4D97-AF65-F5344CB8AC3E}">
        <p14:creationId xmlns:p14="http://schemas.microsoft.com/office/powerpoint/2010/main" val="1434489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046B-3799-460A-99C8-AD8096E9DDC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F918279-1D46-464F-B0A7-C4CF570C4DA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B438361-0008-40EF-B316-59E30138F5EC}"/>
              </a:ext>
            </a:extLst>
          </p:cNvPr>
          <p:cNvSpPr>
            <a:spLocks noGrp="1"/>
          </p:cNvSpPr>
          <p:nvPr>
            <p:ph type="dt" sz="half" idx="10"/>
          </p:nvPr>
        </p:nvSpPr>
        <p:spPr/>
        <p:txBody>
          <a:bodyPr/>
          <a:lstStyle/>
          <a:p>
            <a:fld id="{BBDE91FE-4A38-4C5A-BC30-0DEF028C0984}" type="datetimeFigureOut">
              <a:rPr lang="en-GB" smtClean="0"/>
              <a:t>15/04/2019</a:t>
            </a:fld>
            <a:endParaRPr lang="en-GB"/>
          </a:p>
        </p:txBody>
      </p:sp>
      <p:sp>
        <p:nvSpPr>
          <p:cNvPr id="5" name="Footer Placeholder 4">
            <a:extLst>
              <a:ext uri="{FF2B5EF4-FFF2-40B4-BE49-F238E27FC236}">
                <a16:creationId xmlns:a16="http://schemas.microsoft.com/office/drawing/2014/main" id="{70893F07-0EB6-4140-BAA5-BF70F84ECD6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CD0810B-1443-46A8-9083-A514E137BBC2}"/>
              </a:ext>
            </a:extLst>
          </p:cNvPr>
          <p:cNvSpPr>
            <a:spLocks noGrp="1"/>
          </p:cNvSpPr>
          <p:nvPr>
            <p:ph type="sldNum" sz="quarter" idx="12"/>
          </p:nvPr>
        </p:nvSpPr>
        <p:spPr/>
        <p:txBody>
          <a:bodyPr/>
          <a:lstStyle/>
          <a:p>
            <a:fld id="{2648BB19-B07C-45C6-89EE-1893B6EFC503}" type="slidenum">
              <a:rPr lang="en-GB" smtClean="0"/>
              <a:t>‹#›</a:t>
            </a:fld>
            <a:endParaRPr lang="en-GB"/>
          </a:p>
        </p:txBody>
      </p:sp>
    </p:spTree>
    <p:extLst>
      <p:ext uri="{BB962C8B-B14F-4D97-AF65-F5344CB8AC3E}">
        <p14:creationId xmlns:p14="http://schemas.microsoft.com/office/powerpoint/2010/main" val="16421718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2.jp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63E0C4-312C-2E4F-93C6-C427DC8CE491}"/>
              </a:ext>
            </a:extLst>
          </p:cNvPr>
          <p:cNvPicPr>
            <a:picLocks noChangeAspect="1"/>
          </p:cNvPicPr>
          <p:nvPr userDrawn="1"/>
        </p:nvPicPr>
        <p:blipFill>
          <a:blip r:embed="rId5"/>
          <a:stretch>
            <a:fillRect/>
          </a:stretch>
        </p:blipFill>
        <p:spPr>
          <a:xfrm>
            <a:off x="0" y="0"/>
            <a:ext cx="9144000" cy="5143500"/>
          </a:xfrm>
          <a:prstGeom prst="rect">
            <a:avLst/>
          </a:prstGeom>
        </p:spPr>
      </p:pic>
    </p:spTree>
    <p:extLst>
      <p:ext uri="{BB962C8B-B14F-4D97-AF65-F5344CB8AC3E}">
        <p14:creationId xmlns:p14="http://schemas.microsoft.com/office/powerpoint/2010/main" val="2878930539"/>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20"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C5FD85-E798-9E42-895D-8CAF234FCD79}"/>
              </a:ext>
            </a:extLst>
          </p:cNvPr>
          <p:cNvPicPr>
            <a:picLocks noChangeAspect="1"/>
          </p:cNvPicPr>
          <p:nvPr userDrawn="1"/>
        </p:nvPicPr>
        <p:blipFill>
          <a:blip r:embed="rId5"/>
          <a:stretch>
            <a:fillRect/>
          </a:stretch>
        </p:blipFill>
        <p:spPr>
          <a:xfrm>
            <a:off x="0" y="0"/>
            <a:ext cx="9144000" cy="5143500"/>
          </a:xfrm>
          <a:prstGeom prst="rect">
            <a:avLst/>
          </a:prstGeom>
        </p:spPr>
      </p:pic>
    </p:spTree>
    <p:extLst>
      <p:ext uri="{BB962C8B-B14F-4D97-AF65-F5344CB8AC3E}">
        <p14:creationId xmlns:p14="http://schemas.microsoft.com/office/powerpoint/2010/main" val="3785245277"/>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CEFAD7-764D-BC47-93E0-CDFB6FD6AFA0}"/>
              </a:ext>
            </a:extLst>
          </p:cNvPr>
          <p:cNvPicPr>
            <a:picLocks noChangeAspect="1"/>
          </p:cNvPicPr>
          <p:nvPr userDrawn="1"/>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523461398"/>
      </p:ext>
    </p:extLst>
  </p:cSld>
  <p:clrMap bg1="lt1" tx1="dk1" bg2="lt2" tx2="dk2" accent1="accent1" accent2="accent2" accent3="accent3" accent4="accent4" accent5="accent5" accent6="accent6" hlink="hlink" folHlink="folHlink"/>
  <p:sldLayoutIdLst>
    <p:sldLayoutId id="2147483734"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3205CE-DADE-4892-90E2-C8EBE7309769}"/>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198A7EC-F6A6-4B50-A8E4-2A1564F1A5EB}"/>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1304C40-B4D2-4A4A-94D5-FA9F3D7BCAA6}"/>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BDE91FE-4A38-4C5A-BC30-0DEF028C0984}" type="datetimeFigureOut">
              <a:rPr lang="en-GB" smtClean="0"/>
              <a:t>15/04/2019</a:t>
            </a:fld>
            <a:endParaRPr lang="en-GB"/>
          </a:p>
        </p:txBody>
      </p:sp>
      <p:sp>
        <p:nvSpPr>
          <p:cNvPr id="5" name="Footer Placeholder 4">
            <a:extLst>
              <a:ext uri="{FF2B5EF4-FFF2-40B4-BE49-F238E27FC236}">
                <a16:creationId xmlns:a16="http://schemas.microsoft.com/office/drawing/2014/main" id="{13C373FC-05E5-4388-9FB1-8590D68BE53B}"/>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8419B9B-3DEC-4D48-A8A6-7ED00E2AA110}"/>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2648BB19-B07C-45C6-89EE-1893B6EFC503}" type="slidenum">
              <a:rPr lang="en-GB" smtClean="0"/>
              <a:t>‹#›</a:t>
            </a:fld>
            <a:endParaRPr lang="en-GB"/>
          </a:p>
        </p:txBody>
      </p:sp>
    </p:spTree>
    <p:extLst>
      <p:ext uri="{BB962C8B-B14F-4D97-AF65-F5344CB8AC3E}">
        <p14:creationId xmlns:p14="http://schemas.microsoft.com/office/powerpoint/2010/main" val="217353804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hyperlink" Target="https://github.com/Microsoft/AKSDeploymentTutorial.gi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3.svg"/><Relationship Id="rId7" Type="http://schemas.openxmlformats.org/officeDocument/2006/relationships/image" Target="../media/image17.svg"/><Relationship Id="rId12" Type="http://schemas.openxmlformats.org/officeDocument/2006/relationships/image" Target="../media/image23.png"/><Relationship Id="rId2" Type="http://schemas.openxmlformats.org/officeDocument/2006/relationships/image" Target="../media/image12.png"/><Relationship Id="rId1" Type="http://schemas.openxmlformats.org/officeDocument/2006/relationships/slideLayout" Target="../slideLayouts/slideLayout8.xml"/><Relationship Id="rId6" Type="http://schemas.openxmlformats.org/officeDocument/2006/relationships/image" Target="../media/image16.png"/><Relationship Id="rId11" Type="http://schemas.openxmlformats.org/officeDocument/2006/relationships/image" Target="../media/image22.svg"/><Relationship Id="rId5" Type="http://schemas.openxmlformats.org/officeDocument/2006/relationships/image" Target="../media/image15.svg"/><Relationship Id="rId15" Type="http://schemas.openxmlformats.org/officeDocument/2006/relationships/hyperlink" Target="https://github.com/Microsoft/AKSDeploymentTutorialAML.git" TargetMode="External"/><Relationship Id="rId10" Type="http://schemas.openxmlformats.org/officeDocument/2006/relationships/image" Target="../media/image21.png"/><Relationship Id="rId4" Type="http://schemas.openxmlformats.org/officeDocument/2006/relationships/image" Target="../media/image14.png"/><Relationship Id="rId9" Type="http://schemas.openxmlformats.org/officeDocument/2006/relationships/image" Target="../media/image20.svg"/><Relationship Id="rId14" Type="http://schemas.openxmlformats.org/officeDocument/2006/relationships/image" Target="../media/image25.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8.png"/><Relationship Id="rId3" Type="http://schemas.openxmlformats.org/officeDocument/2006/relationships/image" Target="../media/image13.svg"/><Relationship Id="rId7" Type="http://schemas.openxmlformats.org/officeDocument/2006/relationships/image" Target="../media/image17.svg"/><Relationship Id="rId12" Type="http://schemas.openxmlformats.org/officeDocument/2006/relationships/image" Target="../media/image27.png"/><Relationship Id="rId2" Type="http://schemas.openxmlformats.org/officeDocument/2006/relationships/image" Target="../media/image12.png"/><Relationship Id="rId1" Type="http://schemas.openxmlformats.org/officeDocument/2006/relationships/slideLayout" Target="../slideLayouts/slideLayout8.xml"/><Relationship Id="rId6" Type="http://schemas.openxmlformats.org/officeDocument/2006/relationships/image" Target="../media/image16.png"/><Relationship Id="rId11" Type="http://schemas.openxmlformats.org/officeDocument/2006/relationships/image" Target="../media/image26.png"/><Relationship Id="rId5" Type="http://schemas.openxmlformats.org/officeDocument/2006/relationships/image" Target="../media/image15.svg"/><Relationship Id="rId10" Type="http://schemas.openxmlformats.org/officeDocument/2006/relationships/image" Target="../media/image18.png"/><Relationship Id="rId4" Type="http://schemas.openxmlformats.org/officeDocument/2006/relationships/image" Target="../media/image14.png"/><Relationship Id="rId9" Type="http://schemas.openxmlformats.org/officeDocument/2006/relationships/image" Target="../media/image22.svg"/><Relationship Id="rId14" Type="http://schemas.openxmlformats.org/officeDocument/2006/relationships/hyperlink" Target="https://github.com/Microsoft/DeployDLKubeflowAKS.git"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microsoft.com/office/2007/relationships/hdphoto" Target="../media/hdphoto1.wdp"/><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FC9D7BB-309F-6C48-8BD9-D256072B4A8A}"/>
              </a:ext>
            </a:extLst>
          </p:cNvPr>
          <p:cNvSpPr>
            <a:spLocks noGrp="1"/>
          </p:cNvSpPr>
          <p:nvPr>
            <p:ph type="subTitle" idx="1"/>
          </p:nvPr>
        </p:nvSpPr>
        <p:spPr/>
        <p:txBody>
          <a:bodyPr/>
          <a:lstStyle/>
          <a:p>
            <a:r>
              <a:rPr lang="en-US"/>
              <a:t>Deploying Deep Learning Models on GPU Enabled Kubernetes Cluster</a:t>
            </a:r>
          </a:p>
          <a:p>
            <a:r>
              <a:rPr lang="en-US" sz="1800"/>
              <a:t>Mathew Salvaris </a:t>
            </a:r>
            <a:r>
              <a:rPr lang="en-US" sz="1050"/>
              <a:t>(@</a:t>
            </a:r>
            <a:r>
              <a:rPr lang="en-US" sz="1050" err="1"/>
              <a:t>MSalvaris</a:t>
            </a:r>
            <a:r>
              <a:rPr lang="en-US" sz="1050"/>
              <a:t>)</a:t>
            </a:r>
            <a:r>
              <a:rPr lang="en-US" sz="1800"/>
              <a:t> &amp; Fidan Boylu Uz </a:t>
            </a:r>
            <a:r>
              <a:rPr lang="en-US" sz="1100"/>
              <a:t>(@ </a:t>
            </a:r>
            <a:r>
              <a:rPr lang="en-US" sz="1100" err="1"/>
              <a:t>FidanBoyluUz</a:t>
            </a:r>
            <a:r>
              <a:rPr lang="en-US" sz="1100"/>
              <a:t>)</a:t>
            </a:r>
          </a:p>
          <a:p>
            <a:r>
              <a:rPr lang="en-US" sz="1400"/>
              <a:t>Senior Data Scientists at Microsoft </a:t>
            </a:r>
            <a:endParaRPr lang="en-US" sz="1200"/>
          </a:p>
        </p:txBody>
      </p:sp>
    </p:spTree>
    <p:extLst>
      <p:ext uri="{BB962C8B-B14F-4D97-AF65-F5344CB8AC3E}">
        <p14:creationId xmlns:p14="http://schemas.microsoft.com/office/powerpoint/2010/main" val="368475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0BE30448-BFE9-47A9-A639-8A03C234333C}"/>
              </a:ext>
            </a:extLst>
          </p:cNvPr>
          <p:cNvGraphicFramePr/>
          <p:nvPr>
            <p:extLst/>
          </p:nvPr>
        </p:nvGraphicFramePr>
        <p:xfrm>
          <a:off x="1430330" y="281042"/>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CE520820-D2C3-432C-86FB-79616A9395B9}"/>
              </a:ext>
            </a:extLst>
          </p:cNvPr>
          <p:cNvSpPr txBox="1"/>
          <p:nvPr/>
        </p:nvSpPr>
        <p:spPr>
          <a:xfrm>
            <a:off x="7099101" y="3770308"/>
            <a:ext cx="2095445" cy="646331"/>
          </a:xfrm>
          <a:prstGeom prst="rect">
            <a:avLst/>
          </a:prstGeom>
          <a:noFill/>
        </p:spPr>
        <p:txBody>
          <a:bodyPr wrap="none" rtlCol="0">
            <a:spAutoFit/>
          </a:bodyPr>
          <a:lstStyle/>
          <a:p>
            <a:r>
              <a:rPr lang="en-GB">
                <a:solidFill>
                  <a:schemeClr val="bg1">
                    <a:lumMod val="65000"/>
                  </a:schemeClr>
                </a:solidFill>
              </a:rPr>
              <a:t>Framework: </a:t>
            </a:r>
            <a:r>
              <a:rPr lang="en-GB" err="1"/>
              <a:t>Keras</a:t>
            </a:r>
            <a:endParaRPr lang="en-GB"/>
          </a:p>
          <a:p>
            <a:r>
              <a:rPr lang="en-GB">
                <a:solidFill>
                  <a:schemeClr val="bg1">
                    <a:lumMod val="65000"/>
                  </a:schemeClr>
                </a:solidFill>
              </a:rPr>
              <a:t>Model:</a:t>
            </a:r>
            <a:r>
              <a:rPr lang="en-GB"/>
              <a:t> ResNet152</a:t>
            </a:r>
          </a:p>
        </p:txBody>
      </p:sp>
    </p:spTree>
    <p:extLst>
      <p:ext uri="{BB962C8B-B14F-4D97-AF65-F5344CB8AC3E}">
        <p14:creationId xmlns:p14="http://schemas.microsoft.com/office/powerpoint/2010/main" val="2568183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a:t>3 Approaches…</a:t>
            </a:r>
          </a:p>
        </p:txBody>
      </p:sp>
      <p:sp>
        <p:nvSpPr>
          <p:cNvPr id="3" name="Content Placeholder 2"/>
          <p:cNvSpPr>
            <a:spLocks noGrp="1"/>
          </p:cNvSpPr>
          <p:nvPr>
            <p:ph idx="12"/>
          </p:nvPr>
        </p:nvSpPr>
        <p:spPr/>
        <p:txBody>
          <a:bodyPr/>
          <a:lstStyle/>
          <a:p>
            <a:pPr marL="342900" indent="-342900">
              <a:buFont typeface="Arial" panose="020B0604020202020204" pitchFamily="34" charset="0"/>
              <a:buChar char="•"/>
            </a:pPr>
            <a:r>
              <a:rPr lang="en-US"/>
              <a:t>Deploy on Kubernetes with </a:t>
            </a:r>
            <a:r>
              <a:rPr lang="en-US" err="1"/>
              <a:t>Kubectl</a:t>
            </a:r>
            <a:endParaRPr lang="en-US"/>
          </a:p>
          <a:p>
            <a:pPr marL="342900" indent="-342900">
              <a:buFont typeface="Arial" panose="020B0604020202020204" pitchFamily="34" charset="0"/>
              <a:buChar char="•"/>
            </a:pPr>
            <a:r>
              <a:rPr lang="en-US"/>
              <a:t>Deploy on Kubernetes with Azure Machine Learning (</a:t>
            </a:r>
            <a:r>
              <a:rPr lang="en-US" err="1"/>
              <a:t>AzureML</a:t>
            </a:r>
            <a:r>
              <a:rPr lang="en-US"/>
              <a:t>/AML)</a:t>
            </a:r>
          </a:p>
          <a:p>
            <a:pPr marL="342900" indent="-342900">
              <a:buFont typeface="Arial" panose="020B0604020202020204" pitchFamily="34" charset="0"/>
              <a:buChar char="•"/>
            </a:pPr>
            <a:r>
              <a:rPr lang="en-US"/>
              <a:t>Deploy on Kubernetes with </a:t>
            </a:r>
            <a:r>
              <a:rPr lang="en-US" err="1"/>
              <a:t>Kubeflow</a:t>
            </a:r>
            <a:endParaRPr lang="en-US"/>
          </a:p>
        </p:txBody>
      </p:sp>
    </p:spTree>
    <p:extLst>
      <p:ext uri="{BB962C8B-B14F-4D97-AF65-F5344CB8AC3E}">
        <p14:creationId xmlns:p14="http://schemas.microsoft.com/office/powerpoint/2010/main" val="3989019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a:t>Common steps</a:t>
            </a:r>
          </a:p>
        </p:txBody>
      </p:sp>
      <p:sp>
        <p:nvSpPr>
          <p:cNvPr id="3" name="Content Placeholder 2"/>
          <p:cNvSpPr>
            <a:spLocks noGrp="1"/>
          </p:cNvSpPr>
          <p:nvPr>
            <p:ph idx="12"/>
          </p:nvPr>
        </p:nvSpPr>
        <p:spPr/>
        <p:txBody>
          <a:bodyPr/>
          <a:lstStyle/>
          <a:p>
            <a:pPr marL="342900" indent="-342900">
              <a:buFont typeface="Arial" panose="020B0604020202020204" pitchFamily="34" charset="0"/>
              <a:buChar char="•"/>
            </a:pPr>
            <a:r>
              <a:rPr lang="en-US"/>
              <a:t>Develop model</a:t>
            </a:r>
          </a:p>
          <a:p>
            <a:pPr marL="342900" indent="-342900">
              <a:buFont typeface="Arial" panose="020B0604020202020204" pitchFamily="34" charset="0"/>
              <a:buChar char="•"/>
            </a:pPr>
            <a:r>
              <a:rPr lang="en-US"/>
              <a:t>Develop model API</a:t>
            </a:r>
          </a:p>
          <a:p>
            <a:pPr marL="342900" indent="-342900">
              <a:buFont typeface="Arial" panose="020B0604020202020204" pitchFamily="34" charset="0"/>
              <a:buChar char="•"/>
            </a:pPr>
            <a:r>
              <a:rPr lang="en-US"/>
              <a:t>Prepare docker container for web service</a:t>
            </a:r>
          </a:p>
          <a:p>
            <a:pPr marL="342900" indent="-342900">
              <a:buFont typeface="Arial" panose="020B0604020202020204" pitchFamily="34" charset="0"/>
              <a:buChar char="•"/>
            </a:pPr>
            <a:r>
              <a:rPr lang="en-US"/>
              <a:t>Deploy on Kubernetes</a:t>
            </a:r>
          </a:p>
        </p:txBody>
      </p:sp>
    </p:spTree>
    <p:extLst>
      <p:ext uri="{BB962C8B-B14F-4D97-AF65-F5344CB8AC3E}">
        <p14:creationId xmlns:p14="http://schemas.microsoft.com/office/powerpoint/2010/main" val="3447223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a:t>Deploy on Kubernetes with </a:t>
            </a:r>
            <a:r>
              <a:rPr lang="en-US" sz="3200" err="1"/>
              <a:t>Kubectl</a:t>
            </a:r>
            <a:endParaRPr lang="en-US" sz="3200"/>
          </a:p>
        </p:txBody>
      </p:sp>
      <p:sp>
        <p:nvSpPr>
          <p:cNvPr id="3" name="Content Placeholder 2"/>
          <p:cNvSpPr>
            <a:spLocks noGrp="1"/>
          </p:cNvSpPr>
          <p:nvPr>
            <p:ph idx="12"/>
          </p:nvPr>
        </p:nvSpPr>
        <p:spPr/>
        <p:txBody>
          <a:bodyPr/>
          <a:lstStyle/>
          <a:p>
            <a:pPr marL="342900" indent="-342900">
              <a:buFont typeface="Arial" panose="020B0604020202020204" pitchFamily="34" charset="0"/>
              <a:buChar char="•"/>
            </a:pPr>
            <a:r>
              <a:rPr lang="en-US"/>
              <a:t>Develop model, model API, Flask App</a:t>
            </a:r>
          </a:p>
          <a:p>
            <a:pPr marL="342900" indent="-342900">
              <a:buFont typeface="Arial" panose="020B0604020202020204" pitchFamily="34" charset="0"/>
              <a:buChar char="•"/>
            </a:pPr>
            <a:r>
              <a:rPr lang="en-US"/>
              <a:t>Build container image with model, model API and Flask App </a:t>
            </a:r>
          </a:p>
          <a:p>
            <a:pPr marL="342900" indent="-342900">
              <a:buFont typeface="Arial" panose="020B0604020202020204" pitchFamily="34" charset="0"/>
              <a:buChar char="•"/>
            </a:pPr>
            <a:r>
              <a:rPr lang="en-US"/>
              <a:t>Test locally and push image to Docker Hub</a:t>
            </a:r>
          </a:p>
          <a:p>
            <a:pPr marL="342900" indent="-342900">
              <a:buFont typeface="Arial" panose="020B0604020202020204" pitchFamily="34" charset="0"/>
              <a:buChar char="•"/>
            </a:pPr>
            <a:r>
              <a:rPr lang="en-US"/>
              <a:t>Provision Kubernetes cluster</a:t>
            </a:r>
          </a:p>
          <a:p>
            <a:pPr marL="342900" indent="-342900">
              <a:buFont typeface="Arial" panose="020B0604020202020204" pitchFamily="34" charset="0"/>
              <a:buChar char="•"/>
            </a:pPr>
            <a:r>
              <a:rPr lang="en-US"/>
              <a:t>Connect to Kubernetes with </a:t>
            </a:r>
            <a:r>
              <a:rPr lang="en-US" err="1"/>
              <a:t>kubectl</a:t>
            </a:r>
            <a:endParaRPr lang="en-US"/>
          </a:p>
          <a:p>
            <a:pPr marL="342900" indent="-342900">
              <a:buFont typeface="Arial" panose="020B0604020202020204" pitchFamily="34" charset="0"/>
              <a:buChar char="•"/>
            </a:pPr>
            <a:r>
              <a:rPr lang="en-US"/>
              <a:t>Deploy application using manifest (.</a:t>
            </a:r>
            <a:r>
              <a:rPr lang="en-US" err="1"/>
              <a:t>yaml</a:t>
            </a:r>
            <a:r>
              <a:rPr lang="en-US"/>
              <a:t>) </a:t>
            </a:r>
          </a:p>
        </p:txBody>
      </p:sp>
    </p:spTree>
    <p:extLst>
      <p:ext uri="{BB962C8B-B14F-4D97-AF65-F5344CB8AC3E}">
        <p14:creationId xmlns:p14="http://schemas.microsoft.com/office/powerpoint/2010/main" val="3244154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18D1362-2DA9-4E72-97C7-1CD67E0D3239}"/>
              </a:ext>
            </a:extLst>
          </p:cNvPr>
          <p:cNvSpPr/>
          <p:nvPr/>
        </p:nvSpPr>
        <p:spPr bwMode="auto">
          <a:xfrm>
            <a:off x="1597501" y="1105015"/>
            <a:ext cx="1548713" cy="3665836"/>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109728" rIns="137160" bIns="1097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532945">
              <a:spcBef>
                <a:spcPct val="0"/>
              </a:spcBef>
              <a:spcAft>
                <a:spcPct val="35000"/>
              </a:spcAft>
              <a:defRPr/>
            </a:pPr>
            <a:endParaRPr lang="en-US" sz="1050" kern="0">
              <a:solidFill>
                <a:srgbClr val="0078D7"/>
              </a:solidFill>
              <a:latin typeface="Segoe UI Semibold" panose="020B0702040204020203" pitchFamily="34" charset="0"/>
              <a:cs typeface="Segoe UI Semibold" panose="020B0702040204020203" pitchFamily="34" charset="0"/>
            </a:endParaRPr>
          </a:p>
        </p:txBody>
      </p:sp>
      <p:sp>
        <p:nvSpPr>
          <p:cNvPr id="7" name="Rectangle 6">
            <a:extLst>
              <a:ext uri="{FF2B5EF4-FFF2-40B4-BE49-F238E27FC236}">
                <a16:creationId xmlns:a16="http://schemas.microsoft.com/office/drawing/2014/main" id="{6547395C-67C3-418E-96E0-E84672173D80}"/>
              </a:ext>
            </a:extLst>
          </p:cNvPr>
          <p:cNvSpPr/>
          <p:nvPr/>
        </p:nvSpPr>
        <p:spPr bwMode="auto">
          <a:xfrm>
            <a:off x="3219509" y="1114038"/>
            <a:ext cx="3988361" cy="3665837"/>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109728" rIns="137160" bIns="1097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532945">
              <a:spcBef>
                <a:spcPct val="0"/>
              </a:spcBef>
              <a:spcAft>
                <a:spcPct val="35000"/>
              </a:spcAft>
              <a:defRPr/>
            </a:pPr>
            <a:endParaRPr lang="en-US" sz="1050" kern="0">
              <a:solidFill>
                <a:srgbClr val="0078D7"/>
              </a:solidFill>
              <a:latin typeface="Segoe UI Semibold" panose="020B0702040204020203" pitchFamily="34" charset="0"/>
              <a:cs typeface="Segoe UI Semibold" panose="020B0702040204020203" pitchFamily="34" charset="0"/>
            </a:endParaRPr>
          </a:p>
        </p:txBody>
      </p:sp>
      <p:cxnSp>
        <p:nvCxnSpPr>
          <p:cNvPr id="13" name="Straight Arrow Connector 12">
            <a:extLst>
              <a:ext uri="{FF2B5EF4-FFF2-40B4-BE49-F238E27FC236}">
                <a16:creationId xmlns:a16="http://schemas.microsoft.com/office/drawing/2014/main" id="{37DABB6C-38AB-44C5-9A41-B049CEA7EAC3}"/>
              </a:ext>
            </a:extLst>
          </p:cNvPr>
          <p:cNvCxnSpPr>
            <a:cxnSpLocks/>
            <a:endCxn id="64" idx="0"/>
          </p:cNvCxnSpPr>
          <p:nvPr/>
        </p:nvCxnSpPr>
        <p:spPr>
          <a:xfrm>
            <a:off x="2660673" y="1598073"/>
            <a:ext cx="3385726" cy="106447"/>
          </a:xfrm>
          <a:prstGeom prst="bentConnector2">
            <a:avLst/>
          </a:prstGeom>
          <a:ln w="12700">
            <a:solidFill>
              <a:schemeClr val="accent1"/>
            </a:solidFill>
            <a:prstDash val="dash"/>
            <a:headEnd type="none"/>
            <a:tailEnd type="triangle" w="med" len="sm"/>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96C8237-8062-4B3B-B986-F7EADA899756}"/>
              </a:ext>
            </a:extLst>
          </p:cNvPr>
          <p:cNvCxnSpPr>
            <a:cxnSpLocks/>
          </p:cNvCxnSpPr>
          <p:nvPr/>
        </p:nvCxnSpPr>
        <p:spPr>
          <a:xfrm flipH="1">
            <a:off x="4964102" y="2304375"/>
            <a:ext cx="589962" cy="0"/>
          </a:xfrm>
          <a:prstGeom prst="straightConnector1">
            <a:avLst/>
          </a:prstGeom>
          <a:ln w="12700">
            <a:solidFill>
              <a:schemeClr val="accent1"/>
            </a:solidFill>
            <a:prstDash val="dash"/>
            <a:headEnd type="none"/>
            <a:tailEnd type="triangle" w="med" len="sm"/>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48B0A8EB-D81E-47E5-A433-887541CE49E1}"/>
              </a:ext>
            </a:extLst>
          </p:cNvPr>
          <p:cNvGrpSpPr/>
          <p:nvPr/>
        </p:nvGrpSpPr>
        <p:grpSpPr>
          <a:xfrm>
            <a:off x="408427" y="2586808"/>
            <a:ext cx="894849" cy="653291"/>
            <a:chOff x="369665" y="2783399"/>
            <a:chExt cx="1193132" cy="871055"/>
          </a:xfrm>
        </p:grpSpPr>
        <p:grpSp>
          <p:nvGrpSpPr>
            <p:cNvPr id="45" name="Group 44">
              <a:extLst>
                <a:ext uri="{FF2B5EF4-FFF2-40B4-BE49-F238E27FC236}">
                  <a16:creationId xmlns:a16="http://schemas.microsoft.com/office/drawing/2014/main" id="{DB51B8B5-DDC4-4ABB-8E5D-CED08B0A2491}"/>
                </a:ext>
              </a:extLst>
            </p:cNvPr>
            <p:cNvGrpSpPr>
              <a:grpSpLocks noChangeAspect="1"/>
            </p:cNvGrpSpPr>
            <p:nvPr/>
          </p:nvGrpSpPr>
          <p:grpSpPr>
            <a:xfrm>
              <a:off x="719729" y="2783399"/>
              <a:ext cx="493004" cy="603504"/>
              <a:chOff x="5841817" y="-1839256"/>
              <a:chExt cx="889259" cy="1088573"/>
            </a:xfrm>
          </p:grpSpPr>
          <p:grpSp>
            <p:nvGrpSpPr>
              <p:cNvPr id="47" name="Group 46">
                <a:extLst>
                  <a:ext uri="{FF2B5EF4-FFF2-40B4-BE49-F238E27FC236}">
                    <a16:creationId xmlns:a16="http://schemas.microsoft.com/office/drawing/2014/main" id="{1468F5E1-02E4-4800-A8D4-389EB335D233}"/>
                  </a:ext>
                </a:extLst>
              </p:cNvPr>
              <p:cNvGrpSpPr/>
              <p:nvPr/>
            </p:nvGrpSpPr>
            <p:grpSpPr>
              <a:xfrm flipH="1">
                <a:off x="5841817" y="-1839256"/>
                <a:ext cx="889259" cy="1088573"/>
                <a:chOff x="3003960" y="3685414"/>
                <a:chExt cx="403310" cy="493707"/>
              </a:xfrm>
            </p:grpSpPr>
            <p:sp>
              <p:nvSpPr>
                <p:cNvPr id="52" name="Snip Single Corner Rectangle 26">
                  <a:extLst>
                    <a:ext uri="{FF2B5EF4-FFF2-40B4-BE49-F238E27FC236}">
                      <a16:creationId xmlns:a16="http://schemas.microsoft.com/office/drawing/2014/main" id="{0E8F5D61-C994-4204-8D28-325622B0E38F}"/>
                    </a:ext>
                  </a:extLst>
                </p:cNvPr>
                <p:cNvSpPr/>
                <p:nvPr/>
              </p:nvSpPr>
              <p:spPr bwMode="auto">
                <a:xfrm flipH="1">
                  <a:off x="3003960" y="3685414"/>
                  <a:ext cx="403310" cy="493707"/>
                </a:xfrm>
                <a:prstGeom prst="snip1Rect">
                  <a:avLst>
                    <a:gd name="adj" fmla="val 28736"/>
                  </a:avLst>
                </a:pr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109728" rIns="137160" bIns="1097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99354" fontAlgn="base">
                    <a:lnSpc>
                      <a:spcPct val="90000"/>
                    </a:lnSpc>
                    <a:spcBef>
                      <a:spcPct val="0"/>
                    </a:spcBef>
                    <a:spcAft>
                      <a:spcPct val="0"/>
                    </a:spcAft>
                    <a:defRPr/>
                  </a:pPr>
                  <a:endParaRPr lang="en-US"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 name="Triangle 27">
                  <a:extLst>
                    <a:ext uri="{FF2B5EF4-FFF2-40B4-BE49-F238E27FC236}">
                      <a16:creationId xmlns:a16="http://schemas.microsoft.com/office/drawing/2014/main" id="{5C6E34C6-5175-4C37-981A-F9716DD68D7E}"/>
                    </a:ext>
                  </a:extLst>
                </p:cNvPr>
                <p:cNvSpPr/>
                <p:nvPr/>
              </p:nvSpPr>
              <p:spPr bwMode="auto">
                <a:xfrm rot="8100000">
                  <a:off x="3010906" y="3730317"/>
                  <a:ext cx="160049" cy="80930"/>
                </a:xfrm>
                <a:prstGeom prst="triangle">
                  <a:avLst/>
                </a:prstGeom>
                <a:noFill/>
                <a:ln w="12700">
                  <a:solidFill>
                    <a:schemeClr val="accent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109728" rIns="137160" bIns="1097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99354" fontAlgn="base">
                    <a:lnSpc>
                      <a:spcPct val="90000"/>
                    </a:lnSpc>
                    <a:spcBef>
                      <a:spcPct val="0"/>
                    </a:spcBef>
                    <a:spcAft>
                      <a:spcPct val="0"/>
                    </a:spcAft>
                    <a:defRPr/>
                  </a:pPr>
                  <a:endParaRPr lang="en-US"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48" name="Group 47">
                <a:extLst>
                  <a:ext uri="{FF2B5EF4-FFF2-40B4-BE49-F238E27FC236}">
                    <a16:creationId xmlns:a16="http://schemas.microsoft.com/office/drawing/2014/main" id="{73ADCCFB-00D7-4675-8275-D429C636B912}"/>
                  </a:ext>
                </a:extLst>
              </p:cNvPr>
              <p:cNvGrpSpPr/>
              <p:nvPr/>
            </p:nvGrpSpPr>
            <p:grpSpPr>
              <a:xfrm>
                <a:off x="6062116" y="-1497538"/>
                <a:ext cx="448661" cy="405136"/>
                <a:chOff x="6174278" y="-1483845"/>
                <a:chExt cx="448661" cy="405136"/>
              </a:xfrm>
            </p:grpSpPr>
            <p:sp>
              <p:nvSpPr>
                <p:cNvPr id="49" name="Rectangle 48">
                  <a:extLst>
                    <a:ext uri="{FF2B5EF4-FFF2-40B4-BE49-F238E27FC236}">
                      <a16:creationId xmlns:a16="http://schemas.microsoft.com/office/drawing/2014/main" id="{211E0CDC-8C70-4B00-AABB-2E29DF247D1A}"/>
                    </a:ext>
                  </a:extLst>
                </p:cNvPr>
                <p:cNvSpPr>
                  <a:spLocks noChangeArrowheads="1"/>
                </p:cNvSpPr>
                <p:nvPr/>
              </p:nvSpPr>
              <p:spPr bwMode="auto">
                <a:xfrm>
                  <a:off x="6174278" y="-1483845"/>
                  <a:ext cx="448661" cy="405136"/>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en-US" sz="1350">
                    <a:solidFill>
                      <a:srgbClr val="1A1A1A"/>
                    </a:solidFill>
                    <a:latin typeface="Segoe UI"/>
                  </a:endParaRPr>
                </a:p>
              </p:txBody>
            </p:sp>
            <p:sp>
              <p:nvSpPr>
                <p:cNvPr id="50" name="Freeform 49">
                  <a:extLst>
                    <a:ext uri="{FF2B5EF4-FFF2-40B4-BE49-F238E27FC236}">
                      <a16:creationId xmlns:a16="http://schemas.microsoft.com/office/drawing/2014/main" id="{98C1DE1F-FD4D-4946-BD5E-973957E37A61}"/>
                    </a:ext>
                  </a:extLst>
                </p:cNvPr>
                <p:cNvSpPr>
                  <a:spLocks/>
                </p:cNvSpPr>
                <p:nvPr/>
              </p:nvSpPr>
              <p:spPr bwMode="auto">
                <a:xfrm>
                  <a:off x="6174278" y="-1318108"/>
                  <a:ext cx="448661" cy="220982"/>
                </a:xfrm>
                <a:custGeom>
                  <a:avLst/>
                  <a:gdLst>
                    <a:gd name="T0" fmla="*/ 268 w 268"/>
                    <a:gd name="T1" fmla="*/ 132 h 132"/>
                    <a:gd name="T2" fmla="*/ 179 w 268"/>
                    <a:gd name="T3" fmla="*/ 44 h 132"/>
                    <a:gd name="T4" fmla="*/ 156 w 268"/>
                    <a:gd name="T5" fmla="*/ 66 h 132"/>
                    <a:gd name="T6" fmla="*/ 89 w 268"/>
                    <a:gd name="T7" fmla="*/ 0 h 132"/>
                    <a:gd name="T8" fmla="*/ 0 w 268"/>
                    <a:gd name="T9" fmla="*/ 88 h 132"/>
                  </a:gdLst>
                  <a:ahLst/>
                  <a:cxnLst>
                    <a:cxn ang="0">
                      <a:pos x="T0" y="T1"/>
                    </a:cxn>
                    <a:cxn ang="0">
                      <a:pos x="T2" y="T3"/>
                    </a:cxn>
                    <a:cxn ang="0">
                      <a:pos x="T4" y="T5"/>
                    </a:cxn>
                    <a:cxn ang="0">
                      <a:pos x="T6" y="T7"/>
                    </a:cxn>
                    <a:cxn ang="0">
                      <a:pos x="T8" y="T9"/>
                    </a:cxn>
                  </a:cxnLst>
                  <a:rect l="0" t="0" r="r" b="b"/>
                  <a:pathLst>
                    <a:path w="268" h="132">
                      <a:moveTo>
                        <a:pt x="268" y="132"/>
                      </a:moveTo>
                      <a:lnTo>
                        <a:pt x="179" y="44"/>
                      </a:lnTo>
                      <a:lnTo>
                        <a:pt x="156" y="66"/>
                      </a:lnTo>
                      <a:lnTo>
                        <a:pt x="89" y="0"/>
                      </a:lnTo>
                      <a:lnTo>
                        <a:pt x="0" y="88"/>
                      </a:ln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en-US" sz="1350">
                    <a:solidFill>
                      <a:srgbClr val="1A1A1A"/>
                    </a:solidFill>
                    <a:latin typeface="Segoe UI"/>
                  </a:endParaRPr>
                </a:p>
              </p:txBody>
            </p:sp>
            <p:sp>
              <p:nvSpPr>
                <p:cNvPr id="51" name="Oval 50">
                  <a:extLst>
                    <a:ext uri="{FF2B5EF4-FFF2-40B4-BE49-F238E27FC236}">
                      <a16:creationId xmlns:a16="http://schemas.microsoft.com/office/drawing/2014/main" id="{E4ACC8F8-4163-4D61-8AB4-230026733FE0}"/>
                    </a:ext>
                  </a:extLst>
                </p:cNvPr>
                <p:cNvSpPr>
                  <a:spLocks noChangeArrowheads="1"/>
                </p:cNvSpPr>
                <p:nvPr/>
              </p:nvSpPr>
              <p:spPr bwMode="auto">
                <a:xfrm>
                  <a:off x="6473945" y="-1410184"/>
                  <a:ext cx="75336" cy="73662"/>
                </a:xfrm>
                <a:prstGeom prst="ellipse">
                  <a:avLst/>
                </a:prstGeom>
                <a:noFill/>
                <a:ln w="12700">
                  <a:solidFill>
                    <a:schemeClr val="accent1"/>
                  </a:solid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en-US" sz="1350">
                    <a:solidFill>
                      <a:srgbClr val="1A1A1A"/>
                    </a:solidFill>
                    <a:latin typeface="Segoe UI"/>
                  </a:endParaRPr>
                </a:p>
              </p:txBody>
            </p:sp>
          </p:grpSp>
        </p:grpSp>
        <p:sp>
          <p:nvSpPr>
            <p:cNvPr id="46" name="TextBox 125">
              <a:extLst>
                <a:ext uri="{FF2B5EF4-FFF2-40B4-BE49-F238E27FC236}">
                  <a16:creationId xmlns:a16="http://schemas.microsoft.com/office/drawing/2014/main" id="{C8BEB60B-B2D1-43FA-9356-E8EEA838B6FC}"/>
                </a:ext>
              </a:extLst>
            </p:cNvPr>
            <p:cNvSpPr txBox="1"/>
            <p:nvPr/>
          </p:nvSpPr>
          <p:spPr>
            <a:xfrm>
              <a:off x="369665" y="3400453"/>
              <a:ext cx="1193132" cy="254001"/>
            </a:xfrm>
            <a:prstGeom prst="rect">
              <a:avLst/>
            </a:prstGeom>
          </p:spPr>
          <p:txBody>
            <a:bodyPr wrap="square" lIns="68580" tIns="34290" rIns="68580" bIns="3429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buSzPct val="90000"/>
                <a:defRPr/>
              </a:pPr>
              <a:r>
                <a:rPr lang="en-US" sz="788" kern="0">
                  <a:solidFill>
                    <a:srgbClr val="1A1A1A"/>
                  </a:solidFill>
                  <a:latin typeface="Segoe UI Semibold"/>
                  <a:ea typeface="MS PGothic" panose="020B0600070205080204" pitchFamily="34" charset="-128"/>
                  <a:cs typeface="Segoe UI Semibold" panose="020B0702040204020203" pitchFamily="34" charset="0"/>
                </a:rPr>
                <a:t>Input Data</a:t>
              </a:r>
            </a:p>
          </p:txBody>
        </p:sp>
      </p:grpSp>
      <p:grpSp>
        <p:nvGrpSpPr>
          <p:cNvPr id="17" name="Group 16">
            <a:extLst>
              <a:ext uri="{FF2B5EF4-FFF2-40B4-BE49-F238E27FC236}">
                <a16:creationId xmlns:a16="http://schemas.microsoft.com/office/drawing/2014/main" id="{526C8A1E-9E3D-4BD3-A80E-D8310CF99A3D}"/>
              </a:ext>
            </a:extLst>
          </p:cNvPr>
          <p:cNvGrpSpPr/>
          <p:nvPr/>
        </p:nvGrpSpPr>
        <p:grpSpPr>
          <a:xfrm>
            <a:off x="1884545" y="1505899"/>
            <a:ext cx="974626" cy="765306"/>
            <a:chOff x="2337822" y="2147928"/>
            <a:chExt cx="1299501" cy="1020408"/>
          </a:xfrm>
        </p:grpSpPr>
        <p:sp>
          <p:nvSpPr>
            <p:cNvPr id="32" name="Rectangle 31">
              <a:extLst>
                <a:ext uri="{FF2B5EF4-FFF2-40B4-BE49-F238E27FC236}">
                  <a16:creationId xmlns:a16="http://schemas.microsoft.com/office/drawing/2014/main" id="{47275BC2-4002-4F4D-81CD-620E98C494A1}"/>
                </a:ext>
              </a:extLst>
            </p:cNvPr>
            <p:cNvSpPr/>
            <p:nvPr/>
          </p:nvSpPr>
          <p:spPr>
            <a:xfrm>
              <a:off x="2337822" y="2752667"/>
              <a:ext cx="1299501" cy="415669"/>
            </a:xfrm>
            <a:prstGeom prst="rect">
              <a:avLst/>
            </a:prstGeom>
          </p:spPr>
          <p:txBody>
            <a:bodyPr wrap="square" lIns="68580" tIns="34290" rIns="68580" bIns="3429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spcAft>
                  <a:spcPts val="225"/>
                </a:spcAft>
                <a:buSzPct val="90000"/>
                <a:defRPr/>
              </a:pPr>
              <a:r>
                <a:rPr lang="en-US" sz="788" kern="0">
                  <a:solidFill>
                    <a:srgbClr val="1A1A1A"/>
                  </a:solidFill>
                  <a:latin typeface="Segoe UI Semibold"/>
                  <a:ea typeface="MS PGothic" panose="020B0600070205080204" pitchFamily="34" charset="-128"/>
                  <a:cs typeface="Segoe UI Semibold" panose="020B0702040204020203" pitchFamily="34" charset="0"/>
                </a:rPr>
                <a:t>Request With Payload</a:t>
              </a:r>
            </a:p>
          </p:txBody>
        </p:sp>
        <p:grpSp>
          <p:nvGrpSpPr>
            <p:cNvPr id="33" name="Group 32">
              <a:extLst>
                <a:ext uri="{FF2B5EF4-FFF2-40B4-BE49-F238E27FC236}">
                  <a16:creationId xmlns:a16="http://schemas.microsoft.com/office/drawing/2014/main" id="{CD33833D-230A-439C-B3C0-A85F2F4AA07C}"/>
                </a:ext>
              </a:extLst>
            </p:cNvPr>
            <p:cNvGrpSpPr>
              <a:grpSpLocks noChangeAspect="1"/>
            </p:cNvGrpSpPr>
            <p:nvPr/>
          </p:nvGrpSpPr>
          <p:grpSpPr bwMode="auto">
            <a:xfrm>
              <a:off x="2706238" y="2147928"/>
              <a:ext cx="562668" cy="521208"/>
              <a:chOff x="5298" y="3500"/>
              <a:chExt cx="380" cy="352"/>
            </a:xfrm>
          </p:grpSpPr>
          <p:sp>
            <p:nvSpPr>
              <p:cNvPr id="34" name="AutoShape 3">
                <a:extLst>
                  <a:ext uri="{FF2B5EF4-FFF2-40B4-BE49-F238E27FC236}">
                    <a16:creationId xmlns:a16="http://schemas.microsoft.com/office/drawing/2014/main" id="{AE74C8BD-9558-4714-BFD1-73C18FB10360}"/>
                  </a:ext>
                </a:extLst>
              </p:cNvPr>
              <p:cNvSpPr>
                <a:spLocks noChangeAspect="1" noChangeArrowheads="1" noTextEdit="1"/>
              </p:cNvSpPr>
              <p:nvPr/>
            </p:nvSpPr>
            <p:spPr bwMode="auto">
              <a:xfrm>
                <a:off x="5298" y="3500"/>
                <a:ext cx="380"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en-US" sz="1350">
                  <a:solidFill>
                    <a:srgbClr val="1A1A1A"/>
                  </a:solidFill>
                  <a:latin typeface="Segoe UI"/>
                </a:endParaRPr>
              </a:p>
            </p:txBody>
          </p:sp>
          <p:sp>
            <p:nvSpPr>
              <p:cNvPr id="35" name="Freeform 5">
                <a:extLst>
                  <a:ext uri="{FF2B5EF4-FFF2-40B4-BE49-F238E27FC236}">
                    <a16:creationId xmlns:a16="http://schemas.microsoft.com/office/drawing/2014/main" id="{856311AB-195A-40A2-A46C-26AF4036892B}"/>
                  </a:ext>
                </a:extLst>
              </p:cNvPr>
              <p:cNvSpPr>
                <a:spLocks/>
              </p:cNvSpPr>
              <p:nvPr/>
            </p:nvSpPr>
            <p:spPr bwMode="auto">
              <a:xfrm>
                <a:off x="5364" y="3776"/>
                <a:ext cx="246" cy="74"/>
              </a:xfrm>
              <a:custGeom>
                <a:avLst/>
                <a:gdLst>
                  <a:gd name="T0" fmla="*/ 95 w 130"/>
                  <a:gd name="T1" fmla="*/ 0 h 39"/>
                  <a:gd name="T2" fmla="*/ 90 w 130"/>
                  <a:gd name="T3" fmla="*/ 0 h 39"/>
                  <a:gd name="T4" fmla="*/ 43 w 130"/>
                  <a:gd name="T5" fmla="*/ 0 h 39"/>
                  <a:gd name="T6" fmla="*/ 40 w 130"/>
                  <a:gd name="T7" fmla="*/ 0 h 39"/>
                  <a:gd name="T8" fmla="*/ 0 w 130"/>
                  <a:gd name="T9" fmla="*/ 27 h 39"/>
                  <a:gd name="T10" fmla="*/ 0 w 130"/>
                  <a:gd name="T11" fmla="*/ 39 h 39"/>
                  <a:gd name="T12" fmla="*/ 49 w 130"/>
                  <a:gd name="T13" fmla="*/ 39 h 39"/>
                  <a:gd name="T14" fmla="*/ 84 w 130"/>
                  <a:gd name="T15" fmla="*/ 39 h 39"/>
                  <a:gd name="T16" fmla="*/ 130 w 130"/>
                  <a:gd name="T17" fmla="*/ 39 h 39"/>
                  <a:gd name="T18" fmla="*/ 130 w 130"/>
                  <a:gd name="T19" fmla="*/ 27 h 39"/>
                  <a:gd name="T20" fmla="*/ 95 w 130"/>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0" h="39">
                    <a:moveTo>
                      <a:pt x="95" y="0"/>
                    </a:moveTo>
                    <a:cubicBezTo>
                      <a:pt x="90" y="0"/>
                      <a:pt x="90" y="0"/>
                      <a:pt x="90" y="0"/>
                    </a:cubicBezTo>
                    <a:cubicBezTo>
                      <a:pt x="43" y="0"/>
                      <a:pt x="43" y="0"/>
                      <a:pt x="43" y="0"/>
                    </a:cubicBezTo>
                    <a:cubicBezTo>
                      <a:pt x="40" y="0"/>
                      <a:pt x="40" y="0"/>
                      <a:pt x="40" y="0"/>
                    </a:cubicBezTo>
                    <a:cubicBezTo>
                      <a:pt x="47" y="23"/>
                      <a:pt x="38" y="27"/>
                      <a:pt x="0" y="27"/>
                    </a:cubicBezTo>
                    <a:cubicBezTo>
                      <a:pt x="0" y="39"/>
                      <a:pt x="0" y="39"/>
                      <a:pt x="0" y="39"/>
                    </a:cubicBezTo>
                    <a:cubicBezTo>
                      <a:pt x="49" y="39"/>
                      <a:pt x="49" y="39"/>
                      <a:pt x="49" y="39"/>
                    </a:cubicBezTo>
                    <a:cubicBezTo>
                      <a:pt x="84" y="39"/>
                      <a:pt x="84" y="39"/>
                      <a:pt x="84" y="39"/>
                    </a:cubicBezTo>
                    <a:cubicBezTo>
                      <a:pt x="130" y="39"/>
                      <a:pt x="130" y="39"/>
                      <a:pt x="130" y="39"/>
                    </a:cubicBezTo>
                    <a:cubicBezTo>
                      <a:pt x="130" y="27"/>
                      <a:pt x="130" y="27"/>
                      <a:pt x="130" y="27"/>
                    </a:cubicBezTo>
                    <a:cubicBezTo>
                      <a:pt x="92" y="27"/>
                      <a:pt x="88" y="23"/>
                      <a:pt x="95" y="0"/>
                    </a:cubicBezTo>
                  </a:path>
                </a:pathLst>
              </a:custGeom>
              <a:solidFill>
                <a:srgbClr val="005A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en-US" sz="1350">
                  <a:solidFill>
                    <a:srgbClr val="1A1A1A"/>
                  </a:solidFill>
                  <a:latin typeface="Segoe UI"/>
                </a:endParaRPr>
              </a:p>
            </p:txBody>
          </p:sp>
          <p:sp>
            <p:nvSpPr>
              <p:cNvPr id="36" name="Freeform 6">
                <a:extLst>
                  <a:ext uri="{FF2B5EF4-FFF2-40B4-BE49-F238E27FC236}">
                    <a16:creationId xmlns:a16="http://schemas.microsoft.com/office/drawing/2014/main" id="{44F9779D-D7A9-4EFC-B739-102A2487FBD1}"/>
                  </a:ext>
                </a:extLst>
              </p:cNvPr>
              <p:cNvSpPr>
                <a:spLocks/>
              </p:cNvSpPr>
              <p:nvPr/>
            </p:nvSpPr>
            <p:spPr bwMode="auto">
              <a:xfrm>
                <a:off x="5298" y="3500"/>
                <a:ext cx="378" cy="276"/>
              </a:xfrm>
              <a:custGeom>
                <a:avLst/>
                <a:gdLst>
                  <a:gd name="T0" fmla="*/ 188 w 200"/>
                  <a:gd name="T1" fmla="*/ 0 h 146"/>
                  <a:gd name="T2" fmla="*/ 11 w 200"/>
                  <a:gd name="T3" fmla="*/ 0 h 146"/>
                  <a:gd name="T4" fmla="*/ 0 w 200"/>
                  <a:gd name="T5" fmla="*/ 11 h 146"/>
                  <a:gd name="T6" fmla="*/ 0 w 200"/>
                  <a:gd name="T7" fmla="*/ 135 h 146"/>
                  <a:gd name="T8" fmla="*/ 11 w 200"/>
                  <a:gd name="T9" fmla="*/ 146 h 146"/>
                  <a:gd name="T10" fmla="*/ 188 w 200"/>
                  <a:gd name="T11" fmla="*/ 146 h 146"/>
                  <a:gd name="T12" fmla="*/ 200 w 200"/>
                  <a:gd name="T13" fmla="*/ 135 h 146"/>
                  <a:gd name="T14" fmla="*/ 200 w 200"/>
                  <a:gd name="T15" fmla="*/ 11 h 146"/>
                  <a:gd name="T16" fmla="*/ 188 w 200"/>
                  <a:gd name="T1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146">
                    <a:moveTo>
                      <a:pt x="188" y="0"/>
                    </a:moveTo>
                    <a:cubicBezTo>
                      <a:pt x="11" y="0"/>
                      <a:pt x="11" y="0"/>
                      <a:pt x="11" y="0"/>
                    </a:cubicBezTo>
                    <a:cubicBezTo>
                      <a:pt x="5" y="0"/>
                      <a:pt x="0" y="5"/>
                      <a:pt x="0" y="11"/>
                    </a:cubicBezTo>
                    <a:cubicBezTo>
                      <a:pt x="0" y="135"/>
                      <a:pt x="0" y="135"/>
                      <a:pt x="0" y="135"/>
                    </a:cubicBezTo>
                    <a:cubicBezTo>
                      <a:pt x="0" y="141"/>
                      <a:pt x="5" y="146"/>
                      <a:pt x="11" y="146"/>
                    </a:cubicBezTo>
                    <a:cubicBezTo>
                      <a:pt x="188" y="146"/>
                      <a:pt x="188" y="146"/>
                      <a:pt x="188" y="146"/>
                    </a:cubicBezTo>
                    <a:cubicBezTo>
                      <a:pt x="194" y="146"/>
                      <a:pt x="200" y="141"/>
                      <a:pt x="200" y="135"/>
                    </a:cubicBezTo>
                    <a:cubicBezTo>
                      <a:pt x="200" y="11"/>
                      <a:pt x="200" y="11"/>
                      <a:pt x="200" y="11"/>
                    </a:cubicBezTo>
                    <a:cubicBezTo>
                      <a:pt x="200" y="5"/>
                      <a:pt x="194" y="0"/>
                      <a:pt x="188" y="0"/>
                    </a:cubicBezTo>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en-US" sz="1350">
                  <a:solidFill>
                    <a:srgbClr val="1A1A1A"/>
                  </a:solidFill>
                  <a:latin typeface="Segoe UI"/>
                </a:endParaRPr>
              </a:p>
            </p:txBody>
          </p:sp>
          <p:sp>
            <p:nvSpPr>
              <p:cNvPr id="37" name="Freeform 7">
                <a:extLst>
                  <a:ext uri="{FF2B5EF4-FFF2-40B4-BE49-F238E27FC236}">
                    <a16:creationId xmlns:a16="http://schemas.microsoft.com/office/drawing/2014/main" id="{8E99D0B8-80F2-4595-B9C3-1ED87C9B1165}"/>
                  </a:ext>
                </a:extLst>
              </p:cNvPr>
              <p:cNvSpPr>
                <a:spLocks/>
              </p:cNvSpPr>
              <p:nvPr/>
            </p:nvSpPr>
            <p:spPr bwMode="auto">
              <a:xfrm>
                <a:off x="5298" y="3504"/>
                <a:ext cx="28" cy="272"/>
              </a:xfrm>
              <a:custGeom>
                <a:avLst/>
                <a:gdLst>
                  <a:gd name="T0" fmla="*/ 5 w 15"/>
                  <a:gd name="T1" fmla="*/ 0 h 144"/>
                  <a:gd name="T2" fmla="*/ 0 w 15"/>
                  <a:gd name="T3" fmla="*/ 9 h 144"/>
                  <a:gd name="T4" fmla="*/ 0 w 15"/>
                  <a:gd name="T5" fmla="*/ 133 h 144"/>
                  <a:gd name="T6" fmla="*/ 11 w 15"/>
                  <a:gd name="T7" fmla="*/ 144 h 144"/>
                  <a:gd name="T8" fmla="*/ 15 w 15"/>
                  <a:gd name="T9" fmla="*/ 144 h 144"/>
                  <a:gd name="T10" fmla="*/ 11 w 15"/>
                  <a:gd name="T11" fmla="*/ 144 h 144"/>
                  <a:gd name="T12" fmla="*/ 0 w 15"/>
                  <a:gd name="T13" fmla="*/ 133 h 144"/>
                  <a:gd name="T14" fmla="*/ 0 w 15"/>
                  <a:gd name="T15" fmla="*/ 9 h 144"/>
                  <a:gd name="T16" fmla="*/ 5 w 15"/>
                  <a:gd name="T17"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4">
                    <a:moveTo>
                      <a:pt x="5" y="0"/>
                    </a:moveTo>
                    <a:cubicBezTo>
                      <a:pt x="2" y="2"/>
                      <a:pt x="0" y="6"/>
                      <a:pt x="0" y="9"/>
                    </a:cubicBezTo>
                    <a:cubicBezTo>
                      <a:pt x="0" y="133"/>
                      <a:pt x="0" y="133"/>
                      <a:pt x="0" y="133"/>
                    </a:cubicBezTo>
                    <a:cubicBezTo>
                      <a:pt x="0" y="139"/>
                      <a:pt x="5" y="144"/>
                      <a:pt x="11" y="144"/>
                    </a:cubicBezTo>
                    <a:cubicBezTo>
                      <a:pt x="15" y="144"/>
                      <a:pt x="15" y="144"/>
                      <a:pt x="15" y="144"/>
                    </a:cubicBezTo>
                    <a:cubicBezTo>
                      <a:pt x="11" y="144"/>
                      <a:pt x="11" y="144"/>
                      <a:pt x="11" y="144"/>
                    </a:cubicBezTo>
                    <a:cubicBezTo>
                      <a:pt x="5" y="144"/>
                      <a:pt x="0" y="139"/>
                      <a:pt x="0" y="133"/>
                    </a:cubicBezTo>
                    <a:cubicBezTo>
                      <a:pt x="0" y="9"/>
                      <a:pt x="0" y="9"/>
                      <a:pt x="0" y="9"/>
                    </a:cubicBezTo>
                    <a:cubicBezTo>
                      <a:pt x="0" y="6"/>
                      <a:pt x="2" y="2"/>
                      <a:pt x="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en-US" sz="1350">
                  <a:solidFill>
                    <a:srgbClr val="1A1A1A"/>
                  </a:solidFill>
                  <a:latin typeface="Segoe UI"/>
                </a:endParaRPr>
              </a:p>
            </p:txBody>
          </p:sp>
          <p:sp>
            <p:nvSpPr>
              <p:cNvPr id="38" name="Rectangle 37">
                <a:extLst>
                  <a:ext uri="{FF2B5EF4-FFF2-40B4-BE49-F238E27FC236}">
                    <a16:creationId xmlns:a16="http://schemas.microsoft.com/office/drawing/2014/main" id="{0D89FB57-399B-4F7C-8895-DD4466081BAC}"/>
                  </a:ext>
                </a:extLst>
              </p:cNvPr>
              <p:cNvSpPr>
                <a:spLocks noChangeArrowheads="1"/>
              </p:cNvSpPr>
              <p:nvPr/>
            </p:nvSpPr>
            <p:spPr bwMode="auto">
              <a:xfrm>
                <a:off x="5326" y="3528"/>
                <a:ext cx="320" cy="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en-US" sz="1350">
                  <a:solidFill>
                    <a:srgbClr val="1A1A1A"/>
                  </a:solidFill>
                  <a:latin typeface="Segoe UI"/>
                </a:endParaRPr>
              </a:p>
            </p:txBody>
          </p:sp>
          <p:sp>
            <p:nvSpPr>
              <p:cNvPr id="39" name="Rectangle 38">
                <a:extLst>
                  <a:ext uri="{FF2B5EF4-FFF2-40B4-BE49-F238E27FC236}">
                    <a16:creationId xmlns:a16="http://schemas.microsoft.com/office/drawing/2014/main" id="{7DF4E171-232A-457F-8EC7-9FF1EA70BC25}"/>
                  </a:ext>
                </a:extLst>
              </p:cNvPr>
              <p:cNvSpPr>
                <a:spLocks noChangeArrowheads="1"/>
              </p:cNvSpPr>
              <p:nvPr/>
            </p:nvSpPr>
            <p:spPr bwMode="auto">
              <a:xfrm>
                <a:off x="5326" y="3528"/>
                <a:ext cx="32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en-US" sz="1350">
                  <a:solidFill>
                    <a:srgbClr val="1A1A1A"/>
                  </a:solidFill>
                  <a:latin typeface="Segoe UI"/>
                </a:endParaRPr>
              </a:p>
            </p:txBody>
          </p:sp>
          <p:sp>
            <p:nvSpPr>
              <p:cNvPr id="40" name="Freeform 11">
                <a:extLst>
                  <a:ext uri="{FF2B5EF4-FFF2-40B4-BE49-F238E27FC236}">
                    <a16:creationId xmlns:a16="http://schemas.microsoft.com/office/drawing/2014/main" id="{A38C37A4-D2F7-4387-8AB5-2B49FF33B34C}"/>
                  </a:ext>
                </a:extLst>
              </p:cNvPr>
              <p:cNvSpPr>
                <a:spLocks/>
              </p:cNvSpPr>
              <p:nvPr/>
            </p:nvSpPr>
            <p:spPr bwMode="auto">
              <a:xfrm>
                <a:off x="5326" y="3528"/>
                <a:ext cx="293" cy="220"/>
              </a:xfrm>
              <a:custGeom>
                <a:avLst/>
                <a:gdLst>
                  <a:gd name="T0" fmla="*/ 0 w 293"/>
                  <a:gd name="T1" fmla="*/ 220 h 220"/>
                  <a:gd name="T2" fmla="*/ 0 w 293"/>
                  <a:gd name="T3" fmla="*/ 220 h 220"/>
                  <a:gd name="T4" fmla="*/ 0 w 293"/>
                  <a:gd name="T5" fmla="*/ 0 h 220"/>
                  <a:gd name="T6" fmla="*/ 293 w 293"/>
                  <a:gd name="T7" fmla="*/ 0 h 220"/>
                  <a:gd name="T8" fmla="*/ 293 w 293"/>
                  <a:gd name="T9" fmla="*/ 0 h 220"/>
                  <a:gd name="T10" fmla="*/ 0 w 293"/>
                  <a:gd name="T11" fmla="*/ 0 h 220"/>
                  <a:gd name="T12" fmla="*/ 0 w 293"/>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93" h="220">
                    <a:moveTo>
                      <a:pt x="0" y="220"/>
                    </a:moveTo>
                    <a:lnTo>
                      <a:pt x="0" y="220"/>
                    </a:lnTo>
                    <a:lnTo>
                      <a:pt x="0" y="0"/>
                    </a:lnTo>
                    <a:lnTo>
                      <a:pt x="293" y="0"/>
                    </a:lnTo>
                    <a:lnTo>
                      <a:pt x="293" y="0"/>
                    </a:lnTo>
                    <a:lnTo>
                      <a:pt x="0" y="0"/>
                    </a:lnTo>
                    <a:lnTo>
                      <a:pt x="0" y="220"/>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en-US" sz="1350">
                  <a:solidFill>
                    <a:srgbClr val="1A1A1A"/>
                  </a:solidFill>
                  <a:latin typeface="Segoe UI"/>
                </a:endParaRPr>
              </a:p>
            </p:txBody>
          </p:sp>
          <p:sp>
            <p:nvSpPr>
              <p:cNvPr id="41" name="Rectangle 40">
                <a:extLst>
                  <a:ext uri="{FF2B5EF4-FFF2-40B4-BE49-F238E27FC236}">
                    <a16:creationId xmlns:a16="http://schemas.microsoft.com/office/drawing/2014/main" id="{78C77B8A-D7AC-4FEB-A951-CF5818D45DDC}"/>
                  </a:ext>
                </a:extLst>
              </p:cNvPr>
              <p:cNvSpPr>
                <a:spLocks noChangeArrowheads="1"/>
              </p:cNvSpPr>
              <p:nvPr/>
            </p:nvSpPr>
            <p:spPr bwMode="auto">
              <a:xfrm>
                <a:off x="5364" y="3828"/>
                <a:ext cx="246" cy="22"/>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en-US" sz="1350">
                  <a:solidFill>
                    <a:srgbClr val="1A1A1A"/>
                  </a:solidFill>
                  <a:latin typeface="Segoe UI"/>
                </a:endParaRPr>
              </a:p>
            </p:txBody>
          </p:sp>
          <p:sp>
            <p:nvSpPr>
              <p:cNvPr id="42" name="Freeform 14">
                <a:extLst>
                  <a:ext uri="{FF2B5EF4-FFF2-40B4-BE49-F238E27FC236}">
                    <a16:creationId xmlns:a16="http://schemas.microsoft.com/office/drawing/2014/main" id="{582845A4-DC5F-4055-8A41-8B82B847C3A4}"/>
                  </a:ext>
                </a:extLst>
              </p:cNvPr>
              <p:cNvSpPr>
                <a:spLocks/>
              </p:cNvSpPr>
              <p:nvPr/>
            </p:nvSpPr>
            <p:spPr bwMode="auto">
              <a:xfrm>
                <a:off x="5423" y="3551"/>
                <a:ext cx="136" cy="82"/>
              </a:xfrm>
              <a:custGeom>
                <a:avLst/>
                <a:gdLst>
                  <a:gd name="T0" fmla="*/ 36 w 72"/>
                  <a:gd name="T1" fmla="*/ 43 h 43"/>
                  <a:gd name="T2" fmla="*/ 36 w 72"/>
                  <a:gd name="T3" fmla="*/ 42 h 43"/>
                  <a:gd name="T4" fmla="*/ 0 w 72"/>
                  <a:gd name="T5" fmla="*/ 22 h 43"/>
                  <a:gd name="T6" fmla="*/ 0 w 72"/>
                  <a:gd name="T7" fmla="*/ 21 h 43"/>
                  <a:gd name="T8" fmla="*/ 0 w 72"/>
                  <a:gd name="T9" fmla="*/ 20 h 43"/>
                  <a:gd name="T10" fmla="*/ 35 w 72"/>
                  <a:gd name="T11" fmla="*/ 0 h 43"/>
                  <a:gd name="T12" fmla="*/ 36 w 72"/>
                  <a:gd name="T13" fmla="*/ 0 h 43"/>
                  <a:gd name="T14" fmla="*/ 72 w 72"/>
                  <a:gd name="T15" fmla="*/ 20 h 43"/>
                  <a:gd name="T16" fmla="*/ 72 w 72"/>
                  <a:gd name="T17" fmla="*/ 21 h 43"/>
                  <a:gd name="T18" fmla="*/ 72 w 72"/>
                  <a:gd name="T19" fmla="*/ 22 h 43"/>
                  <a:gd name="T20" fmla="*/ 37 w 72"/>
                  <a:gd name="T21" fmla="*/ 42 h 43"/>
                  <a:gd name="T22" fmla="*/ 36 w 72"/>
                  <a:gd name="T23"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43">
                    <a:moveTo>
                      <a:pt x="36" y="43"/>
                    </a:moveTo>
                    <a:cubicBezTo>
                      <a:pt x="36" y="42"/>
                      <a:pt x="36" y="42"/>
                      <a:pt x="36" y="42"/>
                    </a:cubicBezTo>
                    <a:cubicBezTo>
                      <a:pt x="0" y="22"/>
                      <a:pt x="0" y="22"/>
                      <a:pt x="0" y="22"/>
                    </a:cubicBezTo>
                    <a:cubicBezTo>
                      <a:pt x="0" y="22"/>
                      <a:pt x="0" y="22"/>
                      <a:pt x="0" y="21"/>
                    </a:cubicBezTo>
                    <a:cubicBezTo>
                      <a:pt x="0" y="21"/>
                      <a:pt x="0" y="20"/>
                      <a:pt x="0" y="20"/>
                    </a:cubicBezTo>
                    <a:cubicBezTo>
                      <a:pt x="35" y="0"/>
                      <a:pt x="35" y="0"/>
                      <a:pt x="35" y="0"/>
                    </a:cubicBezTo>
                    <a:cubicBezTo>
                      <a:pt x="36" y="0"/>
                      <a:pt x="36" y="0"/>
                      <a:pt x="36" y="0"/>
                    </a:cubicBezTo>
                    <a:cubicBezTo>
                      <a:pt x="72" y="20"/>
                      <a:pt x="72" y="20"/>
                      <a:pt x="72" y="20"/>
                    </a:cubicBezTo>
                    <a:cubicBezTo>
                      <a:pt x="72" y="21"/>
                      <a:pt x="72" y="21"/>
                      <a:pt x="72" y="21"/>
                    </a:cubicBezTo>
                    <a:cubicBezTo>
                      <a:pt x="72" y="22"/>
                      <a:pt x="72" y="22"/>
                      <a:pt x="72" y="22"/>
                    </a:cubicBezTo>
                    <a:cubicBezTo>
                      <a:pt x="37" y="42"/>
                      <a:pt x="37" y="42"/>
                      <a:pt x="37" y="42"/>
                    </a:cubicBezTo>
                    <a:cubicBezTo>
                      <a:pt x="36" y="43"/>
                      <a:pt x="36" y="43"/>
                      <a:pt x="36" y="43"/>
                    </a:cubicBezTo>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en-US" sz="1350">
                  <a:solidFill>
                    <a:srgbClr val="1A1A1A"/>
                  </a:solidFill>
                  <a:latin typeface="Segoe UI"/>
                </a:endParaRPr>
              </a:p>
            </p:txBody>
          </p:sp>
          <p:sp>
            <p:nvSpPr>
              <p:cNvPr id="43" name="Freeform 15">
                <a:extLst>
                  <a:ext uri="{FF2B5EF4-FFF2-40B4-BE49-F238E27FC236}">
                    <a16:creationId xmlns:a16="http://schemas.microsoft.com/office/drawing/2014/main" id="{CFBE3DEA-6F5D-4582-AD98-393D1EC73F6A}"/>
                  </a:ext>
                </a:extLst>
              </p:cNvPr>
              <p:cNvSpPr>
                <a:spLocks/>
              </p:cNvSpPr>
              <p:nvPr/>
            </p:nvSpPr>
            <p:spPr bwMode="auto">
              <a:xfrm>
                <a:off x="5413" y="3606"/>
                <a:ext cx="70" cy="119"/>
              </a:xfrm>
              <a:custGeom>
                <a:avLst/>
                <a:gdLst>
                  <a:gd name="T0" fmla="*/ 2 w 37"/>
                  <a:gd name="T1" fmla="*/ 0 h 63"/>
                  <a:gd name="T2" fmla="*/ 0 w 37"/>
                  <a:gd name="T3" fmla="*/ 0 h 63"/>
                  <a:gd name="T4" fmla="*/ 0 w 37"/>
                  <a:gd name="T5" fmla="*/ 1 h 63"/>
                  <a:gd name="T6" fmla="*/ 0 w 37"/>
                  <a:gd name="T7" fmla="*/ 42 h 63"/>
                  <a:gd name="T8" fmla="*/ 0 w 37"/>
                  <a:gd name="T9" fmla="*/ 43 h 63"/>
                  <a:gd name="T10" fmla="*/ 36 w 37"/>
                  <a:gd name="T11" fmla="*/ 63 h 63"/>
                  <a:gd name="T12" fmla="*/ 36 w 37"/>
                  <a:gd name="T13" fmla="*/ 63 h 63"/>
                  <a:gd name="T14" fmla="*/ 37 w 37"/>
                  <a:gd name="T15" fmla="*/ 63 h 63"/>
                  <a:gd name="T16" fmla="*/ 37 w 37"/>
                  <a:gd name="T17" fmla="*/ 62 h 63"/>
                  <a:gd name="T18" fmla="*/ 37 w 37"/>
                  <a:gd name="T19" fmla="*/ 21 h 63"/>
                  <a:gd name="T20" fmla="*/ 37 w 37"/>
                  <a:gd name="T21" fmla="*/ 20 h 63"/>
                  <a:gd name="T22" fmla="*/ 2 w 37"/>
                  <a:gd name="T23"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63">
                    <a:moveTo>
                      <a:pt x="2" y="0"/>
                    </a:moveTo>
                    <a:cubicBezTo>
                      <a:pt x="0" y="0"/>
                      <a:pt x="0" y="0"/>
                      <a:pt x="0" y="0"/>
                    </a:cubicBezTo>
                    <a:cubicBezTo>
                      <a:pt x="0" y="0"/>
                      <a:pt x="0" y="1"/>
                      <a:pt x="0" y="1"/>
                    </a:cubicBezTo>
                    <a:cubicBezTo>
                      <a:pt x="0" y="42"/>
                      <a:pt x="0" y="42"/>
                      <a:pt x="0" y="42"/>
                    </a:cubicBezTo>
                    <a:cubicBezTo>
                      <a:pt x="0" y="42"/>
                      <a:pt x="0" y="42"/>
                      <a:pt x="0" y="43"/>
                    </a:cubicBezTo>
                    <a:cubicBezTo>
                      <a:pt x="36" y="63"/>
                      <a:pt x="36" y="63"/>
                      <a:pt x="36" y="63"/>
                    </a:cubicBezTo>
                    <a:cubicBezTo>
                      <a:pt x="36" y="63"/>
                      <a:pt x="36" y="63"/>
                      <a:pt x="36" y="63"/>
                    </a:cubicBezTo>
                    <a:cubicBezTo>
                      <a:pt x="37" y="63"/>
                      <a:pt x="37" y="63"/>
                      <a:pt x="37" y="63"/>
                    </a:cubicBezTo>
                    <a:cubicBezTo>
                      <a:pt x="37" y="63"/>
                      <a:pt x="37" y="62"/>
                      <a:pt x="37" y="62"/>
                    </a:cubicBezTo>
                    <a:cubicBezTo>
                      <a:pt x="37" y="21"/>
                      <a:pt x="37" y="21"/>
                      <a:pt x="37" y="21"/>
                    </a:cubicBezTo>
                    <a:cubicBezTo>
                      <a:pt x="37" y="21"/>
                      <a:pt x="37" y="21"/>
                      <a:pt x="37" y="20"/>
                    </a:cubicBezTo>
                    <a:cubicBezTo>
                      <a:pt x="2" y="0"/>
                      <a:pt x="2" y="0"/>
                      <a:pt x="2" y="0"/>
                    </a:cubicBezTo>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en-US" sz="1350">
                  <a:solidFill>
                    <a:srgbClr val="1A1A1A"/>
                  </a:solidFill>
                  <a:latin typeface="Segoe UI"/>
                </a:endParaRPr>
              </a:p>
            </p:txBody>
          </p:sp>
          <p:sp>
            <p:nvSpPr>
              <p:cNvPr id="44" name="Freeform 16">
                <a:extLst>
                  <a:ext uri="{FF2B5EF4-FFF2-40B4-BE49-F238E27FC236}">
                    <a16:creationId xmlns:a16="http://schemas.microsoft.com/office/drawing/2014/main" id="{34A9B564-0E82-49C5-8083-7B5C4F42DD87}"/>
                  </a:ext>
                </a:extLst>
              </p:cNvPr>
              <p:cNvSpPr>
                <a:spLocks/>
              </p:cNvSpPr>
              <p:nvPr/>
            </p:nvSpPr>
            <p:spPr bwMode="auto">
              <a:xfrm>
                <a:off x="5498" y="3606"/>
                <a:ext cx="70" cy="119"/>
              </a:xfrm>
              <a:custGeom>
                <a:avLst/>
                <a:gdLst>
                  <a:gd name="T0" fmla="*/ 37 w 37"/>
                  <a:gd name="T1" fmla="*/ 0 h 63"/>
                  <a:gd name="T2" fmla="*/ 36 w 37"/>
                  <a:gd name="T3" fmla="*/ 0 h 63"/>
                  <a:gd name="T4" fmla="*/ 1 w 37"/>
                  <a:gd name="T5" fmla="*/ 21 h 63"/>
                  <a:gd name="T6" fmla="*/ 0 w 37"/>
                  <a:gd name="T7" fmla="*/ 22 h 63"/>
                  <a:gd name="T8" fmla="*/ 0 w 37"/>
                  <a:gd name="T9" fmla="*/ 62 h 63"/>
                  <a:gd name="T10" fmla="*/ 1 w 37"/>
                  <a:gd name="T11" fmla="*/ 63 h 63"/>
                  <a:gd name="T12" fmla="*/ 1 w 37"/>
                  <a:gd name="T13" fmla="*/ 63 h 63"/>
                  <a:gd name="T14" fmla="*/ 2 w 37"/>
                  <a:gd name="T15" fmla="*/ 63 h 63"/>
                  <a:gd name="T16" fmla="*/ 37 w 37"/>
                  <a:gd name="T17" fmla="*/ 43 h 63"/>
                  <a:gd name="T18" fmla="*/ 37 w 37"/>
                  <a:gd name="T19" fmla="*/ 42 h 63"/>
                  <a:gd name="T20" fmla="*/ 37 w 37"/>
                  <a:gd name="T21" fmla="*/ 1 h 63"/>
                  <a:gd name="T22" fmla="*/ 37 w 37"/>
                  <a:gd name="T23"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63">
                    <a:moveTo>
                      <a:pt x="37" y="0"/>
                    </a:moveTo>
                    <a:cubicBezTo>
                      <a:pt x="36" y="0"/>
                      <a:pt x="36" y="0"/>
                      <a:pt x="36" y="0"/>
                    </a:cubicBezTo>
                    <a:cubicBezTo>
                      <a:pt x="1" y="21"/>
                      <a:pt x="1" y="21"/>
                      <a:pt x="1" y="21"/>
                    </a:cubicBezTo>
                    <a:cubicBezTo>
                      <a:pt x="0" y="21"/>
                      <a:pt x="0" y="21"/>
                      <a:pt x="0" y="22"/>
                    </a:cubicBezTo>
                    <a:cubicBezTo>
                      <a:pt x="0" y="62"/>
                      <a:pt x="0" y="62"/>
                      <a:pt x="0" y="62"/>
                    </a:cubicBezTo>
                    <a:cubicBezTo>
                      <a:pt x="0" y="62"/>
                      <a:pt x="0" y="63"/>
                      <a:pt x="1" y="63"/>
                    </a:cubicBezTo>
                    <a:cubicBezTo>
                      <a:pt x="1" y="63"/>
                      <a:pt x="1" y="63"/>
                      <a:pt x="1" y="63"/>
                    </a:cubicBezTo>
                    <a:cubicBezTo>
                      <a:pt x="2" y="63"/>
                      <a:pt x="2" y="63"/>
                      <a:pt x="2" y="63"/>
                    </a:cubicBezTo>
                    <a:cubicBezTo>
                      <a:pt x="37" y="43"/>
                      <a:pt x="37" y="43"/>
                      <a:pt x="37" y="43"/>
                    </a:cubicBezTo>
                    <a:cubicBezTo>
                      <a:pt x="37" y="42"/>
                      <a:pt x="37" y="42"/>
                      <a:pt x="37" y="42"/>
                    </a:cubicBezTo>
                    <a:cubicBezTo>
                      <a:pt x="37" y="1"/>
                      <a:pt x="37" y="1"/>
                      <a:pt x="37" y="1"/>
                    </a:cubicBezTo>
                    <a:cubicBezTo>
                      <a:pt x="37" y="1"/>
                      <a:pt x="37" y="1"/>
                      <a:pt x="37" y="0"/>
                    </a:cubicBezTo>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en-US" sz="1350">
                  <a:solidFill>
                    <a:srgbClr val="1A1A1A"/>
                  </a:solidFill>
                  <a:latin typeface="Segoe UI"/>
                </a:endParaRPr>
              </a:p>
            </p:txBody>
          </p:sp>
        </p:grpSp>
      </p:grpSp>
      <p:sp>
        <p:nvSpPr>
          <p:cNvPr id="27" name="Shape 236">
            <a:extLst>
              <a:ext uri="{FF2B5EF4-FFF2-40B4-BE49-F238E27FC236}">
                <a16:creationId xmlns:a16="http://schemas.microsoft.com/office/drawing/2014/main" id="{73E91970-2D07-4B2E-A722-A71E6982BCC9}"/>
              </a:ext>
            </a:extLst>
          </p:cNvPr>
          <p:cNvSpPr txBox="1"/>
          <p:nvPr/>
        </p:nvSpPr>
        <p:spPr>
          <a:xfrm>
            <a:off x="5504347" y="2156312"/>
            <a:ext cx="1106627" cy="433004"/>
          </a:xfrm>
          <a:prstGeom prst="rect">
            <a:avLst/>
          </a:prstGeom>
          <a:noFill/>
          <a:ln>
            <a:noFill/>
          </a:ln>
        </p:spPr>
        <p:txBody>
          <a:bodyPr wrap="square" lIns="68580" tIns="34290" rIns="68580" bIns="3429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78">
              <a:defRPr/>
            </a:pPr>
            <a:r>
              <a:rPr lang="en-US" sz="788" kern="0">
                <a:solidFill>
                  <a:srgbClr val="1A1A1A"/>
                </a:solidFill>
                <a:latin typeface="Segoe UI Semibold"/>
                <a:ea typeface="MS PGothic" panose="020B0600070205080204" pitchFamily="34" charset="-128"/>
                <a:cs typeface="Segoe UI Semibold" panose="020B0702040204020203" pitchFamily="34" charset="0"/>
              </a:rPr>
              <a:t>Distribute Requests to Pods</a:t>
            </a:r>
            <a:endParaRPr lang="en-US" sz="788" kern="0">
              <a:solidFill>
                <a:srgbClr val="0078D4"/>
              </a:solidFill>
              <a:latin typeface="Segoe UI Semibold"/>
              <a:ea typeface="MS PGothic" panose="020B0600070205080204" pitchFamily="34" charset="-128"/>
              <a:cs typeface="Segoe UI Semibold" panose="020B0702040204020203" pitchFamily="34" charset="0"/>
            </a:endParaRPr>
          </a:p>
          <a:p>
            <a:pPr algn="ctr" defTabSz="914378">
              <a:defRPr/>
            </a:pPr>
            <a:r>
              <a:rPr lang="en-US" sz="788" kern="0">
                <a:solidFill>
                  <a:srgbClr val="0078D4"/>
                </a:solidFill>
                <a:latin typeface="Segoe UI Semibold"/>
                <a:ea typeface="MS PGothic" panose="020B0600070205080204" pitchFamily="34" charset="-128"/>
                <a:cs typeface="Segoe UI Semibold" panose="020B0702040204020203" pitchFamily="34" charset="0"/>
              </a:rPr>
              <a:t>Load Balancer</a:t>
            </a:r>
            <a:endParaRPr lang="en-US" sz="788" kern="0">
              <a:solidFill>
                <a:srgbClr val="1A1A1A"/>
              </a:solidFill>
              <a:latin typeface="Segoe UI Semibold"/>
              <a:ea typeface="MS PGothic" panose="020B0600070205080204" pitchFamily="34" charset="-128"/>
              <a:cs typeface="Segoe UI Semibold" panose="020B0702040204020203" pitchFamily="34" charset="0"/>
              <a:sym typeface="Arial"/>
            </a:endParaRPr>
          </a:p>
        </p:txBody>
      </p:sp>
      <p:cxnSp>
        <p:nvCxnSpPr>
          <p:cNvPr id="20" name="Straight Arrow Connector 87">
            <a:extLst>
              <a:ext uri="{FF2B5EF4-FFF2-40B4-BE49-F238E27FC236}">
                <a16:creationId xmlns:a16="http://schemas.microsoft.com/office/drawing/2014/main" id="{A58F4C17-6090-485C-B4D2-CBDCB714556C}"/>
              </a:ext>
            </a:extLst>
          </p:cNvPr>
          <p:cNvCxnSpPr>
            <a:cxnSpLocks/>
            <a:endCxn id="32" idx="2"/>
          </p:cNvCxnSpPr>
          <p:nvPr/>
        </p:nvCxnSpPr>
        <p:spPr>
          <a:xfrm flipV="1">
            <a:off x="1106135" y="2271205"/>
            <a:ext cx="1265723" cy="577735"/>
          </a:xfrm>
          <a:prstGeom prst="bentConnector2">
            <a:avLst/>
          </a:prstGeom>
          <a:ln w="12700">
            <a:solidFill>
              <a:schemeClr val="accent1"/>
            </a:solidFill>
            <a:prstDash val="dash"/>
            <a:headEnd type="none"/>
            <a:tailEnd type="triangle" w="med" len="sm"/>
          </a:ln>
        </p:spPr>
        <p:style>
          <a:lnRef idx="1">
            <a:schemeClr val="accent1"/>
          </a:lnRef>
          <a:fillRef idx="0">
            <a:schemeClr val="accent1"/>
          </a:fillRef>
          <a:effectRef idx="0">
            <a:schemeClr val="accent1"/>
          </a:effectRef>
          <a:fontRef idx="minor">
            <a:schemeClr val="tx1"/>
          </a:fontRef>
        </p:style>
      </p:cxnSp>
      <p:cxnSp>
        <p:nvCxnSpPr>
          <p:cNvPr id="23" name="Straight Arrow Connector 87">
            <a:extLst>
              <a:ext uri="{FF2B5EF4-FFF2-40B4-BE49-F238E27FC236}">
                <a16:creationId xmlns:a16="http://schemas.microsoft.com/office/drawing/2014/main" id="{5FC716F8-8E6B-4FA0-9E5D-6BA0129A476B}"/>
              </a:ext>
            </a:extLst>
          </p:cNvPr>
          <p:cNvCxnSpPr>
            <a:cxnSpLocks/>
          </p:cNvCxnSpPr>
          <p:nvPr/>
        </p:nvCxnSpPr>
        <p:spPr>
          <a:xfrm rot="10800000">
            <a:off x="2660673" y="1768600"/>
            <a:ext cx="3088171" cy="197854"/>
          </a:xfrm>
          <a:prstGeom prst="bentConnector3">
            <a:avLst>
              <a:gd name="adj1" fmla="val 50000"/>
            </a:avLst>
          </a:prstGeom>
          <a:ln w="12700">
            <a:solidFill>
              <a:schemeClr val="accent1"/>
            </a:solidFill>
            <a:prstDash val="dash"/>
            <a:headEnd type="none"/>
            <a:tailEnd type="triangle" w="med" len="sm"/>
          </a:ln>
        </p:spPr>
        <p:style>
          <a:lnRef idx="1">
            <a:schemeClr val="accent1"/>
          </a:lnRef>
          <a:fillRef idx="0">
            <a:schemeClr val="accent1"/>
          </a:fillRef>
          <a:effectRef idx="0">
            <a:schemeClr val="accent1"/>
          </a:effectRef>
          <a:fontRef idx="minor">
            <a:schemeClr val="tx1"/>
          </a:fontRef>
        </p:style>
      </p:cxnSp>
      <p:pic>
        <p:nvPicPr>
          <p:cNvPr id="64" name="Graphic 46">
            <a:extLst>
              <a:ext uri="{FF2B5EF4-FFF2-40B4-BE49-F238E27FC236}">
                <a16:creationId xmlns:a16="http://schemas.microsoft.com/office/drawing/2014/main" id="{290613BC-DD21-064E-8A61-DD0A5CD75FB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94455" y="1704520"/>
            <a:ext cx="503888" cy="503888"/>
          </a:xfrm>
          <a:prstGeom prst="rect">
            <a:avLst/>
          </a:prstGeom>
        </p:spPr>
      </p:pic>
      <p:grpSp>
        <p:nvGrpSpPr>
          <p:cNvPr id="26" name="Group 25">
            <a:extLst>
              <a:ext uri="{FF2B5EF4-FFF2-40B4-BE49-F238E27FC236}">
                <a16:creationId xmlns:a16="http://schemas.microsoft.com/office/drawing/2014/main" id="{40EE5A3A-50C1-4BC4-BAD8-13160D053E44}"/>
              </a:ext>
            </a:extLst>
          </p:cNvPr>
          <p:cNvGrpSpPr/>
          <p:nvPr/>
        </p:nvGrpSpPr>
        <p:grpSpPr>
          <a:xfrm>
            <a:off x="3830275" y="2030532"/>
            <a:ext cx="1106627" cy="1116579"/>
            <a:chOff x="7977565" y="4585444"/>
            <a:chExt cx="1475503" cy="1488772"/>
          </a:xfrm>
        </p:grpSpPr>
        <p:sp>
          <p:nvSpPr>
            <p:cNvPr id="55" name="Shape 236">
              <a:extLst>
                <a:ext uri="{FF2B5EF4-FFF2-40B4-BE49-F238E27FC236}">
                  <a16:creationId xmlns:a16="http://schemas.microsoft.com/office/drawing/2014/main" id="{113EC89D-A12E-4F68-A27C-9EC9DDAA3836}"/>
                </a:ext>
              </a:extLst>
            </p:cNvPr>
            <p:cNvSpPr txBox="1"/>
            <p:nvPr/>
          </p:nvSpPr>
          <p:spPr>
            <a:xfrm>
              <a:off x="7977565" y="5173542"/>
              <a:ext cx="1475503" cy="900674"/>
            </a:xfrm>
            <a:prstGeom prst="rect">
              <a:avLst/>
            </a:prstGeom>
            <a:noFill/>
            <a:ln>
              <a:noFill/>
            </a:ln>
          </p:spPr>
          <p:txBody>
            <a:bodyPr wrap="square" lIns="68580" tIns="34290" rIns="68580" bIns="3429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78">
                <a:defRPr/>
              </a:pPr>
              <a:r>
                <a:rPr lang="en-US" sz="788" kern="0">
                  <a:solidFill>
                    <a:srgbClr val="1A1A1A"/>
                  </a:solidFill>
                  <a:latin typeface="Segoe UI Semibold"/>
                  <a:ea typeface="MS PGothic" panose="020B0600070205080204" pitchFamily="34" charset="-128"/>
                  <a:cs typeface="Segoe UI Semibold" panose="020B0702040204020203" pitchFamily="34" charset="0"/>
                  <a:sym typeface="Arial"/>
                </a:rPr>
                <a:t>Serve Scoring Requests</a:t>
              </a:r>
            </a:p>
            <a:p>
              <a:pPr algn="ctr" defTabSz="914378">
                <a:defRPr/>
              </a:pPr>
              <a:r>
                <a:rPr lang="en-US" sz="788" kern="0">
                  <a:solidFill>
                    <a:srgbClr val="0078D4"/>
                  </a:solidFill>
                  <a:latin typeface="Segoe UI Semibold"/>
                  <a:ea typeface="MS PGothic" panose="020B0600070205080204" pitchFamily="34" charset="-128"/>
                  <a:cs typeface="Segoe UI Semibold" panose="020B0702040204020203" pitchFamily="34" charset="0"/>
                </a:rPr>
                <a:t>Azure </a:t>
              </a:r>
            </a:p>
            <a:p>
              <a:pPr algn="ctr" defTabSz="914378">
                <a:defRPr/>
              </a:pPr>
              <a:r>
                <a:rPr lang="en-US" sz="788" kern="0">
                  <a:solidFill>
                    <a:srgbClr val="0078D4"/>
                  </a:solidFill>
                  <a:latin typeface="Segoe UI Semibold"/>
                  <a:ea typeface="MS PGothic" panose="020B0600070205080204" pitchFamily="34" charset="-128"/>
                  <a:cs typeface="Segoe UI Semibold" panose="020B0702040204020203" pitchFamily="34" charset="0"/>
                </a:rPr>
                <a:t>Kubernetes </a:t>
              </a:r>
            </a:p>
            <a:p>
              <a:pPr algn="ctr" defTabSz="914378">
                <a:defRPr/>
              </a:pPr>
              <a:r>
                <a:rPr lang="en-US" sz="788" kern="0">
                  <a:solidFill>
                    <a:srgbClr val="0078D4"/>
                  </a:solidFill>
                  <a:latin typeface="Segoe UI Semibold"/>
                  <a:ea typeface="MS PGothic" panose="020B0600070205080204" pitchFamily="34" charset="-128"/>
                  <a:cs typeface="Segoe UI Semibold" panose="020B0702040204020203" pitchFamily="34" charset="0"/>
                </a:rPr>
                <a:t>Services</a:t>
              </a:r>
              <a:endParaRPr lang="en-US" sz="788" kern="0">
                <a:solidFill>
                  <a:srgbClr val="1A1A1A"/>
                </a:solidFill>
                <a:latin typeface="Segoe UI Semibold"/>
                <a:ea typeface="MS PGothic" panose="020B0600070205080204" pitchFamily="34" charset="-128"/>
                <a:cs typeface="Segoe UI Semibold" panose="020B0702040204020203" pitchFamily="34" charset="0"/>
                <a:sym typeface="Arial"/>
              </a:endParaRPr>
            </a:p>
          </p:txBody>
        </p:sp>
        <p:pic>
          <p:nvPicPr>
            <p:cNvPr id="63" name="Graphic 55">
              <a:extLst>
                <a:ext uri="{FF2B5EF4-FFF2-40B4-BE49-F238E27FC236}">
                  <a16:creationId xmlns:a16="http://schemas.microsoft.com/office/drawing/2014/main" id="{22C17833-1C06-A448-B15B-48D0DF4C0CB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52100" y="4585444"/>
              <a:ext cx="683027" cy="683027"/>
            </a:xfrm>
            <a:prstGeom prst="rect">
              <a:avLst/>
            </a:prstGeom>
          </p:spPr>
        </p:pic>
        <p:pic>
          <p:nvPicPr>
            <p:cNvPr id="65" name="Graphic 46">
              <a:extLst>
                <a:ext uri="{FF2B5EF4-FFF2-40B4-BE49-F238E27FC236}">
                  <a16:creationId xmlns:a16="http://schemas.microsoft.com/office/drawing/2014/main" id="{E3B31105-177E-3A44-9EFE-16A56B8671C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53427" y="4686762"/>
              <a:ext cx="683027" cy="498425"/>
            </a:xfrm>
            <a:prstGeom prst="rect">
              <a:avLst/>
            </a:prstGeom>
          </p:spPr>
        </p:pic>
      </p:grpSp>
      <p:grpSp>
        <p:nvGrpSpPr>
          <p:cNvPr id="79" name="Group 78">
            <a:extLst>
              <a:ext uri="{FF2B5EF4-FFF2-40B4-BE49-F238E27FC236}">
                <a16:creationId xmlns:a16="http://schemas.microsoft.com/office/drawing/2014/main" id="{64769D99-0F0C-43D1-8164-6C862E58F9FA}"/>
              </a:ext>
            </a:extLst>
          </p:cNvPr>
          <p:cNvGrpSpPr/>
          <p:nvPr/>
        </p:nvGrpSpPr>
        <p:grpSpPr>
          <a:xfrm>
            <a:off x="1510481" y="3262568"/>
            <a:ext cx="1106627" cy="878195"/>
            <a:chOff x="4457523" y="3124040"/>
            <a:chExt cx="1475503" cy="1170926"/>
          </a:xfrm>
        </p:grpSpPr>
        <p:sp>
          <p:nvSpPr>
            <p:cNvPr id="74" name="Shape 236">
              <a:extLst>
                <a:ext uri="{FF2B5EF4-FFF2-40B4-BE49-F238E27FC236}">
                  <a16:creationId xmlns:a16="http://schemas.microsoft.com/office/drawing/2014/main" id="{814D1480-11FF-4460-BCBF-7C53295EE6EF}"/>
                </a:ext>
              </a:extLst>
            </p:cNvPr>
            <p:cNvSpPr txBox="1"/>
            <p:nvPr/>
          </p:nvSpPr>
          <p:spPr>
            <a:xfrm>
              <a:off x="4457523" y="3879297"/>
              <a:ext cx="1475503" cy="415669"/>
            </a:xfrm>
            <a:prstGeom prst="rect">
              <a:avLst/>
            </a:prstGeom>
            <a:noFill/>
            <a:ln>
              <a:noFill/>
            </a:ln>
          </p:spPr>
          <p:txBody>
            <a:bodyPr wrap="square" lIns="68580" tIns="34290" rIns="68580" bIns="3429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78">
                <a:defRPr/>
              </a:pPr>
              <a:r>
                <a:rPr lang="en-US" sz="788" kern="0">
                  <a:solidFill>
                    <a:srgbClr val="1A1A1A"/>
                  </a:solidFill>
                  <a:latin typeface="Segoe UI Semibold"/>
                  <a:ea typeface="MS PGothic" panose="020B0600070205080204" pitchFamily="34" charset="-128"/>
                  <a:cs typeface="Segoe UI Semibold" panose="020B0702040204020203" pitchFamily="34" charset="0"/>
                </a:rPr>
                <a:t>Docker Image</a:t>
              </a:r>
              <a:endParaRPr lang="en-US" sz="788" kern="0">
                <a:solidFill>
                  <a:srgbClr val="0078D4"/>
                </a:solidFill>
                <a:latin typeface="Segoe UI Semibold"/>
                <a:ea typeface="MS PGothic" panose="020B0600070205080204" pitchFamily="34" charset="-128"/>
                <a:cs typeface="Segoe UI Semibold" panose="020B0702040204020203" pitchFamily="34" charset="0"/>
              </a:endParaRPr>
            </a:p>
            <a:p>
              <a:pPr algn="ctr" defTabSz="914378">
                <a:defRPr/>
              </a:pPr>
              <a:r>
                <a:rPr lang="en-US" sz="788" kern="0">
                  <a:solidFill>
                    <a:srgbClr val="0078D4"/>
                  </a:solidFill>
                  <a:latin typeface="Segoe UI Semibold"/>
                  <a:ea typeface="MS PGothic" panose="020B0600070205080204" pitchFamily="34" charset="-128"/>
                  <a:cs typeface="Segoe UI Semibold" panose="020B0702040204020203" pitchFamily="34" charset="0"/>
                </a:rPr>
                <a:t>Docker Hub</a:t>
              </a:r>
              <a:endParaRPr lang="en-US" sz="788" kern="0">
                <a:solidFill>
                  <a:srgbClr val="1A1A1A"/>
                </a:solidFill>
                <a:latin typeface="Segoe UI Semibold"/>
                <a:ea typeface="MS PGothic" panose="020B0600070205080204" pitchFamily="34" charset="-128"/>
                <a:cs typeface="Segoe UI Semibold" panose="020B0702040204020203" pitchFamily="34" charset="0"/>
                <a:sym typeface="Arial"/>
              </a:endParaRPr>
            </a:p>
          </p:txBody>
        </p:sp>
        <p:pic>
          <p:nvPicPr>
            <p:cNvPr id="76" name="Picture 75">
              <a:extLst>
                <a:ext uri="{FF2B5EF4-FFF2-40B4-BE49-F238E27FC236}">
                  <a16:creationId xmlns:a16="http://schemas.microsoft.com/office/drawing/2014/main" id="{CFFF08BC-A9AD-4FE3-A677-5F577BCC551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12829" y="3124040"/>
              <a:ext cx="868551" cy="868551"/>
            </a:xfrm>
            <a:prstGeom prst="rect">
              <a:avLst/>
            </a:prstGeom>
          </p:spPr>
        </p:pic>
      </p:grpSp>
      <p:sp>
        <p:nvSpPr>
          <p:cNvPr id="6" name="TextBox 5">
            <a:extLst>
              <a:ext uri="{FF2B5EF4-FFF2-40B4-BE49-F238E27FC236}">
                <a16:creationId xmlns:a16="http://schemas.microsoft.com/office/drawing/2014/main" id="{85568DE5-4A49-4030-A2CD-6D32509DE13F}"/>
              </a:ext>
            </a:extLst>
          </p:cNvPr>
          <p:cNvSpPr txBox="1"/>
          <p:nvPr/>
        </p:nvSpPr>
        <p:spPr>
          <a:xfrm>
            <a:off x="4865699" y="1102378"/>
            <a:ext cx="855461" cy="369332"/>
          </a:xfrm>
          <a:prstGeom prst="rect">
            <a:avLst/>
          </a:prstGeom>
          <a:noFill/>
        </p:spPr>
        <p:txBody>
          <a:bodyPr wrap="square" rtlCol="0">
            <a:spAutoFit/>
          </a:bodyPr>
          <a:lstStyle/>
          <a:p>
            <a:pPr defTabSz="685800"/>
            <a:r>
              <a:rPr lang="en-US" b="1">
                <a:solidFill>
                  <a:srgbClr val="0E7FD6"/>
                </a:solidFill>
                <a:latin typeface="Calibri" panose="020F0502020204030204"/>
              </a:rPr>
              <a:t>Azure</a:t>
            </a:r>
            <a:endParaRPr lang="en-US" sz="1350" b="1">
              <a:solidFill>
                <a:srgbClr val="0E7FD6"/>
              </a:solidFill>
              <a:latin typeface="Calibri" panose="020F0502020204030204"/>
            </a:endParaRPr>
          </a:p>
        </p:txBody>
      </p:sp>
      <p:sp>
        <p:nvSpPr>
          <p:cNvPr id="57" name="Rectangle: Rounded Corners 56">
            <a:extLst>
              <a:ext uri="{FF2B5EF4-FFF2-40B4-BE49-F238E27FC236}">
                <a16:creationId xmlns:a16="http://schemas.microsoft.com/office/drawing/2014/main" id="{8FB85D34-0787-4314-B370-D4FD4EB1D8B5}"/>
              </a:ext>
            </a:extLst>
          </p:cNvPr>
          <p:cNvSpPr/>
          <p:nvPr/>
        </p:nvSpPr>
        <p:spPr>
          <a:xfrm>
            <a:off x="3370326" y="3166231"/>
            <a:ext cx="1980590" cy="15635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GB" sz="1350">
              <a:solidFill>
                <a:prstClr val="white"/>
              </a:solidFill>
              <a:latin typeface="Calibri" panose="020F0502020204030204"/>
            </a:endParaRPr>
          </a:p>
        </p:txBody>
      </p:sp>
      <p:sp>
        <p:nvSpPr>
          <p:cNvPr id="10" name="Rectangle: Rounded Corners 9">
            <a:extLst>
              <a:ext uri="{FF2B5EF4-FFF2-40B4-BE49-F238E27FC236}">
                <a16:creationId xmlns:a16="http://schemas.microsoft.com/office/drawing/2014/main" id="{F1492C9A-1E38-4003-B192-2CFF56D1E7CE}"/>
              </a:ext>
            </a:extLst>
          </p:cNvPr>
          <p:cNvSpPr/>
          <p:nvPr/>
        </p:nvSpPr>
        <p:spPr>
          <a:xfrm>
            <a:off x="3501999" y="3329690"/>
            <a:ext cx="1722730" cy="1314974"/>
          </a:xfrm>
          <a:prstGeom prst="round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GB" sz="1350">
              <a:solidFill>
                <a:prstClr val="white"/>
              </a:solidFill>
              <a:latin typeface="Calibri" panose="020F0502020204030204"/>
            </a:endParaRPr>
          </a:p>
        </p:txBody>
      </p:sp>
      <p:sp>
        <p:nvSpPr>
          <p:cNvPr id="54" name="Rectangle: Rounded Corners 53">
            <a:extLst>
              <a:ext uri="{FF2B5EF4-FFF2-40B4-BE49-F238E27FC236}">
                <a16:creationId xmlns:a16="http://schemas.microsoft.com/office/drawing/2014/main" id="{15DC0E0A-CFEC-4304-8EF9-884CAE3918A2}"/>
              </a:ext>
            </a:extLst>
          </p:cNvPr>
          <p:cNvSpPr/>
          <p:nvPr/>
        </p:nvSpPr>
        <p:spPr>
          <a:xfrm>
            <a:off x="3633990" y="3473871"/>
            <a:ext cx="1481011" cy="1090644"/>
          </a:xfrm>
          <a:prstGeom prst="roundRect">
            <a:avLst/>
          </a:prstGeom>
          <a:solidFill>
            <a:schemeClr val="bg1"/>
          </a:solidFill>
          <a:ln cmpd="sng">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GB" sz="1350">
              <a:solidFill>
                <a:prstClr val="white"/>
              </a:solidFill>
              <a:latin typeface="Calibri" panose="020F0502020204030204"/>
            </a:endParaRPr>
          </a:p>
        </p:txBody>
      </p:sp>
      <p:sp>
        <p:nvSpPr>
          <p:cNvPr id="12" name="TextBox 11">
            <a:extLst>
              <a:ext uri="{FF2B5EF4-FFF2-40B4-BE49-F238E27FC236}">
                <a16:creationId xmlns:a16="http://schemas.microsoft.com/office/drawing/2014/main" id="{CA5A34D7-D4A7-426F-9717-343C3B0E4C97}"/>
              </a:ext>
            </a:extLst>
          </p:cNvPr>
          <p:cNvSpPr txBox="1"/>
          <p:nvPr/>
        </p:nvSpPr>
        <p:spPr>
          <a:xfrm>
            <a:off x="3633989" y="3194837"/>
            <a:ext cx="435803" cy="253916"/>
          </a:xfrm>
          <a:prstGeom prst="rect">
            <a:avLst/>
          </a:prstGeom>
          <a:solidFill>
            <a:schemeClr val="bg1"/>
          </a:solidFill>
        </p:spPr>
        <p:txBody>
          <a:bodyPr wrap="square" rtlCol="0">
            <a:spAutoFit/>
          </a:bodyPr>
          <a:lstStyle/>
          <a:p>
            <a:pPr defTabSz="685800"/>
            <a:r>
              <a:rPr lang="en-GB" sz="1050">
                <a:solidFill>
                  <a:prstClr val="black"/>
                </a:solidFill>
                <a:latin typeface="Calibri" panose="020F0502020204030204"/>
              </a:rPr>
              <a:t>Pod</a:t>
            </a:r>
          </a:p>
        </p:txBody>
      </p:sp>
      <p:sp>
        <p:nvSpPr>
          <p:cNvPr id="56" name="TextBox 55">
            <a:extLst>
              <a:ext uri="{FF2B5EF4-FFF2-40B4-BE49-F238E27FC236}">
                <a16:creationId xmlns:a16="http://schemas.microsoft.com/office/drawing/2014/main" id="{8C50FA16-67A5-4871-A267-5E2072195DD9}"/>
              </a:ext>
            </a:extLst>
          </p:cNvPr>
          <p:cNvSpPr txBox="1"/>
          <p:nvPr/>
        </p:nvSpPr>
        <p:spPr>
          <a:xfrm>
            <a:off x="4062033" y="3342196"/>
            <a:ext cx="662618" cy="415498"/>
          </a:xfrm>
          <a:prstGeom prst="rect">
            <a:avLst/>
          </a:prstGeom>
          <a:solidFill>
            <a:schemeClr val="bg1"/>
          </a:solidFill>
        </p:spPr>
        <p:txBody>
          <a:bodyPr wrap="square" rtlCol="0">
            <a:spAutoFit/>
          </a:bodyPr>
          <a:lstStyle/>
          <a:p>
            <a:pPr defTabSz="685800"/>
            <a:r>
              <a:rPr lang="en-GB" sz="1050">
                <a:solidFill>
                  <a:prstClr val="black"/>
                </a:solidFill>
                <a:latin typeface="Calibri" panose="020F0502020204030204"/>
              </a:rPr>
              <a:t>Flask App</a:t>
            </a:r>
          </a:p>
        </p:txBody>
      </p:sp>
      <p:sp>
        <p:nvSpPr>
          <p:cNvPr id="14" name="TextBox 13">
            <a:extLst>
              <a:ext uri="{FF2B5EF4-FFF2-40B4-BE49-F238E27FC236}">
                <a16:creationId xmlns:a16="http://schemas.microsoft.com/office/drawing/2014/main" id="{E536BED0-0D5B-494F-9B00-B9D3D401611B}"/>
              </a:ext>
            </a:extLst>
          </p:cNvPr>
          <p:cNvSpPr txBox="1"/>
          <p:nvPr/>
        </p:nvSpPr>
        <p:spPr>
          <a:xfrm>
            <a:off x="3702987" y="4207756"/>
            <a:ext cx="1307772" cy="230832"/>
          </a:xfrm>
          <a:prstGeom prst="rect">
            <a:avLst/>
          </a:prstGeom>
          <a:solidFill>
            <a:schemeClr val="tx1">
              <a:lumMod val="50000"/>
              <a:lumOff val="50000"/>
            </a:schemeClr>
          </a:solidFill>
        </p:spPr>
        <p:txBody>
          <a:bodyPr wrap="square" rtlCol="0">
            <a:spAutoFit/>
          </a:bodyPr>
          <a:lstStyle/>
          <a:p>
            <a:pPr algn="ctr" defTabSz="685800"/>
            <a:r>
              <a:rPr lang="en-GB" sz="900">
                <a:solidFill>
                  <a:srgbClr val="F7F7F7"/>
                </a:solidFill>
                <a:latin typeface="Calibri" panose="020F0502020204030204"/>
              </a:rPr>
              <a:t>Model Scoring Function</a:t>
            </a:r>
          </a:p>
        </p:txBody>
      </p:sp>
      <p:cxnSp>
        <p:nvCxnSpPr>
          <p:cNvPr id="21" name="Straight Arrow Connector 20">
            <a:extLst>
              <a:ext uri="{FF2B5EF4-FFF2-40B4-BE49-F238E27FC236}">
                <a16:creationId xmlns:a16="http://schemas.microsoft.com/office/drawing/2014/main" id="{0DF1E792-3E01-41F9-9805-627DF2247581}"/>
              </a:ext>
            </a:extLst>
          </p:cNvPr>
          <p:cNvCxnSpPr>
            <a:cxnSpLocks/>
          </p:cNvCxnSpPr>
          <p:nvPr/>
        </p:nvCxnSpPr>
        <p:spPr>
          <a:xfrm>
            <a:off x="4000874" y="2542803"/>
            <a:ext cx="0" cy="16032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8687E87-2500-4292-9C95-F90AD647F94A}"/>
              </a:ext>
            </a:extLst>
          </p:cNvPr>
          <p:cNvCxnSpPr>
            <a:cxnSpLocks/>
          </p:cNvCxnSpPr>
          <p:nvPr/>
        </p:nvCxnSpPr>
        <p:spPr>
          <a:xfrm flipV="1">
            <a:off x="4772627" y="2558851"/>
            <a:ext cx="0" cy="158716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1B02950C-B910-4AB6-9BE0-2DB14257C2EF}"/>
              </a:ext>
            </a:extLst>
          </p:cNvPr>
          <p:cNvSpPr txBox="1"/>
          <p:nvPr/>
        </p:nvSpPr>
        <p:spPr>
          <a:xfrm>
            <a:off x="4367759" y="3688383"/>
            <a:ext cx="719441" cy="230832"/>
          </a:xfrm>
          <a:prstGeom prst="rect">
            <a:avLst/>
          </a:prstGeom>
          <a:solidFill>
            <a:srgbClr val="FFC000"/>
          </a:solidFill>
        </p:spPr>
        <p:txBody>
          <a:bodyPr wrap="square" rtlCol="0">
            <a:spAutoFit/>
          </a:bodyPr>
          <a:lstStyle/>
          <a:p>
            <a:pPr algn="ctr" defTabSz="685800"/>
            <a:r>
              <a:rPr lang="en-GB" sz="900">
                <a:solidFill>
                  <a:srgbClr val="F7F7F7"/>
                </a:solidFill>
                <a:latin typeface="Calibri" panose="020F0502020204030204"/>
              </a:rPr>
              <a:t>Prediction</a:t>
            </a:r>
          </a:p>
        </p:txBody>
      </p:sp>
      <p:sp>
        <p:nvSpPr>
          <p:cNvPr id="67" name="TextBox 66">
            <a:extLst>
              <a:ext uri="{FF2B5EF4-FFF2-40B4-BE49-F238E27FC236}">
                <a16:creationId xmlns:a16="http://schemas.microsoft.com/office/drawing/2014/main" id="{DACF06F1-30C0-4661-8B5C-4D5D54FAAC54}"/>
              </a:ext>
            </a:extLst>
          </p:cNvPr>
          <p:cNvSpPr txBox="1"/>
          <p:nvPr/>
        </p:nvSpPr>
        <p:spPr>
          <a:xfrm>
            <a:off x="3725575" y="3688383"/>
            <a:ext cx="550770" cy="230832"/>
          </a:xfrm>
          <a:prstGeom prst="rect">
            <a:avLst/>
          </a:prstGeom>
          <a:solidFill>
            <a:srgbClr val="326DE6"/>
          </a:solidFill>
        </p:spPr>
        <p:txBody>
          <a:bodyPr wrap="square" rtlCol="0">
            <a:spAutoFit/>
          </a:bodyPr>
          <a:lstStyle/>
          <a:p>
            <a:pPr algn="ctr" defTabSz="685800"/>
            <a:r>
              <a:rPr lang="en-GB" sz="900">
                <a:solidFill>
                  <a:srgbClr val="F7F7F7"/>
                </a:solidFill>
                <a:latin typeface="Calibri" panose="020F0502020204030204"/>
              </a:rPr>
              <a:t>Data</a:t>
            </a:r>
          </a:p>
        </p:txBody>
      </p:sp>
      <p:sp>
        <p:nvSpPr>
          <p:cNvPr id="31" name="TextBox 30">
            <a:extLst>
              <a:ext uri="{FF2B5EF4-FFF2-40B4-BE49-F238E27FC236}">
                <a16:creationId xmlns:a16="http://schemas.microsoft.com/office/drawing/2014/main" id="{8A203C95-B4B0-4AA4-894A-FDBFE65322E4}"/>
              </a:ext>
            </a:extLst>
          </p:cNvPr>
          <p:cNvSpPr txBox="1"/>
          <p:nvPr/>
        </p:nvSpPr>
        <p:spPr>
          <a:xfrm>
            <a:off x="3502013" y="2581717"/>
            <a:ext cx="567784" cy="369332"/>
          </a:xfrm>
          <a:prstGeom prst="rect">
            <a:avLst/>
          </a:prstGeom>
          <a:noFill/>
        </p:spPr>
        <p:txBody>
          <a:bodyPr wrap="none" rtlCol="0">
            <a:spAutoFit/>
          </a:bodyPr>
          <a:lstStyle/>
          <a:p>
            <a:pPr algn="ctr" defTabSz="685800"/>
            <a:r>
              <a:rPr lang="en-GB" sz="900">
                <a:solidFill>
                  <a:srgbClr val="4472C4"/>
                </a:solidFill>
                <a:latin typeface="Calibri" panose="020F0502020204030204"/>
              </a:rPr>
              <a:t>HTTP</a:t>
            </a:r>
          </a:p>
          <a:p>
            <a:pPr algn="ctr" defTabSz="685800"/>
            <a:r>
              <a:rPr lang="en-GB" sz="900">
                <a:solidFill>
                  <a:srgbClr val="4472C4"/>
                </a:solidFill>
                <a:latin typeface="Calibri" panose="020F0502020204030204"/>
              </a:rPr>
              <a:t>Request</a:t>
            </a:r>
          </a:p>
        </p:txBody>
      </p:sp>
      <p:sp>
        <p:nvSpPr>
          <p:cNvPr id="69" name="TextBox 68">
            <a:extLst>
              <a:ext uri="{FF2B5EF4-FFF2-40B4-BE49-F238E27FC236}">
                <a16:creationId xmlns:a16="http://schemas.microsoft.com/office/drawing/2014/main" id="{D9591B70-54A4-4979-8361-BFF4F133F7A1}"/>
              </a:ext>
            </a:extLst>
          </p:cNvPr>
          <p:cNvSpPr txBox="1"/>
          <p:nvPr/>
        </p:nvSpPr>
        <p:spPr>
          <a:xfrm>
            <a:off x="4713321" y="2570058"/>
            <a:ext cx="635110" cy="369332"/>
          </a:xfrm>
          <a:prstGeom prst="rect">
            <a:avLst/>
          </a:prstGeom>
          <a:noFill/>
        </p:spPr>
        <p:txBody>
          <a:bodyPr wrap="none" rtlCol="0">
            <a:spAutoFit/>
          </a:bodyPr>
          <a:lstStyle/>
          <a:p>
            <a:pPr algn="ctr" defTabSz="685800"/>
            <a:r>
              <a:rPr lang="en-GB" sz="900">
                <a:solidFill>
                  <a:srgbClr val="4472C4"/>
                </a:solidFill>
                <a:latin typeface="Calibri" panose="020F0502020204030204"/>
              </a:rPr>
              <a:t>HTTP</a:t>
            </a:r>
          </a:p>
          <a:p>
            <a:pPr algn="ctr" defTabSz="685800"/>
            <a:r>
              <a:rPr lang="en-GB" sz="900">
                <a:solidFill>
                  <a:srgbClr val="4472C4"/>
                </a:solidFill>
                <a:latin typeface="Calibri" panose="020F0502020204030204"/>
              </a:rPr>
              <a:t>Response</a:t>
            </a:r>
          </a:p>
        </p:txBody>
      </p:sp>
      <p:cxnSp>
        <p:nvCxnSpPr>
          <p:cNvPr id="72" name="Straight Arrow Connector 87">
            <a:extLst>
              <a:ext uri="{FF2B5EF4-FFF2-40B4-BE49-F238E27FC236}">
                <a16:creationId xmlns:a16="http://schemas.microsoft.com/office/drawing/2014/main" id="{E96F5842-6A52-4E05-8A19-F6EA38F6F32E}"/>
              </a:ext>
            </a:extLst>
          </p:cNvPr>
          <p:cNvCxnSpPr>
            <a:cxnSpLocks/>
          </p:cNvCxnSpPr>
          <p:nvPr/>
        </p:nvCxnSpPr>
        <p:spPr>
          <a:xfrm flipV="1">
            <a:off x="2311249" y="2284555"/>
            <a:ext cx="1462910" cy="1449536"/>
          </a:xfrm>
          <a:prstGeom prst="bentConnector3">
            <a:avLst>
              <a:gd name="adj1" fmla="val 32749"/>
            </a:avLst>
          </a:prstGeom>
          <a:ln w="12700">
            <a:solidFill>
              <a:schemeClr val="accent1"/>
            </a:solidFill>
            <a:prstDash val="dash"/>
            <a:headEnd type="none"/>
            <a:tailEnd type="triangle" w="med" len="sm"/>
          </a:ln>
        </p:spPr>
        <p:style>
          <a:lnRef idx="1">
            <a:schemeClr val="accent1"/>
          </a:lnRef>
          <a:fillRef idx="0">
            <a:schemeClr val="accent1"/>
          </a:fillRef>
          <a:effectRef idx="0">
            <a:schemeClr val="accent1"/>
          </a:effectRef>
          <a:fontRef idx="minor">
            <a:schemeClr val="tx1"/>
          </a:fontRef>
        </p:style>
      </p:cxnSp>
      <p:sp>
        <p:nvSpPr>
          <p:cNvPr id="68" name="Title 1">
            <a:extLst>
              <a:ext uri="{FF2B5EF4-FFF2-40B4-BE49-F238E27FC236}">
                <a16:creationId xmlns:a16="http://schemas.microsoft.com/office/drawing/2014/main" id="{B572AD39-BA4E-40BA-AD3E-0D1E05542B07}"/>
              </a:ext>
            </a:extLst>
          </p:cNvPr>
          <p:cNvSpPr txBox="1">
            <a:spLocks/>
          </p:cNvSpPr>
          <p:nvPr/>
        </p:nvSpPr>
        <p:spPr>
          <a:xfrm>
            <a:off x="510779" y="416571"/>
            <a:ext cx="8197998" cy="629447"/>
          </a:xfrm>
          <a:prstGeom prst="rect">
            <a:avLst/>
          </a:prstGeom>
        </p:spPr>
        <p:txBody>
          <a:bodyPr lIns="0">
            <a:noAutofit/>
          </a:bodyPr>
          <a:lstStyle>
            <a:lvl1pPr algn="l" defTabSz="457200" rtl="0" eaLnBrk="1" latinLnBrk="0" hangingPunct="1">
              <a:lnSpc>
                <a:spcPct val="90000"/>
              </a:lnSpc>
              <a:spcBef>
                <a:spcPct val="0"/>
              </a:spcBef>
              <a:buNone/>
              <a:defRPr sz="4000" b="1" kern="1200">
                <a:solidFill>
                  <a:schemeClr val="tx1">
                    <a:lumMod val="85000"/>
                    <a:lumOff val="15000"/>
                  </a:schemeClr>
                </a:solidFill>
                <a:latin typeface="Arial"/>
                <a:ea typeface="+mj-ea"/>
                <a:cs typeface="Arial"/>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a:ln>
                  <a:noFill/>
                </a:ln>
                <a:solidFill>
                  <a:sysClr val="windowText" lastClr="000000">
                    <a:lumMod val="85000"/>
                    <a:lumOff val="15000"/>
                  </a:sysClr>
                </a:solidFill>
                <a:effectLst/>
                <a:uLnTx/>
                <a:uFillTx/>
                <a:latin typeface="Arial"/>
                <a:ea typeface="+mj-ea"/>
                <a:cs typeface="Arial"/>
              </a:rPr>
              <a:t>Deploy on Kubernetes with Kubectl</a:t>
            </a:r>
          </a:p>
        </p:txBody>
      </p:sp>
      <p:sp>
        <p:nvSpPr>
          <p:cNvPr id="11" name="Rectangle 10">
            <a:extLst>
              <a:ext uri="{FF2B5EF4-FFF2-40B4-BE49-F238E27FC236}">
                <a16:creationId xmlns:a16="http://schemas.microsoft.com/office/drawing/2014/main" id="{4F7368D3-B1A1-490A-95CE-D345CBE15D07}"/>
              </a:ext>
            </a:extLst>
          </p:cNvPr>
          <p:cNvSpPr/>
          <p:nvPr/>
        </p:nvSpPr>
        <p:spPr>
          <a:xfrm>
            <a:off x="1510481" y="4749644"/>
            <a:ext cx="6683467" cy="369332"/>
          </a:xfrm>
          <a:prstGeom prst="rect">
            <a:avLst/>
          </a:prstGeom>
        </p:spPr>
        <p:txBody>
          <a:bodyPr wrap="square">
            <a:spAutoFit/>
          </a:bodyPr>
          <a:lstStyle/>
          <a:p>
            <a:r>
              <a:rPr lang="en-US">
                <a:hlinkClick r:id="rId9"/>
              </a:rPr>
              <a:t>https://github.com/Microsoft/AKSDeploymentTutorial.git</a:t>
            </a:r>
            <a:endParaRPr lang="en-US"/>
          </a:p>
        </p:txBody>
      </p:sp>
    </p:spTree>
    <p:extLst>
      <p:ext uri="{BB962C8B-B14F-4D97-AF65-F5344CB8AC3E}">
        <p14:creationId xmlns:p14="http://schemas.microsoft.com/office/powerpoint/2010/main" val="3495180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a:t>Deploy on Kubernetes with </a:t>
            </a:r>
            <a:r>
              <a:rPr lang="en-US" sz="3200" err="1"/>
              <a:t>AzureML</a:t>
            </a:r>
            <a:r>
              <a:rPr lang="en-US" sz="3200"/>
              <a:t> </a:t>
            </a:r>
          </a:p>
        </p:txBody>
      </p:sp>
      <p:sp>
        <p:nvSpPr>
          <p:cNvPr id="3" name="Content Placeholder 2"/>
          <p:cNvSpPr>
            <a:spLocks noGrp="1"/>
          </p:cNvSpPr>
          <p:nvPr>
            <p:ph idx="12"/>
          </p:nvPr>
        </p:nvSpPr>
        <p:spPr/>
        <p:txBody>
          <a:bodyPr/>
          <a:lstStyle/>
          <a:p>
            <a:pPr marL="342900" indent="-342900">
              <a:buFont typeface="Arial" panose="020B0604020202020204" pitchFamily="34" charset="0"/>
              <a:buChar char="•"/>
            </a:pPr>
            <a:r>
              <a:rPr lang="en-US" err="1"/>
              <a:t>AzureML</a:t>
            </a:r>
            <a:r>
              <a:rPr lang="en-US"/>
              <a:t> setup, develop model, register the model to your </a:t>
            </a:r>
            <a:r>
              <a:rPr lang="en-US" err="1"/>
              <a:t>AzureML</a:t>
            </a:r>
            <a:r>
              <a:rPr lang="en-US"/>
              <a:t> Workspace, develop model API (scoring script) </a:t>
            </a:r>
          </a:p>
          <a:p>
            <a:pPr marL="342900" indent="-342900">
              <a:buFont typeface="Arial" panose="020B0604020202020204" pitchFamily="34" charset="0"/>
              <a:buChar char="•"/>
            </a:pPr>
            <a:r>
              <a:rPr lang="en-US"/>
              <a:t>Build image with </a:t>
            </a:r>
            <a:r>
              <a:rPr lang="en-US" err="1"/>
              <a:t>AzureML</a:t>
            </a:r>
            <a:r>
              <a:rPr lang="en-US"/>
              <a:t> using </a:t>
            </a:r>
            <a:r>
              <a:rPr lang="en-US" err="1"/>
              <a:t>conda</a:t>
            </a:r>
            <a:r>
              <a:rPr lang="en-US"/>
              <a:t> dependencies, pip requirements and  other dependencies</a:t>
            </a:r>
          </a:p>
          <a:p>
            <a:pPr marL="342900" indent="-342900">
              <a:buFont typeface="Arial" panose="020B0604020202020204" pitchFamily="34" charset="0"/>
              <a:buChar char="•"/>
            </a:pPr>
            <a:r>
              <a:rPr lang="en-US"/>
              <a:t>Pull image from Azure Container Registry (ACR) and test locally</a:t>
            </a:r>
          </a:p>
          <a:p>
            <a:pPr marL="342900" indent="-342900">
              <a:buFont typeface="Arial" panose="020B0604020202020204" pitchFamily="34" charset="0"/>
              <a:buChar char="•"/>
            </a:pPr>
            <a:r>
              <a:rPr lang="en-US"/>
              <a:t>Provision Kubernetes cluster and deploy webservice with </a:t>
            </a:r>
            <a:r>
              <a:rPr lang="en-US" err="1"/>
              <a:t>AzureML</a:t>
            </a:r>
            <a:r>
              <a:rPr lang="en-US"/>
              <a:t>.</a:t>
            </a:r>
          </a:p>
          <a:p>
            <a:endParaRPr lang="en-US"/>
          </a:p>
        </p:txBody>
      </p:sp>
    </p:spTree>
    <p:extLst>
      <p:ext uri="{BB962C8B-B14F-4D97-AF65-F5344CB8AC3E}">
        <p14:creationId xmlns:p14="http://schemas.microsoft.com/office/powerpoint/2010/main" val="4139666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a:extLst>
              <a:ext uri="{FF2B5EF4-FFF2-40B4-BE49-F238E27FC236}">
                <a16:creationId xmlns:a16="http://schemas.microsoft.com/office/drawing/2014/main" id="{9ED04178-9E16-40A3-B425-A66676DE7147}"/>
              </a:ext>
            </a:extLst>
          </p:cNvPr>
          <p:cNvSpPr/>
          <p:nvPr/>
        </p:nvSpPr>
        <p:spPr bwMode="auto">
          <a:xfrm>
            <a:off x="5006332" y="956800"/>
            <a:ext cx="1743457" cy="3831999"/>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109728" rIns="137160" bIns="1097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532945">
              <a:spcBef>
                <a:spcPct val="0"/>
              </a:spcBef>
              <a:spcAft>
                <a:spcPct val="35000"/>
              </a:spcAft>
              <a:defRPr/>
            </a:pPr>
            <a:endParaRPr lang="en-US" sz="1050" kern="0">
              <a:solidFill>
                <a:srgbClr val="0078D7"/>
              </a:solidFill>
              <a:latin typeface="Segoe UI Semibold" panose="020B0702040204020203" pitchFamily="34" charset="0"/>
              <a:cs typeface="Segoe UI Semibold" panose="020B0702040204020203" pitchFamily="34" charset="0"/>
            </a:endParaRPr>
          </a:p>
        </p:txBody>
      </p:sp>
      <p:sp>
        <p:nvSpPr>
          <p:cNvPr id="75" name="Rectangle 74">
            <a:extLst>
              <a:ext uri="{FF2B5EF4-FFF2-40B4-BE49-F238E27FC236}">
                <a16:creationId xmlns:a16="http://schemas.microsoft.com/office/drawing/2014/main" id="{C568FE71-A51F-4265-9961-67E39C46CB32}"/>
              </a:ext>
            </a:extLst>
          </p:cNvPr>
          <p:cNvSpPr/>
          <p:nvPr/>
        </p:nvSpPr>
        <p:spPr bwMode="auto">
          <a:xfrm>
            <a:off x="3413931" y="956800"/>
            <a:ext cx="1456628" cy="3831999"/>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109728" rIns="137160" bIns="1097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532945">
              <a:spcBef>
                <a:spcPct val="0"/>
              </a:spcBef>
              <a:spcAft>
                <a:spcPct val="35000"/>
              </a:spcAft>
              <a:defRPr/>
            </a:pPr>
            <a:endParaRPr lang="en-US" sz="1050" kern="0">
              <a:solidFill>
                <a:srgbClr val="0078D7"/>
              </a:solidFill>
              <a:latin typeface="Segoe UI Semibold" panose="020B0702040204020203" pitchFamily="34" charset="0"/>
              <a:cs typeface="Segoe UI Semibold" panose="020B0702040204020203" pitchFamily="34" charset="0"/>
            </a:endParaRPr>
          </a:p>
        </p:txBody>
      </p:sp>
      <p:sp>
        <p:nvSpPr>
          <p:cNvPr id="4" name="Rectangle 3">
            <a:extLst>
              <a:ext uri="{FF2B5EF4-FFF2-40B4-BE49-F238E27FC236}">
                <a16:creationId xmlns:a16="http://schemas.microsoft.com/office/drawing/2014/main" id="{918D1362-2DA9-4E72-97C7-1CD67E0D3239}"/>
              </a:ext>
            </a:extLst>
          </p:cNvPr>
          <p:cNvSpPr/>
          <p:nvPr/>
        </p:nvSpPr>
        <p:spPr bwMode="auto">
          <a:xfrm>
            <a:off x="1654418" y="956800"/>
            <a:ext cx="1317224" cy="3831999"/>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109728" rIns="137160" bIns="1097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532945">
              <a:spcBef>
                <a:spcPct val="0"/>
              </a:spcBef>
              <a:spcAft>
                <a:spcPct val="35000"/>
              </a:spcAft>
              <a:defRPr/>
            </a:pPr>
            <a:endParaRPr lang="en-US" sz="1050" kern="0">
              <a:solidFill>
                <a:srgbClr val="0078D7"/>
              </a:solidFill>
              <a:latin typeface="Segoe UI Semibold" panose="020B0702040204020203" pitchFamily="34" charset="0"/>
              <a:cs typeface="Segoe UI Semibold" panose="020B0702040204020203" pitchFamily="34" charset="0"/>
            </a:endParaRPr>
          </a:p>
        </p:txBody>
      </p:sp>
      <p:cxnSp>
        <p:nvCxnSpPr>
          <p:cNvPr id="15" name="Straight Arrow Connector 14">
            <a:extLst>
              <a:ext uri="{FF2B5EF4-FFF2-40B4-BE49-F238E27FC236}">
                <a16:creationId xmlns:a16="http://schemas.microsoft.com/office/drawing/2014/main" id="{296C8237-8062-4B3B-B986-F7EADA899756}"/>
              </a:ext>
            </a:extLst>
          </p:cNvPr>
          <p:cNvCxnSpPr>
            <a:cxnSpLocks/>
            <a:endCxn id="71" idx="3"/>
          </p:cNvCxnSpPr>
          <p:nvPr/>
        </p:nvCxnSpPr>
        <p:spPr>
          <a:xfrm flipH="1" flipV="1">
            <a:off x="2745690" y="1984508"/>
            <a:ext cx="1129592" cy="9242"/>
          </a:xfrm>
          <a:prstGeom prst="straightConnector1">
            <a:avLst/>
          </a:prstGeom>
          <a:ln w="12700">
            <a:solidFill>
              <a:schemeClr val="accent1"/>
            </a:solidFill>
            <a:prstDash val="dash"/>
            <a:headEnd type="none"/>
            <a:tailEnd type="triangle" w="med" len="sm"/>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48B0A8EB-D81E-47E5-A433-887541CE49E1}"/>
              </a:ext>
            </a:extLst>
          </p:cNvPr>
          <p:cNvGrpSpPr/>
          <p:nvPr/>
        </p:nvGrpSpPr>
        <p:grpSpPr>
          <a:xfrm>
            <a:off x="508857" y="2781966"/>
            <a:ext cx="894849" cy="653291"/>
            <a:chOff x="369665" y="2783399"/>
            <a:chExt cx="1193132" cy="871055"/>
          </a:xfrm>
        </p:grpSpPr>
        <p:grpSp>
          <p:nvGrpSpPr>
            <p:cNvPr id="45" name="Group 44">
              <a:extLst>
                <a:ext uri="{FF2B5EF4-FFF2-40B4-BE49-F238E27FC236}">
                  <a16:creationId xmlns:a16="http://schemas.microsoft.com/office/drawing/2014/main" id="{DB51B8B5-DDC4-4ABB-8E5D-CED08B0A2491}"/>
                </a:ext>
              </a:extLst>
            </p:cNvPr>
            <p:cNvGrpSpPr>
              <a:grpSpLocks noChangeAspect="1"/>
            </p:cNvGrpSpPr>
            <p:nvPr/>
          </p:nvGrpSpPr>
          <p:grpSpPr>
            <a:xfrm>
              <a:off x="719729" y="2783399"/>
              <a:ext cx="493004" cy="603504"/>
              <a:chOff x="5841817" y="-1839256"/>
              <a:chExt cx="889259" cy="1088573"/>
            </a:xfrm>
          </p:grpSpPr>
          <p:grpSp>
            <p:nvGrpSpPr>
              <p:cNvPr id="47" name="Group 46">
                <a:extLst>
                  <a:ext uri="{FF2B5EF4-FFF2-40B4-BE49-F238E27FC236}">
                    <a16:creationId xmlns:a16="http://schemas.microsoft.com/office/drawing/2014/main" id="{1468F5E1-02E4-4800-A8D4-389EB335D233}"/>
                  </a:ext>
                </a:extLst>
              </p:cNvPr>
              <p:cNvGrpSpPr/>
              <p:nvPr/>
            </p:nvGrpSpPr>
            <p:grpSpPr>
              <a:xfrm flipH="1">
                <a:off x="5841817" y="-1839256"/>
                <a:ext cx="889259" cy="1088573"/>
                <a:chOff x="3003960" y="3685414"/>
                <a:chExt cx="403310" cy="493707"/>
              </a:xfrm>
            </p:grpSpPr>
            <p:sp>
              <p:nvSpPr>
                <p:cNvPr id="52" name="Snip Single Corner Rectangle 26">
                  <a:extLst>
                    <a:ext uri="{FF2B5EF4-FFF2-40B4-BE49-F238E27FC236}">
                      <a16:creationId xmlns:a16="http://schemas.microsoft.com/office/drawing/2014/main" id="{0E8F5D61-C994-4204-8D28-325622B0E38F}"/>
                    </a:ext>
                  </a:extLst>
                </p:cNvPr>
                <p:cNvSpPr/>
                <p:nvPr/>
              </p:nvSpPr>
              <p:spPr bwMode="auto">
                <a:xfrm flipH="1">
                  <a:off x="3003960" y="3685414"/>
                  <a:ext cx="403310" cy="493707"/>
                </a:xfrm>
                <a:prstGeom prst="snip1Rect">
                  <a:avLst>
                    <a:gd name="adj" fmla="val 28736"/>
                  </a:avLst>
                </a:pr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109728" rIns="137160" bIns="1097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99354" fontAlgn="base">
                    <a:lnSpc>
                      <a:spcPct val="90000"/>
                    </a:lnSpc>
                    <a:spcBef>
                      <a:spcPct val="0"/>
                    </a:spcBef>
                    <a:spcAft>
                      <a:spcPct val="0"/>
                    </a:spcAft>
                    <a:defRPr/>
                  </a:pPr>
                  <a:endParaRPr lang="en-US"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 name="Triangle 27">
                  <a:extLst>
                    <a:ext uri="{FF2B5EF4-FFF2-40B4-BE49-F238E27FC236}">
                      <a16:creationId xmlns:a16="http://schemas.microsoft.com/office/drawing/2014/main" id="{5C6E34C6-5175-4C37-981A-F9716DD68D7E}"/>
                    </a:ext>
                  </a:extLst>
                </p:cNvPr>
                <p:cNvSpPr/>
                <p:nvPr/>
              </p:nvSpPr>
              <p:spPr bwMode="auto">
                <a:xfrm rot="8100000">
                  <a:off x="3010906" y="3730317"/>
                  <a:ext cx="160049" cy="80930"/>
                </a:xfrm>
                <a:prstGeom prst="triangle">
                  <a:avLst/>
                </a:prstGeom>
                <a:noFill/>
                <a:ln w="12700">
                  <a:solidFill>
                    <a:schemeClr val="accent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109728" rIns="137160" bIns="1097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99354" fontAlgn="base">
                    <a:lnSpc>
                      <a:spcPct val="90000"/>
                    </a:lnSpc>
                    <a:spcBef>
                      <a:spcPct val="0"/>
                    </a:spcBef>
                    <a:spcAft>
                      <a:spcPct val="0"/>
                    </a:spcAft>
                    <a:defRPr/>
                  </a:pPr>
                  <a:endParaRPr lang="en-US"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48" name="Group 47">
                <a:extLst>
                  <a:ext uri="{FF2B5EF4-FFF2-40B4-BE49-F238E27FC236}">
                    <a16:creationId xmlns:a16="http://schemas.microsoft.com/office/drawing/2014/main" id="{73ADCCFB-00D7-4675-8275-D429C636B912}"/>
                  </a:ext>
                </a:extLst>
              </p:cNvPr>
              <p:cNvGrpSpPr/>
              <p:nvPr/>
            </p:nvGrpSpPr>
            <p:grpSpPr>
              <a:xfrm>
                <a:off x="6062116" y="-1497538"/>
                <a:ext cx="448661" cy="405136"/>
                <a:chOff x="6174278" y="-1483845"/>
                <a:chExt cx="448661" cy="405136"/>
              </a:xfrm>
            </p:grpSpPr>
            <p:sp>
              <p:nvSpPr>
                <p:cNvPr id="49" name="Rectangle 48">
                  <a:extLst>
                    <a:ext uri="{FF2B5EF4-FFF2-40B4-BE49-F238E27FC236}">
                      <a16:creationId xmlns:a16="http://schemas.microsoft.com/office/drawing/2014/main" id="{211E0CDC-8C70-4B00-AABB-2E29DF247D1A}"/>
                    </a:ext>
                  </a:extLst>
                </p:cNvPr>
                <p:cNvSpPr>
                  <a:spLocks noChangeArrowheads="1"/>
                </p:cNvSpPr>
                <p:nvPr/>
              </p:nvSpPr>
              <p:spPr bwMode="auto">
                <a:xfrm>
                  <a:off x="6174278" y="-1483845"/>
                  <a:ext cx="448661" cy="405136"/>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en-US" sz="1350">
                    <a:solidFill>
                      <a:srgbClr val="1A1A1A"/>
                    </a:solidFill>
                    <a:latin typeface="Segoe UI"/>
                  </a:endParaRPr>
                </a:p>
              </p:txBody>
            </p:sp>
            <p:sp>
              <p:nvSpPr>
                <p:cNvPr id="50" name="Freeform 49">
                  <a:extLst>
                    <a:ext uri="{FF2B5EF4-FFF2-40B4-BE49-F238E27FC236}">
                      <a16:creationId xmlns:a16="http://schemas.microsoft.com/office/drawing/2014/main" id="{98C1DE1F-FD4D-4946-BD5E-973957E37A61}"/>
                    </a:ext>
                  </a:extLst>
                </p:cNvPr>
                <p:cNvSpPr>
                  <a:spLocks/>
                </p:cNvSpPr>
                <p:nvPr/>
              </p:nvSpPr>
              <p:spPr bwMode="auto">
                <a:xfrm>
                  <a:off x="6174278" y="-1318108"/>
                  <a:ext cx="448661" cy="220982"/>
                </a:xfrm>
                <a:custGeom>
                  <a:avLst/>
                  <a:gdLst>
                    <a:gd name="T0" fmla="*/ 268 w 268"/>
                    <a:gd name="T1" fmla="*/ 132 h 132"/>
                    <a:gd name="T2" fmla="*/ 179 w 268"/>
                    <a:gd name="T3" fmla="*/ 44 h 132"/>
                    <a:gd name="T4" fmla="*/ 156 w 268"/>
                    <a:gd name="T5" fmla="*/ 66 h 132"/>
                    <a:gd name="T6" fmla="*/ 89 w 268"/>
                    <a:gd name="T7" fmla="*/ 0 h 132"/>
                    <a:gd name="T8" fmla="*/ 0 w 268"/>
                    <a:gd name="T9" fmla="*/ 88 h 132"/>
                  </a:gdLst>
                  <a:ahLst/>
                  <a:cxnLst>
                    <a:cxn ang="0">
                      <a:pos x="T0" y="T1"/>
                    </a:cxn>
                    <a:cxn ang="0">
                      <a:pos x="T2" y="T3"/>
                    </a:cxn>
                    <a:cxn ang="0">
                      <a:pos x="T4" y="T5"/>
                    </a:cxn>
                    <a:cxn ang="0">
                      <a:pos x="T6" y="T7"/>
                    </a:cxn>
                    <a:cxn ang="0">
                      <a:pos x="T8" y="T9"/>
                    </a:cxn>
                  </a:cxnLst>
                  <a:rect l="0" t="0" r="r" b="b"/>
                  <a:pathLst>
                    <a:path w="268" h="132">
                      <a:moveTo>
                        <a:pt x="268" y="132"/>
                      </a:moveTo>
                      <a:lnTo>
                        <a:pt x="179" y="44"/>
                      </a:lnTo>
                      <a:lnTo>
                        <a:pt x="156" y="66"/>
                      </a:lnTo>
                      <a:lnTo>
                        <a:pt x="89" y="0"/>
                      </a:lnTo>
                      <a:lnTo>
                        <a:pt x="0" y="88"/>
                      </a:ln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en-US" sz="1350">
                    <a:solidFill>
                      <a:srgbClr val="1A1A1A"/>
                    </a:solidFill>
                    <a:latin typeface="Segoe UI"/>
                  </a:endParaRPr>
                </a:p>
              </p:txBody>
            </p:sp>
            <p:sp>
              <p:nvSpPr>
                <p:cNvPr id="51" name="Oval 50">
                  <a:extLst>
                    <a:ext uri="{FF2B5EF4-FFF2-40B4-BE49-F238E27FC236}">
                      <a16:creationId xmlns:a16="http://schemas.microsoft.com/office/drawing/2014/main" id="{E4ACC8F8-4163-4D61-8AB4-230026733FE0}"/>
                    </a:ext>
                  </a:extLst>
                </p:cNvPr>
                <p:cNvSpPr>
                  <a:spLocks noChangeArrowheads="1"/>
                </p:cNvSpPr>
                <p:nvPr/>
              </p:nvSpPr>
              <p:spPr bwMode="auto">
                <a:xfrm>
                  <a:off x="6473945" y="-1410184"/>
                  <a:ext cx="75336" cy="73662"/>
                </a:xfrm>
                <a:prstGeom prst="ellipse">
                  <a:avLst/>
                </a:prstGeom>
                <a:noFill/>
                <a:ln w="12700">
                  <a:solidFill>
                    <a:schemeClr val="accent1"/>
                  </a:solid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en-US" sz="1350">
                    <a:solidFill>
                      <a:srgbClr val="1A1A1A"/>
                    </a:solidFill>
                    <a:latin typeface="Segoe UI"/>
                  </a:endParaRPr>
                </a:p>
              </p:txBody>
            </p:sp>
          </p:grpSp>
        </p:grpSp>
        <p:sp>
          <p:nvSpPr>
            <p:cNvPr id="46" name="TextBox 125">
              <a:extLst>
                <a:ext uri="{FF2B5EF4-FFF2-40B4-BE49-F238E27FC236}">
                  <a16:creationId xmlns:a16="http://schemas.microsoft.com/office/drawing/2014/main" id="{C8BEB60B-B2D1-43FA-9356-E8EEA838B6FC}"/>
                </a:ext>
              </a:extLst>
            </p:cNvPr>
            <p:cNvSpPr txBox="1"/>
            <p:nvPr/>
          </p:nvSpPr>
          <p:spPr>
            <a:xfrm>
              <a:off x="369665" y="3400453"/>
              <a:ext cx="1193132" cy="254001"/>
            </a:xfrm>
            <a:prstGeom prst="rect">
              <a:avLst/>
            </a:prstGeom>
          </p:spPr>
          <p:txBody>
            <a:bodyPr wrap="square" lIns="68580" tIns="34290" rIns="68580" bIns="3429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buSzPct val="90000"/>
                <a:defRPr/>
              </a:pPr>
              <a:r>
                <a:rPr lang="en-US" sz="788" kern="0">
                  <a:solidFill>
                    <a:srgbClr val="1A1A1A"/>
                  </a:solidFill>
                  <a:latin typeface="Segoe UI Semibold"/>
                  <a:ea typeface="MS PGothic" panose="020B0600070205080204" pitchFamily="34" charset="-128"/>
                  <a:cs typeface="Segoe UI Semibold" panose="020B0702040204020203" pitchFamily="34" charset="0"/>
                </a:rPr>
                <a:t>Input Data</a:t>
              </a:r>
            </a:p>
          </p:txBody>
        </p:sp>
      </p:grpSp>
      <p:cxnSp>
        <p:nvCxnSpPr>
          <p:cNvPr id="20" name="Straight Arrow Connector 87">
            <a:extLst>
              <a:ext uri="{FF2B5EF4-FFF2-40B4-BE49-F238E27FC236}">
                <a16:creationId xmlns:a16="http://schemas.microsoft.com/office/drawing/2014/main" id="{A58F4C17-6090-485C-B4D2-CBDCB714556C}"/>
              </a:ext>
            </a:extLst>
          </p:cNvPr>
          <p:cNvCxnSpPr>
            <a:cxnSpLocks/>
            <a:stCxn id="52" idx="0"/>
          </p:cNvCxnSpPr>
          <p:nvPr/>
        </p:nvCxnSpPr>
        <p:spPr>
          <a:xfrm>
            <a:off x="1141158" y="3008279"/>
            <a:ext cx="870674" cy="475754"/>
          </a:xfrm>
          <a:prstGeom prst="bentConnector3">
            <a:avLst>
              <a:gd name="adj1" fmla="val 50000"/>
            </a:avLst>
          </a:prstGeom>
          <a:ln w="12700">
            <a:solidFill>
              <a:schemeClr val="accent1"/>
            </a:solidFill>
            <a:prstDash val="dash"/>
            <a:headEnd type="none"/>
            <a:tailEnd type="triangle" w="med" len="sm"/>
          </a:ln>
        </p:spPr>
        <p:style>
          <a:lnRef idx="1">
            <a:schemeClr val="accent1"/>
          </a:lnRef>
          <a:fillRef idx="0">
            <a:schemeClr val="accent1"/>
          </a:fillRef>
          <a:effectRef idx="0">
            <a:schemeClr val="accent1"/>
          </a:effectRef>
          <a:fontRef idx="minor">
            <a:schemeClr val="tx1"/>
          </a:fontRef>
        </p:style>
      </p:cxnSp>
      <p:grpSp>
        <p:nvGrpSpPr>
          <p:cNvPr id="123" name="Group 122">
            <a:extLst>
              <a:ext uri="{FF2B5EF4-FFF2-40B4-BE49-F238E27FC236}">
                <a16:creationId xmlns:a16="http://schemas.microsoft.com/office/drawing/2014/main" id="{6A7D0B02-AFB7-4F98-A1BB-FDF8585AAEE4}"/>
              </a:ext>
            </a:extLst>
          </p:cNvPr>
          <p:cNvGrpSpPr/>
          <p:nvPr/>
        </p:nvGrpSpPr>
        <p:grpSpPr>
          <a:xfrm>
            <a:off x="3500622" y="3359958"/>
            <a:ext cx="1221335" cy="1201923"/>
            <a:chOff x="4144056" y="4310274"/>
            <a:chExt cx="1628447" cy="1602564"/>
          </a:xfrm>
        </p:grpSpPr>
        <p:sp>
          <p:nvSpPr>
            <p:cNvPr id="27" name="Shape 236">
              <a:extLst>
                <a:ext uri="{FF2B5EF4-FFF2-40B4-BE49-F238E27FC236}">
                  <a16:creationId xmlns:a16="http://schemas.microsoft.com/office/drawing/2014/main" id="{73E91970-2D07-4B2E-A722-A71E6982BCC9}"/>
                </a:ext>
              </a:extLst>
            </p:cNvPr>
            <p:cNvSpPr txBox="1"/>
            <p:nvPr/>
          </p:nvSpPr>
          <p:spPr>
            <a:xfrm>
              <a:off x="4144056" y="5012164"/>
              <a:ext cx="1628447" cy="900674"/>
            </a:xfrm>
            <a:prstGeom prst="rect">
              <a:avLst/>
            </a:prstGeom>
            <a:noFill/>
            <a:ln>
              <a:noFill/>
            </a:ln>
          </p:spPr>
          <p:txBody>
            <a:bodyPr wrap="square" lIns="68580" tIns="34290" rIns="68580" bIns="3429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78">
                <a:defRPr/>
              </a:pPr>
              <a:r>
                <a:rPr lang="en-US" sz="788" kern="0">
                  <a:solidFill>
                    <a:srgbClr val="1A1A1A"/>
                  </a:solidFill>
                  <a:latin typeface="Segoe UI Semibold"/>
                  <a:ea typeface="MS PGothic" panose="020B0600070205080204" pitchFamily="34" charset="-128"/>
                  <a:cs typeface="Segoe UI Semibold" panose="020B0702040204020203" pitchFamily="34" charset="0"/>
                </a:rPr>
                <a:t>Authenticate and Distribute Requests </a:t>
              </a:r>
            </a:p>
            <a:p>
              <a:pPr algn="ctr" defTabSz="914378">
                <a:defRPr/>
              </a:pPr>
              <a:r>
                <a:rPr lang="en-US" sz="788" kern="0">
                  <a:solidFill>
                    <a:srgbClr val="1A1A1A"/>
                  </a:solidFill>
                  <a:latin typeface="Segoe UI Semibold"/>
                  <a:ea typeface="MS PGothic" panose="020B0600070205080204" pitchFamily="34" charset="-128"/>
                  <a:cs typeface="Segoe UI Semibold" panose="020B0702040204020203" pitchFamily="34" charset="0"/>
                </a:rPr>
                <a:t>to Pods</a:t>
              </a:r>
              <a:endParaRPr lang="en-US" sz="788" kern="0">
                <a:solidFill>
                  <a:srgbClr val="0078D4"/>
                </a:solidFill>
                <a:latin typeface="Segoe UI Semibold"/>
                <a:ea typeface="MS PGothic" panose="020B0600070205080204" pitchFamily="34" charset="-128"/>
                <a:cs typeface="Segoe UI Semibold" panose="020B0702040204020203" pitchFamily="34" charset="0"/>
              </a:endParaRPr>
            </a:p>
            <a:p>
              <a:pPr algn="ctr" defTabSz="914378">
                <a:defRPr/>
              </a:pPr>
              <a:r>
                <a:rPr lang="en-US" sz="788" kern="0">
                  <a:solidFill>
                    <a:srgbClr val="0078D4"/>
                  </a:solidFill>
                  <a:latin typeface="Segoe UI Semibold"/>
                  <a:ea typeface="MS PGothic" panose="020B0600070205080204" pitchFamily="34" charset="-128"/>
                  <a:cs typeface="Segoe UI Semibold" panose="020B0702040204020203" pitchFamily="34" charset="0"/>
                </a:rPr>
                <a:t>Azure Machine Learning</a:t>
              </a:r>
              <a:endParaRPr lang="en-US" sz="788" kern="0">
                <a:solidFill>
                  <a:srgbClr val="1A1A1A"/>
                </a:solidFill>
                <a:latin typeface="Segoe UI Semibold"/>
                <a:ea typeface="MS PGothic" panose="020B0600070205080204" pitchFamily="34" charset="-128"/>
                <a:cs typeface="Segoe UI Semibold" panose="020B0702040204020203" pitchFamily="34" charset="0"/>
                <a:sym typeface="Arial"/>
              </a:endParaRPr>
            </a:p>
          </p:txBody>
        </p:sp>
        <p:pic>
          <p:nvPicPr>
            <p:cNvPr id="64" name="Graphic 46">
              <a:extLst>
                <a:ext uri="{FF2B5EF4-FFF2-40B4-BE49-F238E27FC236}">
                  <a16:creationId xmlns:a16="http://schemas.microsoft.com/office/drawing/2014/main" id="{290613BC-DD21-064E-8A61-DD0A5CD75FB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07760" y="4310274"/>
              <a:ext cx="671850" cy="671850"/>
            </a:xfrm>
            <a:prstGeom prst="rect">
              <a:avLst/>
            </a:prstGeom>
          </p:spPr>
        </p:pic>
      </p:grpSp>
      <p:sp>
        <p:nvSpPr>
          <p:cNvPr id="6" name="TextBox 5">
            <a:extLst>
              <a:ext uri="{FF2B5EF4-FFF2-40B4-BE49-F238E27FC236}">
                <a16:creationId xmlns:a16="http://schemas.microsoft.com/office/drawing/2014/main" id="{85568DE5-4A49-4030-A2CD-6D32509DE13F}"/>
              </a:ext>
            </a:extLst>
          </p:cNvPr>
          <p:cNvSpPr txBox="1"/>
          <p:nvPr/>
        </p:nvSpPr>
        <p:spPr>
          <a:xfrm>
            <a:off x="3413931" y="1476037"/>
            <a:ext cx="1721384" cy="253916"/>
          </a:xfrm>
          <a:prstGeom prst="rect">
            <a:avLst/>
          </a:prstGeom>
          <a:noFill/>
        </p:spPr>
        <p:txBody>
          <a:bodyPr wrap="square" rtlCol="0">
            <a:spAutoFit/>
          </a:bodyPr>
          <a:lstStyle/>
          <a:p>
            <a:pPr defTabSz="685800"/>
            <a:r>
              <a:rPr lang="en-US" sz="1050" b="1">
                <a:solidFill>
                  <a:srgbClr val="0E7FD6"/>
                </a:solidFill>
                <a:latin typeface="Calibri" panose="020F0502020204030204"/>
              </a:rPr>
              <a:t>Azure Machine Learning</a:t>
            </a:r>
            <a:endParaRPr lang="en-US" sz="825" b="1">
              <a:solidFill>
                <a:srgbClr val="0E7FD6"/>
              </a:solidFill>
              <a:latin typeface="Calibri" panose="020F0502020204030204"/>
            </a:endParaRPr>
          </a:p>
        </p:txBody>
      </p:sp>
      <p:grpSp>
        <p:nvGrpSpPr>
          <p:cNvPr id="121" name="Group 120">
            <a:extLst>
              <a:ext uri="{FF2B5EF4-FFF2-40B4-BE49-F238E27FC236}">
                <a16:creationId xmlns:a16="http://schemas.microsoft.com/office/drawing/2014/main" id="{8F1BE516-EF7D-4816-90F1-B87409ECCACC}"/>
              </a:ext>
            </a:extLst>
          </p:cNvPr>
          <p:cNvGrpSpPr/>
          <p:nvPr/>
        </p:nvGrpSpPr>
        <p:grpSpPr>
          <a:xfrm>
            <a:off x="5026652" y="3084850"/>
            <a:ext cx="1516076" cy="1696232"/>
            <a:chOff x="5343165" y="4190721"/>
            <a:chExt cx="2021434" cy="2261642"/>
          </a:xfrm>
        </p:grpSpPr>
        <p:sp>
          <p:nvSpPr>
            <p:cNvPr id="55" name="Shape 236">
              <a:extLst>
                <a:ext uri="{FF2B5EF4-FFF2-40B4-BE49-F238E27FC236}">
                  <a16:creationId xmlns:a16="http://schemas.microsoft.com/office/drawing/2014/main" id="{113EC89D-A12E-4F68-A27C-9EC9DDAA3836}"/>
                </a:ext>
              </a:extLst>
            </p:cNvPr>
            <p:cNvSpPr txBox="1"/>
            <p:nvPr/>
          </p:nvSpPr>
          <p:spPr>
            <a:xfrm>
              <a:off x="5343165" y="6036694"/>
              <a:ext cx="1914749" cy="415669"/>
            </a:xfrm>
            <a:prstGeom prst="rect">
              <a:avLst/>
            </a:prstGeom>
            <a:noFill/>
            <a:ln>
              <a:noFill/>
            </a:ln>
          </p:spPr>
          <p:txBody>
            <a:bodyPr wrap="square" lIns="68580" tIns="34290" rIns="68580" bIns="3429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78">
                <a:defRPr/>
              </a:pPr>
              <a:r>
                <a:rPr lang="en-US" sz="788" kern="0">
                  <a:solidFill>
                    <a:srgbClr val="1A1A1A"/>
                  </a:solidFill>
                  <a:latin typeface="Segoe UI Semibold"/>
                  <a:ea typeface="MS PGothic" panose="020B0600070205080204" pitchFamily="34" charset="-128"/>
                  <a:cs typeface="Segoe UI Semibold" panose="020B0702040204020203" pitchFamily="34" charset="0"/>
                  <a:sym typeface="Arial"/>
                </a:rPr>
                <a:t>Serve Scoring Requests </a:t>
              </a:r>
            </a:p>
            <a:p>
              <a:pPr algn="ctr" defTabSz="914378">
                <a:defRPr/>
              </a:pPr>
              <a:r>
                <a:rPr lang="en-US" sz="788" kern="0">
                  <a:solidFill>
                    <a:srgbClr val="0078D4"/>
                  </a:solidFill>
                  <a:latin typeface="Segoe UI Semibold"/>
                  <a:ea typeface="MS PGothic" panose="020B0600070205080204" pitchFamily="34" charset="-128"/>
                  <a:cs typeface="Segoe UI Semibold" panose="020B0702040204020203" pitchFamily="34" charset="0"/>
                </a:rPr>
                <a:t>Azure Kubernetes Services</a:t>
              </a:r>
              <a:endParaRPr lang="en-US" sz="788" kern="0">
                <a:solidFill>
                  <a:srgbClr val="1A1A1A"/>
                </a:solidFill>
                <a:latin typeface="Segoe UI Semibold"/>
                <a:ea typeface="MS PGothic" panose="020B0600070205080204" pitchFamily="34" charset="-128"/>
                <a:cs typeface="Segoe UI Semibold" panose="020B0702040204020203" pitchFamily="34" charset="0"/>
                <a:sym typeface="Arial"/>
              </a:endParaRPr>
            </a:p>
          </p:txBody>
        </p:sp>
        <p:pic>
          <p:nvPicPr>
            <p:cNvPr id="63" name="Graphic 55">
              <a:extLst>
                <a:ext uri="{FF2B5EF4-FFF2-40B4-BE49-F238E27FC236}">
                  <a16:creationId xmlns:a16="http://schemas.microsoft.com/office/drawing/2014/main" id="{22C17833-1C06-A448-B15B-48D0DF4C0CB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0834" y="5387781"/>
              <a:ext cx="683027" cy="683027"/>
            </a:xfrm>
            <a:prstGeom prst="rect">
              <a:avLst/>
            </a:prstGeom>
          </p:spPr>
        </p:pic>
        <p:pic>
          <p:nvPicPr>
            <p:cNvPr id="65" name="Graphic 46">
              <a:extLst>
                <a:ext uri="{FF2B5EF4-FFF2-40B4-BE49-F238E27FC236}">
                  <a16:creationId xmlns:a16="http://schemas.microsoft.com/office/drawing/2014/main" id="{E3B31105-177E-3A44-9EFE-16A56B8671C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76116" y="5472586"/>
              <a:ext cx="683027" cy="498425"/>
            </a:xfrm>
            <a:prstGeom prst="rect">
              <a:avLst/>
            </a:prstGeom>
          </p:spPr>
        </p:pic>
        <p:sp>
          <p:nvSpPr>
            <p:cNvPr id="10" name="Rectangle: Rounded Corners 9">
              <a:extLst>
                <a:ext uri="{FF2B5EF4-FFF2-40B4-BE49-F238E27FC236}">
                  <a16:creationId xmlns:a16="http://schemas.microsoft.com/office/drawing/2014/main" id="{F1492C9A-1E38-4003-B192-2CFF56D1E7CE}"/>
                </a:ext>
              </a:extLst>
            </p:cNvPr>
            <p:cNvSpPr/>
            <p:nvPr/>
          </p:nvSpPr>
          <p:spPr>
            <a:xfrm>
              <a:off x="5377070" y="4232109"/>
              <a:ext cx="1987529" cy="1146065"/>
            </a:xfrm>
            <a:prstGeom prst="round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GB" sz="1350">
                <a:solidFill>
                  <a:prstClr val="white"/>
                </a:solidFill>
                <a:latin typeface="Calibri" panose="020F0502020204030204"/>
              </a:endParaRPr>
            </a:p>
          </p:txBody>
        </p:sp>
        <p:sp>
          <p:nvSpPr>
            <p:cNvPr id="54" name="Rectangle: Rounded Corners 53">
              <a:extLst>
                <a:ext uri="{FF2B5EF4-FFF2-40B4-BE49-F238E27FC236}">
                  <a16:creationId xmlns:a16="http://schemas.microsoft.com/office/drawing/2014/main" id="{15DC0E0A-CFEC-4304-8EF9-884CAE3918A2}"/>
                </a:ext>
              </a:extLst>
            </p:cNvPr>
            <p:cNvSpPr/>
            <p:nvPr/>
          </p:nvSpPr>
          <p:spPr>
            <a:xfrm>
              <a:off x="5454355" y="4557534"/>
              <a:ext cx="1803223" cy="763933"/>
            </a:xfrm>
            <a:prstGeom prst="roundRect">
              <a:avLst/>
            </a:prstGeom>
            <a:solidFill>
              <a:schemeClr val="bg1"/>
            </a:solidFill>
            <a:ln cmpd="sng">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GB" sz="1350">
                <a:solidFill>
                  <a:prstClr val="white"/>
                </a:solidFill>
                <a:latin typeface="Calibri" panose="020F0502020204030204"/>
              </a:endParaRPr>
            </a:p>
          </p:txBody>
        </p:sp>
        <p:sp>
          <p:nvSpPr>
            <p:cNvPr id="12" name="TextBox 11">
              <a:extLst>
                <a:ext uri="{FF2B5EF4-FFF2-40B4-BE49-F238E27FC236}">
                  <a16:creationId xmlns:a16="http://schemas.microsoft.com/office/drawing/2014/main" id="{CA5A34D7-D4A7-426F-9717-343C3B0E4C97}"/>
                </a:ext>
              </a:extLst>
            </p:cNvPr>
            <p:cNvSpPr txBox="1"/>
            <p:nvPr/>
          </p:nvSpPr>
          <p:spPr>
            <a:xfrm>
              <a:off x="5454354" y="4190721"/>
              <a:ext cx="723438" cy="338555"/>
            </a:xfrm>
            <a:prstGeom prst="rect">
              <a:avLst/>
            </a:prstGeom>
            <a:noFill/>
          </p:spPr>
          <p:txBody>
            <a:bodyPr wrap="square" rtlCol="0">
              <a:spAutoFit/>
            </a:bodyPr>
            <a:lstStyle/>
            <a:p>
              <a:pPr defTabSz="685800"/>
              <a:r>
                <a:rPr lang="en-GB" sz="1050">
                  <a:solidFill>
                    <a:prstClr val="black"/>
                  </a:solidFill>
                  <a:latin typeface="Calibri" panose="020F0502020204030204"/>
                </a:rPr>
                <a:t>Pod</a:t>
              </a:r>
            </a:p>
          </p:txBody>
        </p:sp>
        <p:sp>
          <p:nvSpPr>
            <p:cNvPr id="56" name="TextBox 55">
              <a:extLst>
                <a:ext uri="{FF2B5EF4-FFF2-40B4-BE49-F238E27FC236}">
                  <a16:creationId xmlns:a16="http://schemas.microsoft.com/office/drawing/2014/main" id="{8C50FA16-67A5-4871-A267-5E2072195DD9}"/>
                </a:ext>
              </a:extLst>
            </p:cNvPr>
            <p:cNvSpPr txBox="1"/>
            <p:nvPr/>
          </p:nvSpPr>
          <p:spPr>
            <a:xfrm>
              <a:off x="5880455" y="4318458"/>
              <a:ext cx="1129414" cy="553997"/>
            </a:xfrm>
            <a:prstGeom prst="rect">
              <a:avLst/>
            </a:prstGeom>
            <a:solidFill>
              <a:schemeClr val="bg1"/>
            </a:solidFill>
          </p:spPr>
          <p:txBody>
            <a:bodyPr wrap="square" rtlCol="0">
              <a:spAutoFit/>
            </a:bodyPr>
            <a:lstStyle/>
            <a:p>
              <a:pPr defTabSz="685800"/>
              <a:r>
                <a:rPr lang="en-GB" sz="1050">
                  <a:solidFill>
                    <a:prstClr val="black"/>
                  </a:solidFill>
                  <a:latin typeface="Calibri" panose="020F0502020204030204"/>
                </a:rPr>
                <a:t>Web Service</a:t>
              </a:r>
            </a:p>
          </p:txBody>
        </p:sp>
        <p:sp>
          <p:nvSpPr>
            <p:cNvPr id="14" name="TextBox 13">
              <a:extLst>
                <a:ext uri="{FF2B5EF4-FFF2-40B4-BE49-F238E27FC236}">
                  <a16:creationId xmlns:a16="http://schemas.microsoft.com/office/drawing/2014/main" id="{E536BED0-0D5B-494F-9B00-B9D3D401611B}"/>
                </a:ext>
              </a:extLst>
            </p:cNvPr>
            <p:cNvSpPr txBox="1"/>
            <p:nvPr/>
          </p:nvSpPr>
          <p:spPr>
            <a:xfrm>
              <a:off x="5645080" y="4793539"/>
              <a:ext cx="1493493" cy="492443"/>
            </a:xfrm>
            <a:prstGeom prst="rect">
              <a:avLst/>
            </a:prstGeom>
            <a:solidFill>
              <a:schemeClr val="tx1">
                <a:lumMod val="50000"/>
                <a:lumOff val="50000"/>
              </a:schemeClr>
            </a:solidFill>
          </p:spPr>
          <p:txBody>
            <a:bodyPr wrap="square" rtlCol="0">
              <a:spAutoFit/>
            </a:bodyPr>
            <a:lstStyle/>
            <a:p>
              <a:pPr algn="ctr" defTabSz="685800"/>
              <a:r>
                <a:rPr lang="en-GB" sz="900">
                  <a:solidFill>
                    <a:srgbClr val="F7F7F7"/>
                  </a:solidFill>
                  <a:latin typeface="Calibri" panose="020F0502020204030204"/>
                </a:rPr>
                <a:t>Model Scoring Script</a:t>
              </a:r>
            </a:p>
          </p:txBody>
        </p:sp>
      </p:grpSp>
      <p:cxnSp>
        <p:nvCxnSpPr>
          <p:cNvPr id="21" name="Straight Arrow Connector 20">
            <a:extLst>
              <a:ext uri="{FF2B5EF4-FFF2-40B4-BE49-F238E27FC236}">
                <a16:creationId xmlns:a16="http://schemas.microsoft.com/office/drawing/2014/main" id="{0DF1E792-3E01-41F9-9805-627DF2247581}"/>
              </a:ext>
            </a:extLst>
          </p:cNvPr>
          <p:cNvCxnSpPr>
            <a:cxnSpLocks/>
          </p:cNvCxnSpPr>
          <p:nvPr/>
        </p:nvCxnSpPr>
        <p:spPr>
          <a:xfrm flipV="1">
            <a:off x="2652767" y="3428709"/>
            <a:ext cx="1192695" cy="74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8687E87-2500-4292-9C95-F90AD647F94A}"/>
              </a:ext>
            </a:extLst>
          </p:cNvPr>
          <p:cNvCxnSpPr>
            <a:cxnSpLocks/>
          </p:cNvCxnSpPr>
          <p:nvPr/>
        </p:nvCxnSpPr>
        <p:spPr>
          <a:xfrm flipH="1">
            <a:off x="2629277" y="3758685"/>
            <a:ext cx="1191690" cy="312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A203C95-B4B0-4AA4-894A-FDBFE65322E4}"/>
              </a:ext>
            </a:extLst>
          </p:cNvPr>
          <p:cNvSpPr txBox="1"/>
          <p:nvPr/>
        </p:nvSpPr>
        <p:spPr>
          <a:xfrm>
            <a:off x="2737492" y="3259582"/>
            <a:ext cx="868436" cy="369332"/>
          </a:xfrm>
          <a:prstGeom prst="rect">
            <a:avLst/>
          </a:prstGeom>
          <a:noFill/>
        </p:spPr>
        <p:txBody>
          <a:bodyPr wrap="square" rtlCol="0">
            <a:spAutoFit/>
          </a:bodyPr>
          <a:lstStyle/>
          <a:p>
            <a:pPr algn="ctr" defTabSz="685800"/>
            <a:r>
              <a:rPr lang="en-GB" sz="900">
                <a:solidFill>
                  <a:srgbClr val="4472C4"/>
                </a:solidFill>
                <a:latin typeface="Calibri" panose="020F0502020204030204"/>
              </a:rPr>
              <a:t>HTTP </a:t>
            </a:r>
          </a:p>
          <a:p>
            <a:pPr algn="ctr" defTabSz="685800"/>
            <a:r>
              <a:rPr lang="en-GB" sz="900">
                <a:solidFill>
                  <a:srgbClr val="4472C4"/>
                </a:solidFill>
                <a:latin typeface="Calibri" panose="020F0502020204030204"/>
              </a:rPr>
              <a:t>Request</a:t>
            </a:r>
          </a:p>
        </p:txBody>
      </p:sp>
      <p:sp>
        <p:nvSpPr>
          <p:cNvPr id="69" name="TextBox 68">
            <a:extLst>
              <a:ext uri="{FF2B5EF4-FFF2-40B4-BE49-F238E27FC236}">
                <a16:creationId xmlns:a16="http://schemas.microsoft.com/office/drawing/2014/main" id="{D9591B70-54A4-4979-8361-BFF4F133F7A1}"/>
              </a:ext>
            </a:extLst>
          </p:cNvPr>
          <p:cNvSpPr txBox="1"/>
          <p:nvPr/>
        </p:nvSpPr>
        <p:spPr>
          <a:xfrm>
            <a:off x="2748142" y="3579839"/>
            <a:ext cx="922739" cy="369332"/>
          </a:xfrm>
          <a:prstGeom prst="rect">
            <a:avLst/>
          </a:prstGeom>
          <a:noFill/>
        </p:spPr>
        <p:txBody>
          <a:bodyPr wrap="square" rtlCol="0">
            <a:spAutoFit/>
          </a:bodyPr>
          <a:lstStyle/>
          <a:p>
            <a:pPr algn="ctr" defTabSz="685800"/>
            <a:r>
              <a:rPr lang="en-GB" sz="900">
                <a:solidFill>
                  <a:srgbClr val="4472C4"/>
                </a:solidFill>
                <a:latin typeface="Calibri" panose="020F0502020204030204"/>
              </a:rPr>
              <a:t>HTTP </a:t>
            </a:r>
          </a:p>
          <a:p>
            <a:pPr algn="ctr" defTabSz="685800"/>
            <a:r>
              <a:rPr lang="en-GB" sz="900">
                <a:solidFill>
                  <a:srgbClr val="4472C4"/>
                </a:solidFill>
                <a:latin typeface="Calibri" panose="020F0502020204030204"/>
              </a:rPr>
              <a:t>Response</a:t>
            </a:r>
          </a:p>
        </p:txBody>
      </p:sp>
      <p:grpSp>
        <p:nvGrpSpPr>
          <p:cNvPr id="25" name="Group 24">
            <a:extLst>
              <a:ext uri="{FF2B5EF4-FFF2-40B4-BE49-F238E27FC236}">
                <a16:creationId xmlns:a16="http://schemas.microsoft.com/office/drawing/2014/main" id="{1EB723F0-9F61-4742-8714-4050D326E3FE}"/>
              </a:ext>
            </a:extLst>
          </p:cNvPr>
          <p:cNvGrpSpPr/>
          <p:nvPr/>
        </p:nvGrpSpPr>
        <p:grpSpPr>
          <a:xfrm>
            <a:off x="1800842" y="1617578"/>
            <a:ext cx="1106627" cy="1058492"/>
            <a:chOff x="2644022" y="4332475"/>
            <a:chExt cx="1475503" cy="1411322"/>
          </a:xfrm>
        </p:grpSpPr>
        <p:sp>
          <p:nvSpPr>
            <p:cNvPr id="70" name="Shape 236">
              <a:extLst>
                <a:ext uri="{FF2B5EF4-FFF2-40B4-BE49-F238E27FC236}">
                  <a16:creationId xmlns:a16="http://schemas.microsoft.com/office/drawing/2014/main" id="{97E83E96-A8B8-4358-8A1B-F752DE6FAAD4}"/>
                </a:ext>
              </a:extLst>
            </p:cNvPr>
            <p:cNvSpPr txBox="1"/>
            <p:nvPr/>
          </p:nvSpPr>
          <p:spPr>
            <a:xfrm>
              <a:off x="2644022" y="5166459"/>
              <a:ext cx="1475503" cy="577338"/>
            </a:xfrm>
            <a:prstGeom prst="rect">
              <a:avLst/>
            </a:prstGeom>
            <a:noFill/>
            <a:ln>
              <a:noFill/>
            </a:ln>
          </p:spPr>
          <p:txBody>
            <a:bodyPr wrap="square" lIns="68580" tIns="34290" rIns="68580" bIns="3429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78">
                <a:defRPr/>
              </a:pPr>
              <a:r>
                <a:rPr lang="en-US" sz="788" kern="0">
                  <a:solidFill>
                    <a:srgbClr val="1A1A1A"/>
                  </a:solidFill>
                  <a:latin typeface="Segoe UI Semibold"/>
                  <a:ea typeface="MS PGothic" panose="020B0600070205080204" pitchFamily="34" charset="-128"/>
                  <a:cs typeface="Segoe UI Semibold" panose="020B0702040204020203" pitchFamily="34" charset="0"/>
                </a:rPr>
                <a:t>Docker Image</a:t>
              </a:r>
              <a:endParaRPr lang="en-US" sz="788" kern="0">
                <a:solidFill>
                  <a:srgbClr val="0078D4"/>
                </a:solidFill>
                <a:latin typeface="Segoe UI Semibold"/>
                <a:ea typeface="MS PGothic" panose="020B0600070205080204" pitchFamily="34" charset="-128"/>
                <a:cs typeface="Segoe UI Semibold" panose="020B0702040204020203" pitchFamily="34" charset="0"/>
              </a:endParaRPr>
            </a:p>
            <a:p>
              <a:pPr algn="ctr" defTabSz="914378">
                <a:defRPr/>
              </a:pPr>
              <a:r>
                <a:rPr lang="en-US" sz="788" kern="0">
                  <a:solidFill>
                    <a:srgbClr val="0078D4"/>
                  </a:solidFill>
                  <a:latin typeface="Segoe UI Semibold"/>
                  <a:ea typeface="MS PGothic" panose="020B0600070205080204" pitchFamily="34" charset="-128"/>
                  <a:cs typeface="Segoe UI Semibold" panose="020B0702040204020203" pitchFamily="34" charset="0"/>
                </a:rPr>
                <a:t>Azure Container Registry</a:t>
              </a:r>
              <a:endParaRPr lang="en-US" sz="788" kern="0">
                <a:solidFill>
                  <a:srgbClr val="1A1A1A"/>
                </a:solidFill>
                <a:latin typeface="Segoe UI Semibold"/>
                <a:ea typeface="MS PGothic" panose="020B0600070205080204" pitchFamily="34" charset="-128"/>
                <a:cs typeface="Segoe UI Semibold" panose="020B0702040204020203" pitchFamily="34" charset="0"/>
                <a:sym typeface="Arial"/>
              </a:endParaRPr>
            </a:p>
          </p:txBody>
        </p:sp>
        <p:pic>
          <p:nvPicPr>
            <p:cNvPr id="71" name="Graphic 70">
              <a:extLst>
                <a:ext uri="{FF2B5EF4-FFF2-40B4-BE49-F238E27FC236}">
                  <a16:creationId xmlns:a16="http://schemas.microsoft.com/office/drawing/2014/main" id="{7A889D53-47DA-41E7-8046-765DAED15C8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925342" y="4332475"/>
              <a:ext cx="978478" cy="978478"/>
            </a:xfrm>
            <a:prstGeom prst="rect">
              <a:avLst/>
            </a:prstGeom>
          </p:spPr>
        </p:pic>
      </p:grpSp>
      <p:cxnSp>
        <p:nvCxnSpPr>
          <p:cNvPr id="72" name="Straight Arrow Connector 87">
            <a:extLst>
              <a:ext uri="{FF2B5EF4-FFF2-40B4-BE49-F238E27FC236}">
                <a16:creationId xmlns:a16="http://schemas.microsoft.com/office/drawing/2014/main" id="{E96F5842-6A52-4E05-8A19-F6EA38F6F32E}"/>
              </a:ext>
            </a:extLst>
          </p:cNvPr>
          <p:cNvCxnSpPr>
            <a:cxnSpLocks/>
          </p:cNvCxnSpPr>
          <p:nvPr/>
        </p:nvCxnSpPr>
        <p:spPr>
          <a:xfrm rot="16200000" flipH="1">
            <a:off x="3855774" y="1174259"/>
            <a:ext cx="440013" cy="3443249"/>
          </a:xfrm>
          <a:prstGeom prst="bentConnector3">
            <a:avLst>
              <a:gd name="adj1" fmla="val 50000"/>
            </a:avLst>
          </a:prstGeom>
          <a:ln w="12700">
            <a:solidFill>
              <a:schemeClr val="accent1"/>
            </a:solidFill>
            <a:prstDash val="dash"/>
            <a:headEnd type="none"/>
            <a:tailEnd type="triangle" w="med" len="sm"/>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9A2CB2A7-E935-4BEA-BACD-383C6E0232F8}"/>
              </a:ext>
            </a:extLst>
          </p:cNvPr>
          <p:cNvGrpSpPr/>
          <p:nvPr/>
        </p:nvGrpSpPr>
        <p:grpSpPr>
          <a:xfrm>
            <a:off x="1701818" y="3382632"/>
            <a:ext cx="1204835" cy="1017259"/>
            <a:chOff x="2856407" y="2170223"/>
            <a:chExt cx="1606446" cy="1356345"/>
          </a:xfrm>
        </p:grpSpPr>
        <p:sp>
          <p:nvSpPr>
            <p:cNvPr id="32" name="Rectangle 31">
              <a:extLst>
                <a:ext uri="{FF2B5EF4-FFF2-40B4-BE49-F238E27FC236}">
                  <a16:creationId xmlns:a16="http://schemas.microsoft.com/office/drawing/2014/main" id="{47275BC2-4002-4F4D-81CD-620E98C494A1}"/>
                </a:ext>
              </a:extLst>
            </p:cNvPr>
            <p:cNvSpPr/>
            <p:nvPr/>
          </p:nvSpPr>
          <p:spPr>
            <a:xfrm>
              <a:off x="2856407" y="2915032"/>
              <a:ext cx="1606446" cy="611536"/>
            </a:xfrm>
            <a:prstGeom prst="rect">
              <a:avLst/>
            </a:prstGeom>
          </p:spPr>
          <p:txBody>
            <a:bodyPr wrap="square" lIns="68580" tIns="34290" rIns="68580" bIns="3429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spcAft>
                  <a:spcPts val="225"/>
                </a:spcAft>
                <a:buSzPct val="90000"/>
                <a:defRPr/>
              </a:pPr>
              <a:r>
                <a:rPr lang="en-US" sz="788" kern="0">
                  <a:solidFill>
                    <a:srgbClr val="1A1A1A"/>
                  </a:solidFill>
                  <a:latin typeface="Segoe UI Semibold"/>
                  <a:ea typeface="MS PGothic" panose="020B0600070205080204" pitchFamily="34" charset="-128"/>
                  <a:cs typeface="Segoe UI Semibold" panose="020B0702040204020203" pitchFamily="34" charset="0"/>
                </a:rPr>
                <a:t>Request With Payload</a:t>
              </a:r>
            </a:p>
            <a:p>
              <a:pPr algn="ctr" defTabSz="685800">
                <a:spcAft>
                  <a:spcPts val="225"/>
                </a:spcAft>
                <a:buSzPct val="90000"/>
                <a:defRPr/>
              </a:pPr>
              <a:r>
                <a:rPr lang="en-US" sz="788" kern="0">
                  <a:solidFill>
                    <a:srgbClr val="0078D4"/>
                  </a:solidFill>
                  <a:latin typeface="Segoe UI Semibold"/>
                  <a:ea typeface="MS PGothic" panose="020B0600070205080204" pitchFamily="34" charset="-128"/>
                  <a:cs typeface="Segoe UI Semibold" panose="020B0702040204020203" pitchFamily="34" charset="0"/>
                </a:rPr>
                <a:t>Microsoft Data Science Virtual Machine </a:t>
              </a:r>
            </a:p>
          </p:txBody>
        </p:sp>
        <p:pic>
          <p:nvPicPr>
            <p:cNvPr id="29" name="Graphic 28">
              <a:extLst>
                <a:ext uri="{FF2B5EF4-FFF2-40B4-BE49-F238E27FC236}">
                  <a16:creationId xmlns:a16="http://schemas.microsoft.com/office/drawing/2014/main" id="{C2E1ACD5-1E66-4263-BEDC-C88BF53A3CB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330757" y="2170223"/>
              <a:ext cx="689423" cy="635351"/>
            </a:xfrm>
            <a:prstGeom prst="rect">
              <a:avLst/>
            </a:prstGeom>
          </p:spPr>
        </p:pic>
      </p:grpSp>
      <p:sp>
        <p:nvSpPr>
          <p:cNvPr id="77" name="Rectangle: Rounded Corners 76">
            <a:extLst>
              <a:ext uri="{FF2B5EF4-FFF2-40B4-BE49-F238E27FC236}">
                <a16:creationId xmlns:a16="http://schemas.microsoft.com/office/drawing/2014/main" id="{25B417C2-0390-4104-A83F-41723BF6BCD7}"/>
              </a:ext>
            </a:extLst>
          </p:cNvPr>
          <p:cNvSpPr/>
          <p:nvPr/>
        </p:nvSpPr>
        <p:spPr>
          <a:xfrm>
            <a:off x="3485416" y="2969995"/>
            <a:ext cx="3203882" cy="1790168"/>
          </a:xfrm>
          <a:prstGeom prst="round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GB" sz="1350">
              <a:solidFill>
                <a:prstClr val="white"/>
              </a:solidFill>
              <a:latin typeface="Calibri" panose="020F0502020204030204"/>
            </a:endParaRPr>
          </a:p>
        </p:txBody>
      </p:sp>
      <p:pic>
        <p:nvPicPr>
          <p:cNvPr id="88" name="Picture 87">
            <a:extLst>
              <a:ext uri="{FF2B5EF4-FFF2-40B4-BE49-F238E27FC236}">
                <a16:creationId xmlns:a16="http://schemas.microsoft.com/office/drawing/2014/main" id="{410C4A91-1D40-4A63-B36E-A3A99E32C8DB}"/>
              </a:ext>
            </a:extLst>
          </p:cNvPr>
          <p:cNvPicPr>
            <a:picLocks noChangeAspect="1"/>
          </p:cNvPicPr>
          <p:nvPr/>
        </p:nvPicPr>
        <p:blipFill>
          <a:blip r:embed="rId12"/>
          <a:stretch>
            <a:fillRect/>
          </a:stretch>
        </p:blipFill>
        <p:spPr>
          <a:xfrm>
            <a:off x="3903031" y="1009116"/>
            <a:ext cx="396154" cy="416544"/>
          </a:xfrm>
          <a:prstGeom prst="rect">
            <a:avLst/>
          </a:prstGeom>
        </p:spPr>
      </p:pic>
      <p:grpSp>
        <p:nvGrpSpPr>
          <p:cNvPr id="100" name="Group 99">
            <a:extLst>
              <a:ext uri="{FF2B5EF4-FFF2-40B4-BE49-F238E27FC236}">
                <a16:creationId xmlns:a16="http://schemas.microsoft.com/office/drawing/2014/main" id="{4D183133-08CE-4F70-9BBA-79C7B27F8DB7}"/>
              </a:ext>
            </a:extLst>
          </p:cNvPr>
          <p:cNvGrpSpPr/>
          <p:nvPr/>
        </p:nvGrpSpPr>
        <p:grpSpPr>
          <a:xfrm>
            <a:off x="3590503" y="1804526"/>
            <a:ext cx="1103482" cy="841761"/>
            <a:chOff x="5095793" y="1510469"/>
            <a:chExt cx="1632799" cy="1122348"/>
          </a:xfrm>
        </p:grpSpPr>
        <p:pic>
          <p:nvPicPr>
            <p:cNvPr id="90" name="Graphic 89">
              <a:extLst>
                <a:ext uri="{FF2B5EF4-FFF2-40B4-BE49-F238E27FC236}">
                  <a16:creationId xmlns:a16="http://schemas.microsoft.com/office/drawing/2014/main" id="{FA98E7D7-FB1F-4254-8126-657117A6BFE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34749" y="1510469"/>
              <a:ext cx="608943" cy="532824"/>
            </a:xfrm>
            <a:prstGeom prst="rect">
              <a:avLst/>
            </a:prstGeom>
          </p:spPr>
        </p:pic>
        <p:sp>
          <p:nvSpPr>
            <p:cNvPr id="92" name="Shape 236">
              <a:extLst>
                <a:ext uri="{FF2B5EF4-FFF2-40B4-BE49-F238E27FC236}">
                  <a16:creationId xmlns:a16="http://schemas.microsoft.com/office/drawing/2014/main" id="{53629410-F58F-4DC4-B702-E5128A32B553}"/>
                </a:ext>
              </a:extLst>
            </p:cNvPr>
            <p:cNvSpPr txBox="1"/>
            <p:nvPr/>
          </p:nvSpPr>
          <p:spPr>
            <a:xfrm>
              <a:off x="5095793" y="2055479"/>
              <a:ext cx="1632799" cy="577338"/>
            </a:xfrm>
            <a:prstGeom prst="rect">
              <a:avLst/>
            </a:prstGeom>
            <a:noFill/>
            <a:ln>
              <a:noFill/>
            </a:ln>
          </p:spPr>
          <p:txBody>
            <a:bodyPr wrap="square" lIns="68580" tIns="34290" rIns="68580" bIns="3429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78">
                <a:defRPr/>
              </a:pPr>
              <a:r>
                <a:rPr lang="en-US" sz="788" kern="0">
                  <a:solidFill>
                    <a:srgbClr val="1A1A1A"/>
                  </a:solidFill>
                  <a:latin typeface="Segoe UI Semibold"/>
                  <a:ea typeface="MS PGothic" panose="020B0600070205080204" pitchFamily="34" charset="-128"/>
                  <a:cs typeface="Segoe UI Semibold" panose="020B0702040204020203" pitchFamily="34" charset="0"/>
                </a:rPr>
                <a:t>Model Registry</a:t>
              </a:r>
              <a:endParaRPr lang="en-US" sz="788" kern="0">
                <a:solidFill>
                  <a:srgbClr val="0078D4"/>
                </a:solidFill>
                <a:latin typeface="Segoe UI Semibold"/>
                <a:ea typeface="MS PGothic" panose="020B0600070205080204" pitchFamily="34" charset="-128"/>
                <a:cs typeface="Segoe UI Semibold" panose="020B0702040204020203" pitchFamily="34" charset="0"/>
              </a:endParaRPr>
            </a:p>
            <a:p>
              <a:pPr algn="ctr" defTabSz="914378">
                <a:defRPr/>
              </a:pPr>
              <a:r>
                <a:rPr lang="en-US" sz="788" kern="0">
                  <a:solidFill>
                    <a:srgbClr val="0078D4"/>
                  </a:solidFill>
                  <a:latin typeface="Segoe UI Semibold"/>
                  <a:ea typeface="MS PGothic" panose="020B0600070205080204" pitchFamily="34" charset="-128"/>
                  <a:cs typeface="Segoe UI Semibold" panose="020B0702040204020203" pitchFamily="34" charset="0"/>
                </a:rPr>
                <a:t>Azure Machine Learning</a:t>
              </a:r>
              <a:endParaRPr lang="en-US" sz="788" kern="0">
                <a:solidFill>
                  <a:srgbClr val="1A1A1A"/>
                </a:solidFill>
                <a:latin typeface="Segoe UI Semibold"/>
                <a:ea typeface="MS PGothic" panose="020B0600070205080204" pitchFamily="34" charset="-128"/>
                <a:cs typeface="Segoe UI Semibold" panose="020B0702040204020203" pitchFamily="34" charset="0"/>
                <a:sym typeface="Arial"/>
              </a:endParaRPr>
            </a:p>
          </p:txBody>
        </p:sp>
      </p:grpSp>
      <p:sp>
        <p:nvSpPr>
          <p:cNvPr id="58" name="Title 1">
            <a:extLst>
              <a:ext uri="{FF2B5EF4-FFF2-40B4-BE49-F238E27FC236}">
                <a16:creationId xmlns:a16="http://schemas.microsoft.com/office/drawing/2014/main" id="{50AA074C-9B14-4B29-AAD9-D6120FAA51E4}"/>
              </a:ext>
            </a:extLst>
          </p:cNvPr>
          <p:cNvSpPr txBox="1">
            <a:spLocks/>
          </p:cNvSpPr>
          <p:nvPr/>
        </p:nvSpPr>
        <p:spPr>
          <a:xfrm>
            <a:off x="510779" y="416571"/>
            <a:ext cx="8197998" cy="629447"/>
          </a:xfrm>
          <a:prstGeom prst="rect">
            <a:avLst/>
          </a:prstGeom>
        </p:spPr>
        <p:txBody>
          <a:bodyPr lIns="0">
            <a:noAutofit/>
          </a:bodyPr>
          <a:lstStyle>
            <a:lvl1pPr algn="l" defTabSz="457200" rtl="0" eaLnBrk="1" latinLnBrk="0" hangingPunct="1">
              <a:lnSpc>
                <a:spcPct val="90000"/>
              </a:lnSpc>
              <a:spcBef>
                <a:spcPct val="0"/>
              </a:spcBef>
              <a:buNone/>
              <a:defRPr sz="4000" b="1" kern="1200">
                <a:solidFill>
                  <a:schemeClr val="tx1">
                    <a:lumMod val="85000"/>
                    <a:lumOff val="15000"/>
                  </a:schemeClr>
                </a:solidFill>
                <a:latin typeface="Arial"/>
                <a:ea typeface="+mj-ea"/>
                <a:cs typeface="Arial"/>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a:ln>
                  <a:noFill/>
                </a:ln>
                <a:solidFill>
                  <a:sysClr val="windowText" lastClr="000000">
                    <a:lumMod val="85000"/>
                    <a:lumOff val="15000"/>
                  </a:sysClr>
                </a:solidFill>
                <a:effectLst/>
                <a:uLnTx/>
                <a:uFillTx/>
                <a:latin typeface="Arial"/>
                <a:ea typeface="+mj-ea"/>
                <a:cs typeface="Arial"/>
              </a:rPr>
              <a:t>Deploy on Kubernetes with </a:t>
            </a:r>
            <a:r>
              <a:rPr kumimoji="0" lang="en-US" sz="3200" b="1" i="0" u="none" strike="noStrike" kern="1200" cap="none" spc="0" normalizeH="0" baseline="0" noProof="0" err="1">
                <a:ln>
                  <a:noFill/>
                </a:ln>
                <a:solidFill>
                  <a:sysClr val="windowText" lastClr="000000">
                    <a:lumMod val="85000"/>
                    <a:lumOff val="15000"/>
                  </a:sysClr>
                </a:solidFill>
                <a:effectLst/>
                <a:uLnTx/>
                <a:uFillTx/>
                <a:latin typeface="Arial"/>
                <a:ea typeface="+mj-ea"/>
                <a:cs typeface="Arial"/>
              </a:rPr>
              <a:t>AzureML</a:t>
            </a:r>
            <a:r>
              <a:rPr kumimoji="0" lang="en-US" sz="3200" b="1" i="0" u="none" strike="noStrike" kern="1200" cap="none" spc="0" normalizeH="0" baseline="0" noProof="0">
                <a:ln>
                  <a:noFill/>
                </a:ln>
                <a:solidFill>
                  <a:sysClr val="windowText" lastClr="000000">
                    <a:lumMod val="85000"/>
                    <a:lumOff val="15000"/>
                  </a:sysClr>
                </a:solidFill>
                <a:effectLst/>
                <a:uLnTx/>
                <a:uFillTx/>
                <a:latin typeface="Arial"/>
                <a:ea typeface="+mj-ea"/>
                <a:cs typeface="Arial"/>
              </a:rPr>
              <a:t> </a:t>
            </a:r>
          </a:p>
        </p:txBody>
      </p:sp>
      <p:sp>
        <p:nvSpPr>
          <p:cNvPr id="5" name="Rectangle 4">
            <a:extLst>
              <a:ext uri="{FF2B5EF4-FFF2-40B4-BE49-F238E27FC236}">
                <a16:creationId xmlns:a16="http://schemas.microsoft.com/office/drawing/2014/main" id="{769B6220-84ED-42E5-BF5F-F2CE1202728A}"/>
              </a:ext>
            </a:extLst>
          </p:cNvPr>
          <p:cNvSpPr/>
          <p:nvPr/>
        </p:nvSpPr>
        <p:spPr>
          <a:xfrm>
            <a:off x="908708" y="4801466"/>
            <a:ext cx="6273695" cy="646331"/>
          </a:xfrm>
          <a:prstGeom prst="rect">
            <a:avLst/>
          </a:prstGeom>
        </p:spPr>
        <p:txBody>
          <a:bodyPr wrap="square">
            <a:spAutoFit/>
          </a:bodyPr>
          <a:lstStyle/>
          <a:p>
            <a:r>
              <a:rPr lang="en-US">
                <a:solidFill>
                  <a:srgbClr val="24292E"/>
                </a:solidFill>
                <a:latin typeface="SFMono-Regular"/>
                <a:hlinkClick r:id="rId15"/>
              </a:rPr>
              <a:t>https://github.com/Microsoft/AKSDeploymentTutorialAML.git</a:t>
            </a:r>
            <a:endParaRPr lang="en-US">
              <a:solidFill>
                <a:srgbClr val="24292E"/>
              </a:solidFill>
              <a:latin typeface="SFMono-Regular"/>
            </a:endParaRPr>
          </a:p>
          <a:p>
            <a:endParaRPr lang="en-US">
              <a:solidFill>
                <a:srgbClr val="24292E"/>
              </a:solidFill>
              <a:latin typeface="SFMono-Regular"/>
            </a:endParaRPr>
          </a:p>
        </p:txBody>
      </p:sp>
    </p:spTree>
    <p:extLst>
      <p:ext uri="{BB962C8B-B14F-4D97-AF65-F5344CB8AC3E}">
        <p14:creationId xmlns:p14="http://schemas.microsoft.com/office/powerpoint/2010/main" val="220032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a:t>Deploy on Kubernetes with </a:t>
            </a:r>
            <a:r>
              <a:rPr lang="en-US" sz="3200" err="1"/>
              <a:t>Kubeflow</a:t>
            </a:r>
            <a:endParaRPr lang="en-US" sz="3200"/>
          </a:p>
        </p:txBody>
      </p:sp>
      <p:sp>
        <p:nvSpPr>
          <p:cNvPr id="3" name="Content Placeholder 2"/>
          <p:cNvSpPr>
            <a:spLocks noGrp="1"/>
          </p:cNvSpPr>
          <p:nvPr>
            <p:ph idx="12"/>
          </p:nvPr>
        </p:nvSpPr>
        <p:spPr/>
        <p:txBody>
          <a:bodyPr/>
          <a:lstStyle/>
          <a:p>
            <a:pPr marL="342900" indent="-342900">
              <a:buFont typeface="Arial" panose="020B0604020202020204" pitchFamily="34" charset="0"/>
              <a:buChar char="•"/>
            </a:pPr>
            <a:r>
              <a:rPr lang="en-US"/>
              <a:t>Develop model and save as TensorFlow servable</a:t>
            </a:r>
          </a:p>
          <a:p>
            <a:pPr marL="342900" indent="-342900">
              <a:buFont typeface="Arial" panose="020B0604020202020204" pitchFamily="34" charset="0"/>
              <a:buChar char="•"/>
            </a:pPr>
            <a:r>
              <a:rPr lang="en-US"/>
              <a:t>Pull TensorFlow Serving image from Docker hub, mount the model path, open REST API port, test locally</a:t>
            </a:r>
          </a:p>
          <a:p>
            <a:pPr marL="342900" indent="-342900">
              <a:buFont typeface="Arial" panose="020B0604020202020204" pitchFamily="34" charset="0"/>
              <a:buChar char="•"/>
            </a:pPr>
            <a:r>
              <a:rPr lang="en-US"/>
              <a:t>Create Kubernetes cluster, attach blob storage on AKS, copy model servable </a:t>
            </a:r>
          </a:p>
          <a:p>
            <a:pPr marL="342900" indent="-342900">
              <a:buFont typeface="Arial" panose="020B0604020202020204" pitchFamily="34" charset="0"/>
              <a:buChar char="•"/>
            </a:pPr>
            <a:r>
              <a:rPr lang="en-US"/>
              <a:t>Install </a:t>
            </a:r>
            <a:r>
              <a:rPr lang="en-US" err="1"/>
              <a:t>Ksonnet</a:t>
            </a:r>
            <a:r>
              <a:rPr lang="en-US"/>
              <a:t>, </a:t>
            </a:r>
            <a:r>
              <a:rPr lang="en-US" err="1"/>
              <a:t>Kubeflow</a:t>
            </a:r>
            <a:r>
              <a:rPr lang="en-US"/>
              <a:t> and deploy webservice using </a:t>
            </a:r>
            <a:r>
              <a:rPr lang="en-US" err="1"/>
              <a:t>Kubeflow</a:t>
            </a:r>
            <a:r>
              <a:rPr lang="en-US"/>
              <a:t> TensorFlow serving Component using </a:t>
            </a:r>
            <a:r>
              <a:rPr lang="en-US" err="1"/>
              <a:t>ksonnet</a:t>
            </a:r>
            <a:r>
              <a:rPr lang="en-US"/>
              <a:t> templates.</a:t>
            </a:r>
          </a:p>
          <a:p>
            <a:pPr marL="342900" indent="-342900">
              <a:buFont typeface="Arial" panose="020B0604020202020204" pitchFamily="34" charset="0"/>
              <a:buChar char="•"/>
            </a:pPr>
            <a:endParaRPr lang="en-US"/>
          </a:p>
          <a:p>
            <a:endParaRPr lang="en-US"/>
          </a:p>
          <a:p>
            <a:pPr marL="342900" indent="-342900">
              <a:buFont typeface="Arial" panose="020B0604020202020204" pitchFamily="34" charset="0"/>
              <a:buChar char="•"/>
            </a:pPr>
            <a:endParaRPr lang="en-US"/>
          </a:p>
        </p:txBody>
      </p:sp>
    </p:spTree>
    <p:extLst>
      <p:ext uri="{BB962C8B-B14F-4D97-AF65-F5344CB8AC3E}">
        <p14:creationId xmlns:p14="http://schemas.microsoft.com/office/powerpoint/2010/main" val="2894872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a:extLst>
              <a:ext uri="{FF2B5EF4-FFF2-40B4-BE49-F238E27FC236}">
                <a16:creationId xmlns:a16="http://schemas.microsoft.com/office/drawing/2014/main" id="{9ED04178-9E16-40A3-B425-A66676DE7147}"/>
              </a:ext>
            </a:extLst>
          </p:cNvPr>
          <p:cNvSpPr/>
          <p:nvPr/>
        </p:nvSpPr>
        <p:spPr bwMode="auto">
          <a:xfrm>
            <a:off x="5364941" y="1267048"/>
            <a:ext cx="1743457" cy="3312761"/>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109728" rIns="137160" bIns="1097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532945">
              <a:spcBef>
                <a:spcPct val="0"/>
              </a:spcBef>
              <a:spcAft>
                <a:spcPct val="35000"/>
              </a:spcAft>
              <a:defRPr/>
            </a:pPr>
            <a:endParaRPr lang="en-US" sz="1050" kern="0">
              <a:solidFill>
                <a:srgbClr val="0078D7"/>
              </a:solidFill>
              <a:latin typeface="Segoe UI Semibold" panose="020B0702040204020203" pitchFamily="34" charset="0"/>
              <a:cs typeface="Segoe UI Semibold" panose="020B0702040204020203" pitchFamily="34" charset="0"/>
            </a:endParaRPr>
          </a:p>
        </p:txBody>
      </p:sp>
      <p:sp>
        <p:nvSpPr>
          <p:cNvPr id="75" name="Rectangle 74">
            <a:extLst>
              <a:ext uri="{FF2B5EF4-FFF2-40B4-BE49-F238E27FC236}">
                <a16:creationId xmlns:a16="http://schemas.microsoft.com/office/drawing/2014/main" id="{C568FE71-A51F-4265-9961-67E39C46CB32}"/>
              </a:ext>
            </a:extLst>
          </p:cNvPr>
          <p:cNvSpPr/>
          <p:nvPr/>
        </p:nvSpPr>
        <p:spPr bwMode="auto">
          <a:xfrm>
            <a:off x="3773025" y="1281592"/>
            <a:ext cx="1456628" cy="3298217"/>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109728" rIns="137160" bIns="1097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532945">
              <a:spcBef>
                <a:spcPct val="0"/>
              </a:spcBef>
              <a:spcAft>
                <a:spcPct val="35000"/>
              </a:spcAft>
              <a:defRPr/>
            </a:pPr>
            <a:endParaRPr lang="en-US" sz="1050" kern="0">
              <a:solidFill>
                <a:srgbClr val="0078D7"/>
              </a:solidFill>
              <a:latin typeface="Segoe UI Semibold" panose="020B0702040204020203" pitchFamily="34" charset="0"/>
              <a:cs typeface="Segoe UI Semibold" panose="020B0702040204020203" pitchFamily="34" charset="0"/>
            </a:endParaRPr>
          </a:p>
        </p:txBody>
      </p:sp>
      <p:sp>
        <p:nvSpPr>
          <p:cNvPr id="4" name="Rectangle 3">
            <a:extLst>
              <a:ext uri="{FF2B5EF4-FFF2-40B4-BE49-F238E27FC236}">
                <a16:creationId xmlns:a16="http://schemas.microsoft.com/office/drawing/2014/main" id="{918D1362-2DA9-4E72-97C7-1CD67E0D3239}"/>
              </a:ext>
            </a:extLst>
          </p:cNvPr>
          <p:cNvSpPr/>
          <p:nvPr/>
        </p:nvSpPr>
        <p:spPr bwMode="auto">
          <a:xfrm>
            <a:off x="2013512" y="1281592"/>
            <a:ext cx="1317224" cy="3298217"/>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109728" rIns="137160" bIns="1097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532945">
              <a:spcBef>
                <a:spcPct val="0"/>
              </a:spcBef>
              <a:spcAft>
                <a:spcPct val="35000"/>
              </a:spcAft>
              <a:defRPr/>
            </a:pPr>
            <a:endParaRPr lang="en-US" sz="1050" kern="0">
              <a:solidFill>
                <a:srgbClr val="0078D7"/>
              </a:solidFill>
              <a:latin typeface="Segoe UI Semibold" panose="020B0702040204020203" pitchFamily="34" charset="0"/>
              <a:cs typeface="Segoe UI Semibold" panose="020B0702040204020203" pitchFamily="34" charset="0"/>
            </a:endParaRPr>
          </a:p>
        </p:txBody>
      </p:sp>
      <p:cxnSp>
        <p:nvCxnSpPr>
          <p:cNvPr id="15" name="Straight Arrow Connector 14">
            <a:extLst>
              <a:ext uri="{FF2B5EF4-FFF2-40B4-BE49-F238E27FC236}">
                <a16:creationId xmlns:a16="http://schemas.microsoft.com/office/drawing/2014/main" id="{296C8237-8062-4B3B-B986-F7EADA899756}"/>
              </a:ext>
            </a:extLst>
          </p:cNvPr>
          <p:cNvCxnSpPr>
            <a:cxnSpLocks/>
          </p:cNvCxnSpPr>
          <p:nvPr/>
        </p:nvCxnSpPr>
        <p:spPr>
          <a:xfrm>
            <a:off x="6156498" y="2287609"/>
            <a:ext cx="0" cy="588250"/>
          </a:xfrm>
          <a:prstGeom prst="straightConnector1">
            <a:avLst/>
          </a:prstGeom>
          <a:ln w="12700">
            <a:solidFill>
              <a:schemeClr val="accent1"/>
            </a:solidFill>
            <a:prstDash val="dash"/>
            <a:headEnd type="none"/>
            <a:tailEnd type="triangle" w="med" len="sm"/>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48B0A8EB-D81E-47E5-A433-887541CE49E1}"/>
              </a:ext>
            </a:extLst>
          </p:cNvPr>
          <p:cNvGrpSpPr/>
          <p:nvPr/>
        </p:nvGrpSpPr>
        <p:grpSpPr>
          <a:xfrm>
            <a:off x="867951" y="2572976"/>
            <a:ext cx="894849" cy="653291"/>
            <a:chOff x="369665" y="2783399"/>
            <a:chExt cx="1193132" cy="871055"/>
          </a:xfrm>
        </p:grpSpPr>
        <p:grpSp>
          <p:nvGrpSpPr>
            <p:cNvPr id="45" name="Group 44">
              <a:extLst>
                <a:ext uri="{FF2B5EF4-FFF2-40B4-BE49-F238E27FC236}">
                  <a16:creationId xmlns:a16="http://schemas.microsoft.com/office/drawing/2014/main" id="{DB51B8B5-DDC4-4ABB-8E5D-CED08B0A2491}"/>
                </a:ext>
              </a:extLst>
            </p:cNvPr>
            <p:cNvGrpSpPr>
              <a:grpSpLocks noChangeAspect="1"/>
            </p:cNvGrpSpPr>
            <p:nvPr/>
          </p:nvGrpSpPr>
          <p:grpSpPr>
            <a:xfrm>
              <a:off x="719729" y="2783399"/>
              <a:ext cx="493004" cy="603504"/>
              <a:chOff x="5841817" y="-1839256"/>
              <a:chExt cx="889259" cy="1088573"/>
            </a:xfrm>
          </p:grpSpPr>
          <p:grpSp>
            <p:nvGrpSpPr>
              <p:cNvPr id="47" name="Group 46">
                <a:extLst>
                  <a:ext uri="{FF2B5EF4-FFF2-40B4-BE49-F238E27FC236}">
                    <a16:creationId xmlns:a16="http://schemas.microsoft.com/office/drawing/2014/main" id="{1468F5E1-02E4-4800-A8D4-389EB335D233}"/>
                  </a:ext>
                </a:extLst>
              </p:cNvPr>
              <p:cNvGrpSpPr/>
              <p:nvPr/>
            </p:nvGrpSpPr>
            <p:grpSpPr>
              <a:xfrm flipH="1">
                <a:off x="5841817" y="-1839256"/>
                <a:ext cx="889259" cy="1088573"/>
                <a:chOff x="3003960" y="3685414"/>
                <a:chExt cx="403310" cy="493707"/>
              </a:xfrm>
            </p:grpSpPr>
            <p:sp>
              <p:nvSpPr>
                <p:cNvPr id="52" name="Snip Single Corner Rectangle 26">
                  <a:extLst>
                    <a:ext uri="{FF2B5EF4-FFF2-40B4-BE49-F238E27FC236}">
                      <a16:creationId xmlns:a16="http://schemas.microsoft.com/office/drawing/2014/main" id="{0E8F5D61-C994-4204-8D28-325622B0E38F}"/>
                    </a:ext>
                  </a:extLst>
                </p:cNvPr>
                <p:cNvSpPr/>
                <p:nvPr/>
              </p:nvSpPr>
              <p:spPr bwMode="auto">
                <a:xfrm flipH="1">
                  <a:off x="3003960" y="3685414"/>
                  <a:ext cx="403310" cy="493707"/>
                </a:xfrm>
                <a:prstGeom prst="snip1Rect">
                  <a:avLst>
                    <a:gd name="adj" fmla="val 28736"/>
                  </a:avLst>
                </a:pr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109728" rIns="137160" bIns="1097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99354" fontAlgn="base">
                    <a:lnSpc>
                      <a:spcPct val="90000"/>
                    </a:lnSpc>
                    <a:spcBef>
                      <a:spcPct val="0"/>
                    </a:spcBef>
                    <a:spcAft>
                      <a:spcPct val="0"/>
                    </a:spcAft>
                    <a:defRPr/>
                  </a:pPr>
                  <a:endParaRPr lang="en-US"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 name="Triangle 27">
                  <a:extLst>
                    <a:ext uri="{FF2B5EF4-FFF2-40B4-BE49-F238E27FC236}">
                      <a16:creationId xmlns:a16="http://schemas.microsoft.com/office/drawing/2014/main" id="{5C6E34C6-5175-4C37-981A-F9716DD68D7E}"/>
                    </a:ext>
                  </a:extLst>
                </p:cNvPr>
                <p:cNvSpPr/>
                <p:nvPr/>
              </p:nvSpPr>
              <p:spPr bwMode="auto">
                <a:xfrm rot="8100000">
                  <a:off x="3010906" y="3730317"/>
                  <a:ext cx="160049" cy="80930"/>
                </a:xfrm>
                <a:prstGeom prst="triangle">
                  <a:avLst/>
                </a:prstGeom>
                <a:noFill/>
                <a:ln w="12700">
                  <a:solidFill>
                    <a:schemeClr val="accent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109728" rIns="137160" bIns="1097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99354" fontAlgn="base">
                    <a:lnSpc>
                      <a:spcPct val="90000"/>
                    </a:lnSpc>
                    <a:spcBef>
                      <a:spcPct val="0"/>
                    </a:spcBef>
                    <a:spcAft>
                      <a:spcPct val="0"/>
                    </a:spcAft>
                    <a:defRPr/>
                  </a:pPr>
                  <a:endParaRPr lang="en-US"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48" name="Group 47">
                <a:extLst>
                  <a:ext uri="{FF2B5EF4-FFF2-40B4-BE49-F238E27FC236}">
                    <a16:creationId xmlns:a16="http://schemas.microsoft.com/office/drawing/2014/main" id="{73ADCCFB-00D7-4675-8275-D429C636B912}"/>
                  </a:ext>
                </a:extLst>
              </p:cNvPr>
              <p:cNvGrpSpPr/>
              <p:nvPr/>
            </p:nvGrpSpPr>
            <p:grpSpPr>
              <a:xfrm>
                <a:off x="6062116" y="-1497538"/>
                <a:ext cx="448661" cy="405136"/>
                <a:chOff x="6174278" y="-1483845"/>
                <a:chExt cx="448661" cy="405136"/>
              </a:xfrm>
            </p:grpSpPr>
            <p:sp>
              <p:nvSpPr>
                <p:cNvPr id="49" name="Rectangle 48">
                  <a:extLst>
                    <a:ext uri="{FF2B5EF4-FFF2-40B4-BE49-F238E27FC236}">
                      <a16:creationId xmlns:a16="http://schemas.microsoft.com/office/drawing/2014/main" id="{211E0CDC-8C70-4B00-AABB-2E29DF247D1A}"/>
                    </a:ext>
                  </a:extLst>
                </p:cNvPr>
                <p:cNvSpPr>
                  <a:spLocks noChangeArrowheads="1"/>
                </p:cNvSpPr>
                <p:nvPr/>
              </p:nvSpPr>
              <p:spPr bwMode="auto">
                <a:xfrm>
                  <a:off x="6174278" y="-1483845"/>
                  <a:ext cx="448661" cy="405136"/>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en-US" sz="1350">
                    <a:solidFill>
                      <a:srgbClr val="1A1A1A"/>
                    </a:solidFill>
                    <a:latin typeface="Segoe UI"/>
                  </a:endParaRPr>
                </a:p>
              </p:txBody>
            </p:sp>
            <p:sp>
              <p:nvSpPr>
                <p:cNvPr id="50" name="Freeform 49">
                  <a:extLst>
                    <a:ext uri="{FF2B5EF4-FFF2-40B4-BE49-F238E27FC236}">
                      <a16:creationId xmlns:a16="http://schemas.microsoft.com/office/drawing/2014/main" id="{98C1DE1F-FD4D-4946-BD5E-973957E37A61}"/>
                    </a:ext>
                  </a:extLst>
                </p:cNvPr>
                <p:cNvSpPr>
                  <a:spLocks/>
                </p:cNvSpPr>
                <p:nvPr/>
              </p:nvSpPr>
              <p:spPr bwMode="auto">
                <a:xfrm>
                  <a:off x="6174278" y="-1318108"/>
                  <a:ext cx="448661" cy="220982"/>
                </a:xfrm>
                <a:custGeom>
                  <a:avLst/>
                  <a:gdLst>
                    <a:gd name="T0" fmla="*/ 268 w 268"/>
                    <a:gd name="T1" fmla="*/ 132 h 132"/>
                    <a:gd name="T2" fmla="*/ 179 w 268"/>
                    <a:gd name="T3" fmla="*/ 44 h 132"/>
                    <a:gd name="T4" fmla="*/ 156 w 268"/>
                    <a:gd name="T5" fmla="*/ 66 h 132"/>
                    <a:gd name="T6" fmla="*/ 89 w 268"/>
                    <a:gd name="T7" fmla="*/ 0 h 132"/>
                    <a:gd name="T8" fmla="*/ 0 w 268"/>
                    <a:gd name="T9" fmla="*/ 88 h 132"/>
                  </a:gdLst>
                  <a:ahLst/>
                  <a:cxnLst>
                    <a:cxn ang="0">
                      <a:pos x="T0" y="T1"/>
                    </a:cxn>
                    <a:cxn ang="0">
                      <a:pos x="T2" y="T3"/>
                    </a:cxn>
                    <a:cxn ang="0">
                      <a:pos x="T4" y="T5"/>
                    </a:cxn>
                    <a:cxn ang="0">
                      <a:pos x="T6" y="T7"/>
                    </a:cxn>
                    <a:cxn ang="0">
                      <a:pos x="T8" y="T9"/>
                    </a:cxn>
                  </a:cxnLst>
                  <a:rect l="0" t="0" r="r" b="b"/>
                  <a:pathLst>
                    <a:path w="268" h="132">
                      <a:moveTo>
                        <a:pt x="268" y="132"/>
                      </a:moveTo>
                      <a:lnTo>
                        <a:pt x="179" y="44"/>
                      </a:lnTo>
                      <a:lnTo>
                        <a:pt x="156" y="66"/>
                      </a:lnTo>
                      <a:lnTo>
                        <a:pt x="89" y="0"/>
                      </a:lnTo>
                      <a:lnTo>
                        <a:pt x="0" y="88"/>
                      </a:ln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en-US" sz="1350">
                    <a:solidFill>
                      <a:srgbClr val="1A1A1A"/>
                    </a:solidFill>
                    <a:latin typeface="Segoe UI"/>
                  </a:endParaRPr>
                </a:p>
              </p:txBody>
            </p:sp>
            <p:sp>
              <p:nvSpPr>
                <p:cNvPr id="51" name="Oval 50">
                  <a:extLst>
                    <a:ext uri="{FF2B5EF4-FFF2-40B4-BE49-F238E27FC236}">
                      <a16:creationId xmlns:a16="http://schemas.microsoft.com/office/drawing/2014/main" id="{E4ACC8F8-4163-4D61-8AB4-230026733FE0}"/>
                    </a:ext>
                  </a:extLst>
                </p:cNvPr>
                <p:cNvSpPr>
                  <a:spLocks noChangeArrowheads="1"/>
                </p:cNvSpPr>
                <p:nvPr/>
              </p:nvSpPr>
              <p:spPr bwMode="auto">
                <a:xfrm>
                  <a:off x="6473945" y="-1410184"/>
                  <a:ext cx="75336" cy="73662"/>
                </a:xfrm>
                <a:prstGeom prst="ellipse">
                  <a:avLst/>
                </a:prstGeom>
                <a:noFill/>
                <a:ln w="12700">
                  <a:solidFill>
                    <a:schemeClr val="accent1"/>
                  </a:solid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en-US" sz="1350">
                    <a:solidFill>
                      <a:srgbClr val="1A1A1A"/>
                    </a:solidFill>
                    <a:latin typeface="Segoe UI"/>
                  </a:endParaRPr>
                </a:p>
              </p:txBody>
            </p:sp>
          </p:grpSp>
        </p:grpSp>
        <p:sp>
          <p:nvSpPr>
            <p:cNvPr id="46" name="TextBox 125">
              <a:extLst>
                <a:ext uri="{FF2B5EF4-FFF2-40B4-BE49-F238E27FC236}">
                  <a16:creationId xmlns:a16="http://schemas.microsoft.com/office/drawing/2014/main" id="{C8BEB60B-B2D1-43FA-9356-E8EEA838B6FC}"/>
                </a:ext>
              </a:extLst>
            </p:cNvPr>
            <p:cNvSpPr txBox="1"/>
            <p:nvPr/>
          </p:nvSpPr>
          <p:spPr>
            <a:xfrm>
              <a:off x="369665" y="3400453"/>
              <a:ext cx="1193132" cy="254001"/>
            </a:xfrm>
            <a:prstGeom prst="rect">
              <a:avLst/>
            </a:prstGeom>
          </p:spPr>
          <p:txBody>
            <a:bodyPr wrap="square" lIns="68580" tIns="34290" rIns="68580" bIns="3429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buSzPct val="90000"/>
                <a:defRPr/>
              </a:pPr>
              <a:r>
                <a:rPr lang="en-US" sz="788" kern="0">
                  <a:solidFill>
                    <a:srgbClr val="1A1A1A"/>
                  </a:solidFill>
                  <a:latin typeface="Segoe UI Semibold"/>
                  <a:ea typeface="MS PGothic" panose="020B0600070205080204" pitchFamily="34" charset="-128"/>
                  <a:cs typeface="Segoe UI Semibold" panose="020B0702040204020203" pitchFamily="34" charset="0"/>
                </a:rPr>
                <a:t>Input Image</a:t>
              </a:r>
            </a:p>
          </p:txBody>
        </p:sp>
      </p:grpSp>
      <p:cxnSp>
        <p:nvCxnSpPr>
          <p:cNvPr id="20" name="Straight Arrow Connector 87">
            <a:extLst>
              <a:ext uri="{FF2B5EF4-FFF2-40B4-BE49-F238E27FC236}">
                <a16:creationId xmlns:a16="http://schemas.microsoft.com/office/drawing/2014/main" id="{A58F4C17-6090-485C-B4D2-CBDCB714556C}"/>
              </a:ext>
            </a:extLst>
          </p:cNvPr>
          <p:cNvCxnSpPr>
            <a:cxnSpLocks/>
            <a:stCxn id="52" idx="0"/>
          </p:cNvCxnSpPr>
          <p:nvPr/>
        </p:nvCxnSpPr>
        <p:spPr>
          <a:xfrm>
            <a:off x="1500252" y="2799289"/>
            <a:ext cx="870674" cy="475754"/>
          </a:xfrm>
          <a:prstGeom prst="bentConnector3">
            <a:avLst>
              <a:gd name="adj1" fmla="val 50000"/>
            </a:avLst>
          </a:prstGeom>
          <a:ln w="12700">
            <a:solidFill>
              <a:schemeClr val="accent1"/>
            </a:solidFill>
            <a:prstDash val="dash"/>
            <a:headEnd type="none"/>
            <a:tailEnd type="triangle" w="med" len="sm"/>
          </a:ln>
        </p:spPr>
        <p:style>
          <a:lnRef idx="1">
            <a:schemeClr val="accent1"/>
          </a:lnRef>
          <a:fillRef idx="0">
            <a:schemeClr val="accent1"/>
          </a:fillRef>
          <a:effectRef idx="0">
            <a:schemeClr val="accent1"/>
          </a:effectRef>
          <a:fontRef idx="minor">
            <a:schemeClr val="tx1"/>
          </a:fontRef>
        </p:style>
      </p:cxnSp>
      <p:grpSp>
        <p:nvGrpSpPr>
          <p:cNvPr id="123" name="Group 122">
            <a:extLst>
              <a:ext uri="{FF2B5EF4-FFF2-40B4-BE49-F238E27FC236}">
                <a16:creationId xmlns:a16="http://schemas.microsoft.com/office/drawing/2014/main" id="{6A7D0B02-AFB7-4F98-A1BB-FDF8585AAEE4}"/>
              </a:ext>
            </a:extLst>
          </p:cNvPr>
          <p:cNvGrpSpPr/>
          <p:nvPr/>
        </p:nvGrpSpPr>
        <p:grpSpPr>
          <a:xfrm>
            <a:off x="3907692" y="3113861"/>
            <a:ext cx="1221335" cy="1080672"/>
            <a:chOff x="4144056" y="4310274"/>
            <a:chExt cx="1628447" cy="1440895"/>
          </a:xfrm>
        </p:grpSpPr>
        <p:sp>
          <p:nvSpPr>
            <p:cNvPr id="27" name="Shape 236">
              <a:extLst>
                <a:ext uri="{FF2B5EF4-FFF2-40B4-BE49-F238E27FC236}">
                  <a16:creationId xmlns:a16="http://schemas.microsoft.com/office/drawing/2014/main" id="{73E91970-2D07-4B2E-A722-A71E6982BCC9}"/>
                </a:ext>
              </a:extLst>
            </p:cNvPr>
            <p:cNvSpPr txBox="1"/>
            <p:nvPr/>
          </p:nvSpPr>
          <p:spPr>
            <a:xfrm>
              <a:off x="4144056" y="5012164"/>
              <a:ext cx="1628447" cy="739005"/>
            </a:xfrm>
            <a:prstGeom prst="rect">
              <a:avLst/>
            </a:prstGeom>
            <a:noFill/>
            <a:ln>
              <a:noFill/>
            </a:ln>
          </p:spPr>
          <p:txBody>
            <a:bodyPr wrap="square" lIns="68580" tIns="34290" rIns="68580" bIns="3429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78">
                <a:defRPr/>
              </a:pPr>
              <a:r>
                <a:rPr lang="en-US" sz="788" kern="0">
                  <a:solidFill>
                    <a:srgbClr val="1A1A1A"/>
                  </a:solidFill>
                  <a:latin typeface="Segoe UI Semibold"/>
                  <a:ea typeface="MS PGothic" panose="020B0600070205080204" pitchFamily="34" charset="-128"/>
                  <a:cs typeface="Segoe UI Semibold" panose="020B0702040204020203" pitchFamily="34" charset="0"/>
                </a:rPr>
                <a:t>Distribute Requests </a:t>
              </a:r>
            </a:p>
            <a:p>
              <a:pPr algn="ctr" defTabSz="914378">
                <a:defRPr/>
              </a:pPr>
              <a:r>
                <a:rPr lang="en-US" sz="788" kern="0">
                  <a:solidFill>
                    <a:srgbClr val="1A1A1A"/>
                  </a:solidFill>
                  <a:latin typeface="Segoe UI Semibold"/>
                  <a:ea typeface="MS PGothic" panose="020B0600070205080204" pitchFamily="34" charset="-128"/>
                  <a:cs typeface="Segoe UI Semibold" panose="020B0702040204020203" pitchFamily="34" charset="0"/>
                </a:rPr>
                <a:t>to Pods</a:t>
              </a:r>
              <a:endParaRPr lang="en-US" sz="788" kern="0">
                <a:solidFill>
                  <a:srgbClr val="0078D4"/>
                </a:solidFill>
                <a:latin typeface="Segoe UI Semibold"/>
                <a:ea typeface="MS PGothic" panose="020B0600070205080204" pitchFamily="34" charset="-128"/>
                <a:cs typeface="Segoe UI Semibold" panose="020B0702040204020203" pitchFamily="34" charset="0"/>
              </a:endParaRPr>
            </a:p>
            <a:p>
              <a:pPr algn="ctr" defTabSz="914378">
                <a:defRPr/>
              </a:pPr>
              <a:r>
                <a:rPr lang="en-US" sz="788" kern="0">
                  <a:solidFill>
                    <a:srgbClr val="0078D4"/>
                  </a:solidFill>
                  <a:latin typeface="Segoe UI Semibold"/>
                  <a:ea typeface="MS PGothic" panose="020B0600070205080204" pitchFamily="34" charset="-128"/>
                  <a:cs typeface="Segoe UI Semibold" panose="020B0702040204020203" pitchFamily="34" charset="0"/>
                </a:rPr>
                <a:t>TensorFlow Serving Component</a:t>
              </a:r>
              <a:endParaRPr lang="en-US" sz="788" kern="0">
                <a:solidFill>
                  <a:srgbClr val="1A1A1A"/>
                </a:solidFill>
                <a:latin typeface="Segoe UI Semibold"/>
                <a:ea typeface="MS PGothic" panose="020B0600070205080204" pitchFamily="34" charset="-128"/>
                <a:cs typeface="Segoe UI Semibold" panose="020B0702040204020203" pitchFamily="34" charset="0"/>
                <a:sym typeface="Arial"/>
              </a:endParaRPr>
            </a:p>
          </p:txBody>
        </p:sp>
        <p:pic>
          <p:nvPicPr>
            <p:cNvPr id="64" name="Graphic 46">
              <a:extLst>
                <a:ext uri="{FF2B5EF4-FFF2-40B4-BE49-F238E27FC236}">
                  <a16:creationId xmlns:a16="http://schemas.microsoft.com/office/drawing/2014/main" id="{290613BC-DD21-064E-8A61-DD0A5CD75FB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07760" y="4310274"/>
              <a:ext cx="671850" cy="671850"/>
            </a:xfrm>
            <a:prstGeom prst="rect">
              <a:avLst/>
            </a:prstGeom>
          </p:spPr>
        </p:pic>
      </p:grpSp>
      <p:grpSp>
        <p:nvGrpSpPr>
          <p:cNvPr id="121" name="Group 120">
            <a:extLst>
              <a:ext uri="{FF2B5EF4-FFF2-40B4-BE49-F238E27FC236}">
                <a16:creationId xmlns:a16="http://schemas.microsoft.com/office/drawing/2014/main" id="{8F1BE516-EF7D-4816-90F1-B87409ECCACC}"/>
              </a:ext>
            </a:extLst>
          </p:cNvPr>
          <p:cNvGrpSpPr/>
          <p:nvPr/>
        </p:nvGrpSpPr>
        <p:grpSpPr>
          <a:xfrm>
            <a:off x="5385746" y="2875860"/>
            <a:ext cx="1516076" cy="1696232"/>
            <a:chOff x="5343165" y="4190721"/>
            <a:chExt cx="2021434" cy="2261642"/>
          </a:xfrm>
        </p:grpSpPr>
        <p:sp>
          <p:nvSpPr>
            <p:cNvPr id="55" name="Shape 236">
              <a:extLst>
                <a:ext uri="{FF2B5EF4-FFF2-40B4-BE49-F238E27FC236}">
                  <a16:creationId xmlns:a16="http://schemas.microsoft.com/office/drawing/2014/main" id="{113EC89D-A12E-4F68-A27C-9EC9DDAA3836}"/>
                </a:ext>
              </a:extLst>
            </p:cNvPr>
            <p:cNvSpPr txBox="1"/>
            <p:nvPr/>
          </p:nvSpPr>
          <p:spPr>
            <a:xfrm>
              <a:off x="5343165" y="6036694"/>
              <a:ext cx="1914749" cy="415669"/>
            </a:xfrm>
            <a:prstGeom prst="rect">
              <a:avLst/>
            </a:prstGeom>
            <a:noFill/>
            <a:ln>
              <a:noFill/>
            </a:ln>
          </p:spPr>
          <p:txBody>
            <a:bodyPr wrap="square" lIns="68580" tIns="34290" rIns="68580" bIns="3429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78">
                <a:defRPr/>
              </a:pPr>
              <a:r>
                <a:rPr lang="en-US" sz="788" kern="0">
                  <a:solidFill>
                    <a:srgbClr val="1A1A1A"/>
                  </a:solidFill>
                  <a:latin typeface="Segoe UI Semibold"/>
                  <a:ea typeface="MS PGothic" panose="020B0600070205080204" pitchFamily="34" charset="-128"/>
                  <a:cs typeface="Segoe UI Semibold" panose="020B0702040204020203" pitchFamily="34" charset="0"/>
                  <a:sym typeface="Arial"/>
                </a:rPr>
                <a:t>Serve Scoring Requests </a:t>
              </a:r>
            </a:p>
            <a:p>
              <a:pPr algn="ctr" defTabSz="914378">
                <a:defRPr/>
              </a:pPr>
              <a:r>
                <a:rPr lang="en-US" sz="788" kern="0">
                  <a:solidFill>
                    <a:srgbClr val="0078D4"/>
                  </a:solidFill>
                  <a:latin typeface="Segoe UI Semibold"/>
                  <a:ea typeface="MS PGothic" panose="020B0600070205080204" pitchFamily="34" charset="-128"/>
                  <a:cs typeface="Segoe UI Semibold" panose="020B0702040204020203" pitchFamily="34" charset="0"/>
                </a:rPr>
                <a:t>Azure Kubernetes Services</a:t>
              </a:r>
              <a:endParaRPr lang="en-US" sz="788" kern="0">
                <a:solidFill>
                  <a:srgbClr val="1A1A1A"/>
                </a:solidFill>
                <a:latin typeface="Segoe UI Semibold"/>
                <a:ea typeface="MS PGothic" panose="020B0600070205080204" pitchFamily="34" charset="-128"/>
                <a:cs typeface="Segoe UI Semibold" panose="020B0702040204020203" pitchFamily="34" charset="0"/>
                <a:sym typeface="Arial"/>
              </a:endParaRPr>
            </a:p>
          </p:txBody>
        </p:sp>
        <p:pic>
          <p:nvPicPr>
            <p:cNvPr id="63" name="Graphic 55">
              <a:extLst>
                <a:ext uri="{FF2B5EF4-FFF2-40B4-BE49-F238E27FC236}">
                  <a16:creationId xmlns:a16="http://schemas.microsoft.com/office/drawing/2014/main" id="{22C17833-1C06-A448-B15B-48D0DF4C0CB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0834" y="5387781"/>
              <a:ext cx="683027" cy="683027"/>
            </a:xfrm>
            <a:prstGeom prst="rect">
              <a:avLst/>
            </a:prstGeom>
          </p:spPr>
        </p:pic>
        <p:pic>
          <p:nvPicPr>
            <p:cNvPr id="65" name="Graphic 46">
              <a:extLst>
                <a:ext uri="{FF2B5EF4-FFF2-40B4-BE49-F238E27FC236}">
                  <a16:creationId xmlns:a16="http://schemas.microsoft.com/office/drawing/2014/main" id="{E3B31105-177E-3A44-9EFE-16A56B8671C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76116" y="5472586"/>
              <a:ext cx="683027" cy="498425"/>
            </a:xfrm>
            <a:prstGeom prst="rect">
              <a:avLst/>
            </a:prstGeom>
          </p:spPr>
        </p:pic>
        <p:sp>
          <p:nvSpPr>
            <p:cNvPr id="10" name="Rectangle: Rounded Corners 9">
              <a:extLst>
                <a:ext uri="{FF2B5EF4-FFF2-40B4-BE49-F238E27FC236}">
                  <a16:creationId xmlns:a16="http://schemas.microsoft.com/office/drawing/2014/main" id="{F1492C9A-1E38-4003-B192-2CFF56D1E7CE}"/>
                </a:ext>
              </a:extLst>
            </p:cNvPr>
            <p:cNvSpPr/>
            <p:nvPr/>
          </p:nvSpPr>
          <p:spPr>
            <a:xfrm>
              <a:off x="5377070" y="4232109"/>
              <a:ext cx="1987529" cy="1146065"/>
            </a:xfrm>
            <a:prstGeom prst="round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GB" sz="1350">
                <a:solidFill>
                  <a:prstClr val="white"/>
                </a:solidFill>
                <a:latin typeface="Calibri" panose="020F0502020204030204"/>
              </a:endParaRPr>
            </a:p>
          </p:txBody>
        </p:sp>
        <p:sp>
          <p:nvSpPr>
            <p:cNvPr id="54" name="Rectangle: Rounded Corners 53">
              <a:extLst>
                <a:ext uri="{FF2B5EF4-FFF2-40B4-BE49-F238E27FC236}">
                  <a16:creationId xmlns:a16="http://schemas.microsoft.com/office/drawing/2014/main" id="{15DC0E0A-CFEC-4304-8EF9-884CAE3918A2}"/>
                </a:ext>
              </a:extLst>
            </p:cNvPr>
            <p:cNvSpPr/>
            <p:nvPr/>
          </p:nvSpPr>
          <p:spPr>
            <a:xfrm>
              <a:off x="5454355" y="4557534"/>
              <a:ext cx="1803223" cy="763933"/>
            </a:xfrm>
            <a:prstGeom prst="roundRect">
              <a:avLst/>
            </a:prstGeom>
            <a:solidFill>
              <a:schemeClr val="bg1"/>
            </a:solidFill>
            <a:ln cmpd="sng">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GB" sz="1350">
                <a:solidFill>
                  <a:prstClr val="white"/>
                </a:solidFill>
                <a:latin typeface="Calibri" panose="020F0502020204030204"/>
              </a:endParaRPr>
            </a:p>
          </p:txBody>
        </p:sp>
        <p:sp>
          <p:nvSpPr>
            <p:cNvPr id="12" name="TextBox 11">
              <a:extLst>
                <a:ext uri="{FF2B5EF4-FFF2-40B4-BE49-F238E27FC236}">
                  <a16:creationId xmlns:a16="http://schemas.microsoft.com/office/drawing/2014/main" id="{CA5A34D7-D4A7-426F-9717-343C3B0E4C97}"/>
                </a:ext>
              </a:extLst>
            </p:cNvPr>
            <p:cNvSpPr txBox="1"/>
            <p:nvPr/>
          </p:nvSpPr>
          <p:spPr>
            <a:xfrm>
              <a:off x="5454354" y="4190721"/>
              <a:ext cx="561745" cy="338555"/>
            </a:xfrm>
            <a:prstGeom prst="rect">
              <a:avLst/>
            </a:prstGeom>
            <a:noFill/>
          </p:spPr>
          <p:txBody>
            <a:bodyPr wrap="square" rtlCol="0">
              <a:spAutoFit/>
            </a:bodyPr>
            <a:lstStyle/>
            <a:p>
              <a:pPr defTabSz="685800"/>
              <a:r>
                <a:rPr lang="en-GB" sz="1050">
                  <a:solidFill>
                    <a:prstClr val="black"/>
                  </a:solidFill>
                  <a:latin typeface="Calibri" panose="020F0502020204030204"/>
                </a:rPr>
                <a:t>Pod</a:t>
              </a:r>
            </a:p>
          </p:txBody>
        </p:sp>
        <p:sp>
          <p:nvSpPr>
            <p:cNvPr id="56" name="TextBox 55">
              <a:extLst>
                <a:ext uri="{FF2B5EF4-FFF2-40B4-BE49-F238E27FC236}">
                  <a16:creationId xmlns:a16="http://schemas.microsoft.com/office/drawing/2014/main" id="{8C50FA16-67A5-4871-A267-5E2072195DD9}"/>
                </a:ext>
              </a:extLst>
            </p:cNvPr>
            <p:cNvSpPr txBox="1"/>
            <p:nvPr/>
          </p:nvSpPr>
          <p:spPr>
            <a:xfrm>
              <a:off x="5880455" y="4318458"/>
              <a:ext cx="1129414" cy="553997"/>
            </a:xfrm>
            <a:prstGeom prst="rect">
              <a:avLst/>
            </a:prstGeom>
            <a:solidFill>
              <a:schemeClr val="bg1"/>
            </a:solidFill>
          </p:spPr>
          <p:txBody>
            <a:bodyPr wrap="square" rtlCol="0">
              <a:spAutoFit/>
            </a:bodyPr>
            <a:lstStyle/>
            <a:p>
              <a:pPr defTabSz="685800"/>
              <a:r>
                <a:rPr lang="en-GB" sz="1050">
                  <a:solidFill>
                    <a:prstClr val="black"/>
                  </a:solidFill>
                  <a:latin typeface="Calibri" panose="020F0502020204030204"/>
                </a:rPr>
                <a:t>Web Service</a:t>
              </a:r>
            </a:p>
          </p:txBody>
        </p:sp>
        <p:sp>
          <p:nvSpPr>
            <p:cNvPr id="14" name="TextBox 13">
              <a:extLst>
                <a:ext uri="{FF2B5EF4-FFF2-40B4-BE49-F238E27FC236}">
                  <a16:creationId xmlns:a16="http://schemas.microsoft.com/office/drawing/2014/main" id="{E536BED0-0D5B-494F-9B00-B9D3D401611B}"/>
                </a:ext>
              </a:extLst>
            </p:cNvPr>
            <p:cNvSpPr txBox="1"/>
            <p:nvPr/>
          </p:nvSpPr>
          <p:spPr>
            <a:xfrm>
              <a:off x="5645080" y="4793539"/>
              <a:ext cx="1493493" cy="492443"/>
            </a:xfrm>
            <a:prstGeom prst="rect">
              <a:avLst/>
            </a:prstGeom>
            <a:solidFill>
              <a:schemeClr val="tx1">
                <a:lumMod val="50000"/>
                <a:lumOff val="50000"/>
              </a:schemeClr>
            </a:solidFill>
          </p:spPr>
          <p:txBody>
            <a:bodyPr wrap="square" rtlCol="0">
              <a:spAutoFit/>
            </a:bodyPr>
            <a:lstStyle/>
            <a:p>
              <a:pPr algn="ctr" defTabSz="685800"/>
              <a:r>
                <a:rPr lang="en-GB" sz="900">
                  <a:solidFill>
                    <a:srgbClr val="F7F7F7"/>
                  </a:solidFill>
                  <a:latin typeface="Calibri" panose="020F0502020204030204"/>
                </a:rPr>
                <a:t>Model Scoring Script</a:t>
              </a:r>
            </a:p>
          </p:txBody>
        </p:sp>
      </p:grpSp>
      <p:cxnSp>
        <p:nvCxnSpPr>
          <p:cNvPr id="21" name="Straight Arrow Connector 20">
            <a:extLst>
              <a:ext uri="{FF2B5EF4-FFF2-40B4-BE49-F238E27FC236}">
                <a16:creationId xmlns:a16="http://schemas.microsoft.com/office/drawing/2014/main" id="{0DF1E792-3E01-41F9-9805-627DF2247581}"/>
              </a:ext>
            </a:extLst>
          </p:cNvPr>
          <p:cNvCxnSpPr>
            <a:cxnSpLocks/>
          </p:cNvCxnSpPr>
          <p:nvPr/>
        </p:nvCxnSpPr>
        <p:spPr>
          <a:xfrm flipV="1">
            <a:off x="3011861" y="3219719"/>
            <a:ext cx="1192695" cy="74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8687E87-2500-4292-9C95-F90AD647F94A}"/>
              </a:ext>
            </a:extLst>
          </p:cNvPr>
          <p:cNvCxnSpPr>
            <a:cxnSpLocks/>
          </p:cNvCxnSpPr>
          <p:nvPr/>
        </p:nvCxnSpPr>
        <p:spPr>
          <a:xfrm flipH="1">
            <a:off x="2988371" y="3549695"/>
            <a:ext cx="1191690" cy="312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A203C95-B4B0-4AA4-894A-FDBFE65322E4}"/>
              </a:ext>
            </a:extLst>
          </p:cNvPr>
          <p:cNvSpPr txBox="1"/>
          <p:nvPr/>
        </p:nvSpPr>
        <p:spPr>
          <a:xfrm>
            <a:off x="3096586" y="3050592"/>
            <a:ext cx="868436" cy="369332"/>
          </a:xfrm>
          <a:prstGeom prst="rect">
            <a:avLst/>
          </a:prstGeom>
          <a:noFill/>
        </p:spPr>
        <p:txBody>
          <a:bodyPr wrap="square" rtlCol="0">
            <a:spAutoFit/>
          </a:bodyPr>
          <a:lstStyle/>
          <a:p>
            <a:pPr algn="ctr" defTabSz="685800"/>
            <a:r>
              <a:rPr lang="en-GB" sz="900">
                <a:solidFill>
                  <a:srgbClr val="4472C4"/>
                </a:solidFill>
                <a:latin typeface="Calibri" panose="020F0502020204030204"/>
              </a:rPr>
              <a:t>HTTP </a:t>
            </a:r>
          </a:p>
          <a:p>
            <a:pPr algn="ctr" defTabSz="685800"/>
            <a:r>
              <a:rPr lang="en-GB" sz="900">
                <a:solidFill>
                  <a:srgbClr val="4472C4"/>
                </a:solidFill>
                <a:latin typeface="Calibri" panose="020F0502020204030204"/>
              </a:rPr>
              <a:t>Request</a:t>
            </a:r>
          </a:p>
        </p:txBody>
      </p:sp>
      <p:sp>
        <p:nvSpPr>
          <p:cNvPr id="69" name="TextBox 68">
            <a:extLst>
              <a:ext uri="{FF2B5EF4-FFF2-40B4-BE49-F238E27FC236}">
                <a16:creationId xmlns:a16="http://schemas.microsoft.com/office/drawing/2014/main" id="{D9591B70-54A4-4979-8361-BFF4F133F7A1}"/>
              </a:ext>
            </a:extLst>
          </p:cNvPr>
          <p:cNvSpPr txBox="1"/>
          <p:nvPr/>
        </p:nvSpPr>
        <p:spPr>
          <a:xfrm>
            <a:off x="3107236" y="3370849"/>
            <a:ext cx="922739" cy="369332"/>
          </a:xfrm>
          <a:prstGeom prst="rect">
            <a:avLst/>
          </a:prstGeom>
          <a:noFill/>
        </p:spPr>
        <p:txBody>
          <a:bodyPr wrap="square" rtlCol="0">
            <a:spAutoFit/>
          </a:bodyPr>
          <a:lstStyle/>
          <a:p>
            <a:pPr algn="ctr" defTabSz="685800"/>
            <a:r>
              <a:rPr lang="en-GB" sz="900">
                <a:solidFill>
                  <a:srgbClr val="4472C4"/>
                </a:solidFill>
                <a:latin typeface="Calibri" panose="020F0502020204030204"/>
              </a:rPr>
              <a:t>HTTP </a:t>
            </a:r>
          </a:p>
          <a:p>
            <a:pPr algn="ctr" defTabSz="685800"/>
            <a:r>
              <a:rPr lang="en-GB" sz="900">
                <a:solidFill>
                  <a:srgbClr val="4472C4"/>
                </a:solidFill>
                <a:latin typeface="Calibri" panose="020F0502020204030204"/>
              </a:rPr>
              <a:t>Response</a:t>
            </a:r>
          </a:p>
        </p:txBody>
      </p:sp>
      <p:sp>
        <p:nvSpPr>
          <p:cNvPr id="70" name="Shape 236">
            <a:extLst>
              <a:ext uri="{FF2B5EF4-FFF2-40B4-BE49-F238E27FC236}">
                <a16:creationId xmlns:a16="http://schemas.microsoft.com/office/drawing/2014/main" id="{97E83E96-A8B8-4358-8A1B-F752DE6FAAD4}"/>
              </a:ext>
            </a:extLst>
          </p:cNvPr>
          <p:cNvSpPr txBox="1"/>
          <p:nvPr/>
        </p:nvSpPr>
        <p:spPr>
          <a:xfrm>
            <a:off x="2112093" y="2018971"/>
            <a:ext cx="1106627" cy="433004"/>
          </a:xfrm>
          <a:prstGeom prst="rect">
            <a:avLst/>
          </a:prstGeom>
          <a:noFill/>
          <a:ln>
            <a:noFill/>
          </a:ln>
        </p:spPr>
        <p:txBody>
          <a:bodyPr wrap="square" lIns="68580" tIns="34290" rIns="68580" bIns="3429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78">
              <a:defRPr/>
            </a:pPr>
            <a:r>
              <a:rPr lang="en-US" sz="788" kern="0">
                <a:solidFill>
                  <a:srgbClr val="1A1A1A"/>
                </a:solidFill>
                <a:latin typeface="Segoe UI Semibold"/>
                <a:ea typeface="MS PGothic" panose="020B0600070205080204" pitchFamily="34" charset="-128"/>
                <a:cs typeface="Segoe UI Semibold" panose="020B0702040204020203" pitchFamily="34" charset="0"/>
              </a:rPr>
              <a:t>TensorFlow Docker Image</a:t>
            </a:r>
            <a:endParaRPr lang="en-US" sz="788" kern="0">
              <a:solidFill>
                <a:srgbClr val="0078D4"/>
              </a:solidFill>
              <a:latin typeface="Segoe UI Semibold"/>
              <a:ea typeface="MS PGothic" panose="020B0600070205080204" pitchFamily="34" charset="-128"/>
              <a:cs typeface="Segoe UI Semibold" panose="020B0702040204020203" pitchFamily="34" charset="0"/>
            </a:endParaRPr>
          </a:p>
          <a:p>
            <a:pPr algn="ctr" defTabSz="914378">
              <a:defRPr/>
            </a:pPr>
            <a:r>
              <a:rPr lang="en-US" sz="788" kern="0">
                <a:solidFill>
                  <a:srgbClr val="0078D4"/>
                </a:solidFill>
                <a:latin typeface="Segoe UI Semibold"/>
                <a:ea typeface="MS PGothic" panose="020B0600070205080204" pitchFamily="34" charset="-128"/>
                <a:cs typeface="Segoe UI Semibold" panose="020B0702040204020203" pitchFamily="34" charset="0"/>
              </a:rPr>
              <a:t>Docker Hub</a:t>
            </a:r>
            <a:endParaRPr lang="en-US" sz="788" kern="0">
              <a:solidFill>
                <a:srgbClr val="1A1A1A"/>
              </a:solidFill>
              <a:latin typeface="Segoe UI Semibold"/>
              <a:ea typeface="MS PGothic" panose="020B0600070205080204" pitchFamily="34" charset="-128"/>
              <a:cs typeface="Segoe UI Semibold" panose="020B0702040204020203" pitchFamily="34" charset="0"/>
              <a:sym typeface="Arial"/>
            </a:endParaRPr>
          </a:p>
        </p:txBody>
      </p:sp>
      <p:cxnSp>
        <p:nvCxnSpPr>
          <p:cNvPr id="72" name="Straight Arrow Connector 87">
            <a:extLst>
              <a:ext uri="{FF2B5EF4-FFF2-40B4-BE49-F238E27FC236}">
                <a16:creationId xmlns:a16="http://schemas.microsoft.com/office/drawing/2014/main" id="{E96F5842-6A52-4E05-8A19-F6EA38F6F32E}"/>
              </a:ext>
            </a:extLst>
          </p:cNvPr>
          <p:cNvCxnSpPr>
            <a:cxnSpLocks/>
            <a:stCxn id="70" idx="3"/>
            <a:endCxn id="12" idx="0"/>
          </p:cNvCxnSpPr>
          <p:nvPr/>
        </p:nvCxnSpPr>
        <p:spPr>
          <a:xfrm>
            <a:off x="3218720" y="2235473"/>
            <a:ext cx="2461073" cy="640387"/>
          </a:xfrm>
          <a:prstGeom prst="bentConnector2">
            <a:avLst/>
          </a:prstGeom>
          <a:ln w="12700">
            <a:solidFill>
              <a:schemeClr val="accent1"/>
            </a:solidFill>
            <a:prstDash val="dash"/>
            <a:headEnd type="none"/>
            <a:tailEnd type="triangle" w="med" len="sm"/>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9A2CB2A7-E935-4BEA-BACD-383C6E0232F8}"/>
              </a:ext>
            </a:extLst>
          </p:cNvPr>
          <p:cNvGrpSpPr/>
          <p:nvPr/>
        </p:nvGrpSpPr>
        <p:grpSpPr>
          <a:xfrm>
            <a:off x="2060912" y="3173642"/>
            <a:ext cx="1204835" cy="749108"/>
            <a:chOff x="2856407" y="2170223"/>
            <a:chExt cx="1606446" cy="998810"/>
          </a:xfrm>
        </p:grpSpPr>
        <p:sp>
          <p:nvSpPr>
            <p:cNvPr id="32" name="Rectangle 31">
              <a:extLst>
                <a:ext uri="{FF2B5EF4-FFF2-40B4-BE49-F238E27FC236}">
                  <a16:creationId xmlns:a16="http://schemas.microsoft.com/office/drawing/2014/main" id="{47275BC2-4002-4F4D-81CD-620E98C494A1}"/>
                </a:ext>
              </a:extLst>
            </p:cNvPr>
            <p:cNvSpPr/>
            <p:nvPr/>
          </p:nvSpPr>
          <p:spPr>
            <a:xfrm>
              <a:off x="2856407" y="2915032"/>
              <a:ext cx="1606446" cy="254001"/>
            </a:xfrm>
            <a:prstGeom prst="rect">
              <a:avLst/>
            </a:prstGeom>
          </p:spPr>
          <p:txBody>
            <a:bodyPr wrap="square" lIns="68580" tIns="34290" rIns="68580" bIns="3429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spcAft>
                  <a:spcPts val="225"/>
                </a:spcAft>
                <a:buSzPct val="90000"/>
                <a:defRPr/>
              </a:pPr>
              <a:r>
                <a:rPr lang="en-US" sz="788" kern="0">
                  <a:solidFill>
                    <a:srgbClr val="1A1A1A"/>
                  </a:solidFill>
                  <a:latin typeface="Segoe UI Semibold"/>
                  <a:ea typeface="MS PGothic" panose="020B0600070205080204" pitchFamily="34" charset="-128"/>
                  <a:cs typeface="Segoe UI Semibold" panose="020B0702040204020203" pitchFamily="34" charset="0"/>
                </a:rPr>
                <a:t>Request With Payload</a:t>
              </a:r>
            </a:p>
          </p:txBody>
        </p:sp>
        <p:pic>
          <p:nvPicPr>
            <p:cNvPr id="29" name="Graphic 28">
              <a:extLst>
                <a:ext uri="{FF2B5EF4-FFF2-40B4-BE49-F238E27FC236}">
                  <a16:creationId xmlns:a16="http://schemas.microsoft.com/office/drawing/2014/main" id="{C2E1ACD5-1E66-4263-BEDC-C88BF53A3CB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330757" y="2170223"/>
              <a:ext cx="689423" cy="635351"/>
            </a:xfrm>
            <a:prstGeom prst="rect">
              <a:avLst/>
            </a:prstGeom>
          </p:spPr>
        </p:pic>
      </p:grpSp>
      <p:sp>
        <p:nvSpPr>
          <p:cNvPr id="77" name="Rectangle: Rounded Corners 76">
            <a:extLst>
              <a:ext uri="{FF2B5EF4-FFF2-40B4-BE49-F238E27FC236}">
                <a16:creationId xmlns:a16="http://schemas.microsoft.com/office/drawing/2014/main" id="{25B417C2-0390-4104-A83F-41723BF6BCD7}"/>
              </a:ext>
            </a:extLst>
          </p:cNvPr>
          <p:cNvSpPr/>
          <p:nvPr/>
        </p:nvSpPr>
        <p:spPr>
          <a:xfrm>
            <a:off x="3844510" y="2761005"/>
            <a:ext cx="3203882" cy="1790168"/>
          </a:xfrm>
          <a:prstGeom prst="round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GB" sz="1350">
              <a:solidFill>
                <a:prstClr val="white"/>
              </a:solidFill>
              <a:latin typeface="Calibri" panose="020F0502020204030204"/>
            </a:endParaRPr>
          </a:p>
        </p:txBody>
      </p:sp>
      <p:sp>
        <p:nvSpPr>
          <p:cNvPr id="92" name="Shape 236">
            <a:extLst>
              <a:ext uri="{FF2B5EF4-FFF2-40B4-BE49-F238E27FC236}">
                <a16:creationId xmlns:a16="http://schemas.microsoft.com/office/drawing/2014/main" id="{53629410-F58F-4DC4-B702-E5128A32B553}"/>
              </a:ext>
            </a:extLst>
          </p:cNvPr>
          <p:cNvSpPr txBox="1"/>
          <p:nvPr/>
        </p:nvSpPr>
        <p:spPr>
          <a:xfrm>
            <a:off x="5612181" y="1975986"/>
            <a:ext cx="1103482" cy="311752"/>
          </a:xfrm>
          <a:prstGeom prst="rect">
            <a:avLst/>
          </a:prstGeom>
          <a:noFill/>
          <a:ln>
            <a:noFill/>
          </a:ln>
        </p:spPr>
        <p:txBody>
          <a:bodyPr wrap="square" lIns="68580" tIns="34290" rIns="68580" bIns="3429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78">
              <a:defRPr/>
            </a:pPr>
            <a:r>
              <a:rPr lang="en-US" sz="788" kern="0">
                <a:solidFill>
                  <a:srgbClr val="1A1A1A"/>
                </a:solidFill>
                <a:latin typeface="Segoe UI Semibold"/>
                <a:ea typeface="MS PGothic" panose="020B0600070205080204" pitchFamily="34" charset="-128"/>
                <a:cs typeface="Segoe UI Semibold" panose="020B0702040204020203" pitchFamily="34" charset="0"/>
              </a:rPr>
              <a:t>Model Servable  </a:t>
            </a:r>
            <a:endParaRPr lang="en-US" sz="788" kern="0">
              <a:solidFill>
                <a:srgbClr val="0078D4"/>
              </a:solidFill>
              <a:latin typeface="Segoe UI Semibold"/>
              <a:ea typeface="MS PGothic" panose="020B0600070205080204" pitchFamily="34" charset="-128"/>
              <a:cs typeface="Segoe UI Semibold" panose="020B0702040204020203" pitchFamily="34" charset="0"/>
            </a:endParaRPr>
          </a:p>
          <a:p>
            <a:pPr algn="ctr" defTabSz="914378">
              <a:defRPr/>
            </a:pPr>
            <a:r>
              <a:rPr lang="en-US" sz="788" kern="0">
                <a:solidFill>
                  <a:srgbClr val="0078D4"/>
                </a:solidFill>
                <a:latin typeface="Segoe UI Semibold"/>
                <a:ea typeface="MS PGothic" panose="020B0600070205080204" pitchFamily="34" charset="-128"/>
                <a:cs typeface="Segoe UI Semibold" panose="020B0702040204020203" pitchFamily="34" charset="0"/>
              </a:rPr>
              <a:t>Azure Blob Storage</a:t>
            </a:r>
            <a:endParaRPr lang="en-US" sz="788" kern="0">
              <a:solidFill>
                <a:srgbClr val="1A1A1A"/>
              </a:solidFill>
              <a:latin typeface="Segoe UI Semibold"/>
              <a:ea typeface="MS PGothic" panose="020B0600070205080204" pitchFamily="34" charset="-128"/>
              <a:cs typeface="Segoe UI Semibold" panose="020B0702040204020203" pitchFamily="34" charset="0"/>
              <a:sym typeface="Arial"/>
            </a:endParaRPr>
          </a:p>
        </p:txBody>
      </p:sp>
      <p:pic>
        <p:nvPicPr>
          <p:cNvPr id="57" name="Picture 56">
            <a:extLst>
              <a:ext uri="{FF2B5EF4-FFF2-40B4-BE49-F238E27FC236}">
                <a16:creationId xmlns:a16="http://schemas.microsoft.com/office/drawing/2014/main" id="{CE6EA2FC-2DEB-4079-AF4D-7FDE2DDC6EF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70926" y="1459053"/>
            <a:ext cx="651413" cy="651413"/>
          </a:xfrm>
          <a:prstGeom prst="rect">
            <a:avLst/>
          </a:prstGeom>
        </p:spPr>
      </p:pic>
      <p:sp>
        <p:nvSpPr>
          <p:cNvPr id="60" name="TextBox 59">
            <a:extLst>
              <a:ext uri="{FF2B5EF4-FFF2-40B4-BE49-F238E27FC236}">
                <a16:creationId xmlns:a16="http://schemas.microsoft.com/office/drawing/2014/main" id="{3B1CE215-1A46-452A-B0AD-767942453A07}"/>
              </a:ext>
            </a:extLst>
          </p:cNvPr>
          <p:cNvSpPr txBox="1"/>
          <p:nvPr/>
        </p:nvSpPr>
        <p:spPr>
          <a:xfrm>
            <a:off x="5834198" y="1183240"/>
            <a:ext cx="898104" cy="369332"/>
          </a:xfrm>
          <a:prstGeom prst="rect">
            <a:avLst/>
          </a:prstGeom>
          <a:noFill/>
        </p:spPr>
        <p:txBody>
          <a:bodyPr wrap="square" rtlCol="0">
            <a:spAutoFit/>
          </a:bodyPr>
          <a:lstStyle/>
          <a:p>
            <a:pPr defTabSz="685800"/>
            <a:r>
              <a:rPr lang="en-US" b="1">
                <a:solidFill>
                  <a:srgbClr val="0E7FD6"/>
                </a:solidFill>
                <a:latin typeface="Calibri" panose="020F0502020204030204"/>
              </a:rPr>
              <a:t>Azure</a:t>
            </a:r>
            <a:endParaRPr lang="en-US" sz="1350" b="1">
              <a:solidFill>
                <a:srgbClr val="0E7FD6"/>
              </a:solidFill>
              <a:latin typeface="Calibri" panose="020F0502020204030204"/>
            </a:endParaRPr>
          </a:p>
        </p:txBody>
      </p:sp>
      <p:pic>
        <p:nvPicPr>
          <p:cNvPr id="17" name="Picture 16">
            <a:extLst>
              <a:ext uri="{FF2B5EF4-FFF2-40B4-BE49-F238E27FC236}">
                <a16:creationId xmlns:a16="http://schemas.microsoft.com/office/drawing/2014/main" id="{27B8197B-4AB2-413A-A025-A0C029F9E0D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39568" y="1233122"/>
            <a:ext cx="958973" cy="958973"/>
          </a:xfrm>
          <a:prstGeom prst="rect">
            <a:avLst/>
          </a:prstGeom>
        </p:spPr>
      </p:pic>
      <p:pic>
        <p:nvPicPr>
          <p:cNvPr id="19" name="Picture 18">
            <a:extLst>
              <a:ext uri="{FF2B5EF4-FFF2-40B4-BE49-F238E27FC236}">
                <a16:creationId xmlns:a16="http://schemas.microsoft.com/office/drawing/2014/main" id="{59DE0E9E-7887-4343-A0E9-BE0379E5E04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836668" y="1434802"/>
            <a:ext cx="660097" cy="550081"/>
          </a:xfrm>
          <a:prstGeom prst="rect">
            <a:avLst/>
          </a:prstGeom>
        </p:spPr>
      </p:pic>
      <p:pic>
        <p:nvPicPr>
          <p:cNvPr id="34" name="Picture 33">
            <a:extLst>
              <a:ext uri="{FF2B5EF4-FFF2-40B4-BE49-F238E27FC236}">
                <a16:creationId xmlns:a16="http://schemas.microsoft.com/office/drawing/2014/main" id="{FADBF077-0C68-426C-A39A-25F48FDF16C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92182" y="1434802"/>
            <a:ext cx="290658" cy="310899"/>
          </a:xfrm>
          <a:prstGeom prst="rect">
            <a:avLst/>
          </a:prstGeom>
        </p:spPr>
      </p:pic>
      <p:cxnSp>
        <p:nvCxnSpPr>
          <p:cNvPr id="76" name="Straight Arrow Connector 75">
            <a:extLst>
              <a:ext uri="{FF2B5EF4-FFF2-40B4-BE49-F238E27FC236}">
                <a16:creationId xmlns:a16="http://schemas.microsoft.com/office/drawing/2014/main" id="{9E40169A-3CB7-49A5-B44A-6B7C50033957}"/>
              </a:ext>
            </a:extLst>
          </p:cNvPr>
          <p:cNvCxnSpPr>
            <a:cxnSpLocks/>
          </p:cNvCxnSpPr>
          <p:nvPr/>
        </p:nvCxnSpPr>
        <p:spPr>
          <a:xfrm>
            <a:off x="4805591" y="3378761"/>
            <a:ext cx="580155" cy="0"/>
          </a:xfrm>
          <a:prstGeom prst="straightConnector1">
            <a:avLst/>
          </a:prstGeom>
          <a:ln w="12700">
            <a:solidFill>
              <a:schemeClr val="accent1"/>
            </a:solidFill>
            <a:prstDash val="dash"/>
            <a:headEnd type="none"/>
            <a:tailEnd type="triangle" w="med" len="sm"/>
          </a:ln>
        </p:spPr>
        <p:style>
          <a:lnRef idx="1">
            <a:schemeClr val="accent1"/>
          </a:lnRef>
          <a:fillRef idx="0">
            <a:schemeClr val="accent1"/>
          </a:fillRef>
          <a:effectRef idx="0">
            <a:schemeClr val="accent1"/>
          </a:effectRef>
          <a:fontRef idx="minor">
            <a:schemeClr val="tx1"/>
          </a:fontRef>
        </p:style>
      </p:cxnSp>
      <p:sp>
        <p:nvSpPr>
          <p:cNvPr id="62" name="Title 1">
            <a:extLst>
              <a:ext uri="{FF2B5EF4-FFF2-40B4-BE49-F238E27FC236}">
                <a16:creationId xmlns:a16="http://schemas.microsoft.com/office/drawing/2014/main" id="{087595AF-D6F3-48B6-919F-004A113BE88B}"/>
              </a:ext>
            </a:extLst>
          </p:cNvPr>
          <p:cNvSpPr txBox="1">
            <a:spLocks/>
          </p:cNvSpPr>
          <p:nvPr/>
        </p:nvSpPr>
        <p:spPr>
          <a:xfrm>
            <a:off x="510779" y="416571"/>
            <a:ext cx="8197998" cy="629447"/>
          </a:xfrm>
          <a:prstGeom prst="rect">
            <a:avLst/>
          </a:prstGeom>
        </p:spPr>
        <p:txBody>
          <a:bodyPr lIns="0">
            <a:noAutofit/>
          </a:bodyPr>
          <a:lstStyle>
            <a:lvl1pPr algn="l" defTabSz="457200" rtl="0" eaLnBrk="1" latinLnBrk="0" hangingPunct="1">
              <a:lnSpc>
                <a:spcPct val="90000"/>
              </a:lnSpc>
              <a:spcBef>
                <a:spcPct val="0"/>
              </a:spcBef>
              <a:buNone/>
              <a:defRPr sz="4000" b="1" kern="1200">
                <a:solidFill>
                  <a:schemeClr val="tx1">
                    <a:lumMod val="85000"/>
                    <a:lumOff val="15000"/>
                  </a:schemeClr>
                </a:solidFill>
                <a:latin typeface="Arial"/>
                <a:ea typeface="+mj-ea"/>
                <a:cs typeface="Arial"/>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a:ln>
                  <a:noFill/>
                </a:ln>
                <a:solidFill>
                  <a:sysClr val="windowText" lastClr="000000">
                    <a:lumMod val="85000"/>
                    <a:lumOff val="15000"/>
                  </a:sysClr>
                </a:solidFill>
                <a:effectLst/>
                <a:uLnTx/>
                <a:uFillTx/>
                <a:latin typeface="Arial"/>
                <a:ea typeface="+mj-ea"/>
                <a:cs typeface="Arial"/>
              </a:rPr>
              <a:t>Deploy on Kubernetes with Kubeflow</a:t>
            </a:r>
          </a:p>
        </p:txBody>
      </p:sp>
      <p:sp>
        <p:nvSpPr>
          <p:cNvPr id="6" name="Rectangle 5">
            <a:extLst>
              <a:ext uri="{FF2B5EF4-FFF2-40B4-BE49-F238E27FC236}">
                <a16:creationId xmlns:a16="http://schemas.microsoft.com/office/drawing/2014/main" id="{5D155B6E-B8E6-4F46-A31A-5E5C84FC47A5}"/>
              </a:ext>
            </a:extLst>
          </p:cNvPr>
          <p:cNvSpPr/>
          <p:nvPr/>
        </p:nvSpPr>
        <p:spPr>
          <a:xfrm>
            <a:off x="1721912" y="4699066"/>
            <a:ext cx="6496306" cy="646331"/>
          </a:xfrm>
          <a:prstGeom prst="rect">
            <a:avLst/>
          </a:prstGeom>
        </p:spPr>
        <p:txBody>
          <a:bodyPr wrap="square">
            <a:spAutoFit/>
          </a:bodyPr>
          <a:lstStyle/>
          <a:p>
            <a:r>
              <a:rPr lang="en-US">
                <a:solidFill>
                  <a:srgbClr val="24292E"/>
                </a:solidFill>
                <a:latin typeface="SFMono-Regular"/>
                <a:hlinkClick r:id="rId14"/>
              </a:rPr>
              <a:t>https://github.com/Microsoft/DeployDLKubeflowAKS.git</a:t>
            </a:r>
            <a:endParaRPr lang="en-US">
              <a:solidFill>
                <a:srgbClr val="24292E"/>
              </a:solidFill>
              <a:latin typeface="SFMono-Regular"/>
            </a:endParaRPr>
          </a:p>
          <a:p>
            <a:endParaRPr lang="en-US"/>
          </a:p>
        </p:txBody>
      </p:sp>
    </p:spTree>
    <p:extLst>
      <p:ext uri="{BB962C8B-B14F-4D97-AF65-F5344CB8AC3E}">
        <p14:creationId xmlns:p14="http://schemas.microsoft.com/office/powerpoint/2010/main" val="3912067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31824D-9026-459B-8A95-76AFCF43AFAE}"/>
              </a:ext>
            </a:extLst>
          </p:cNvPr>
          <p:cNvSpPr>
            <a:spLocks noGrp="1"/>
          </p:cNvSpPr>
          <p:nvPr>
            <p:ph idx="1"/>
          </p:nvPr>
        </p:nvSpPr>
        <p:spPr>
          <a:xfrm>
            <a:off x="472440" y="260509"/>
            <a:ext cx="7886700" cy="3263504"/>
          </a:xfrm>
        </p:spPr>
        <p:txBody>
          <a:bodyPr>
            <a:normAutofit/>
          </a:bodyPr>
          <a:lstStyle/>
          <a:p>
            <a:pPr marL="0" indent="0" algn="ctr">
              <a:buNone/>
            </a:pPr>
            <a:r>
              <a:rPr lang="en-GB" sz="4400"/>
              <a:t>Thank You</a:t>
            </a:r>
          </a:p>
          <a:p>
            <a:pPr marL="0" indent="0" algn="ctr">
              <a:buNone/>
            </a:pPr>
            <a:r>
              <a:rPr lang="en-GB" sz="4400"/>
              <a:t>&amp;</a:t>
            </a:r>
          </a:p>
          <a:p>
            <a:pPr marL="0" indent="0" algn="ctr">
              <a:buNone/>
            </a:pPr>
            <a:r>
              <a:rPr lang="en-GB" sz="4400"/>
              <a:t>Questions</a:t>
            </a:r>
          </a:p>
        </p:txBody>
      </p:sp>
      <p:sp>
        <p:nvSpPr>
          <p:cNvPr id="5" name="Rectangle 4">
            <a:extLst>
              <a:ext uri="{FF2B5EF4-FFF2-40B4-BE49-F238E27FC236}">
                <a16:creationId xmlns:a16="http://schemas.microsoft.com/office/drawing/2014/main" id="{607DF23F-5AF0-4CB4-AAE0-FE1C4B274BC2}"/>
              </a:ext>
            </a:extLst>
          </p:cNvPr>
          <p:cNvSpPr/>
          <p:nvPr/>
        </p:nvSpPr>
        <p:spPr>
          <a:xfrm>
            <a:off x="1472016" y="3752228"/>
            <a:ext cx="6560820" cy="52322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a:ln>
                  <a:noFill/>
                </a:ln>
                <a:solidFill>
                  <a:prstClr val="black"/>
                </a:solidFill>
                <a:effectLst/>
                <a:uLnTx/>
                <a:uFillTx/>
                <a:latin typeface="Calibri" panose="020F0502020204030204"/>
                <a:ea typeface="+mn-ea"/>
                <a:cs typeface="+mn-cs"/>
              </a:rPr>
              <a:t>http://aka.ms/aireferencearchitectures</a:t>
            </a:r>
          </a:p>
        </p:txBody>
      </p:sp>
      <p:grpSp>
        <p:nvGrpSpPr>
          <p:cNvPr id="7" name="Group 6">
            <a:extLst>
              <a:ext uri="{FF2B5EF4-FFF2-40B4-BE49-F238E27FC236}">
                <a16:creationId xmlns:a16="http://schemas.microsoft.com/office/drawing/2014/main" id="{4CFFC9D1-1F0F-4010-9C15-971996C5A9C9}"/>
              </a:ext>
            </a:extLst>
          </p:cNvPr>
          <p:cNvGrpSpPr/>
          <p:nvPr/>
        </p:nvGrpSpPr>
        <p:grpSpPr>
          <a:xfrm>
            <a:off x="2763125" y="2950444"/>
            <a:ext cx="1515124" cy="369332"/>
            <a:chOff x="1853600" y="1575554"/>
            <a:chExt cx="1515124" cy="369332"/>
          </a:xfrm>
        </p:grpSpPr>
        <p:sp>
          <p:nvSpPr>
            <p:cNvPr id="4" name="Rectangle 3">
              <a:extLst>
                <a:ext uri="{FF2B5EF4-FFF2-40B4-BE49-F238E27FC236}">
                  <a16:creationId xmlns:a16="http://schemas.microsoft.com/office/drawing/2014/main" id="{49B87FBB-3300-4372-B7B7-A897D99EBCD9}"/>
                </a:ext>
              </a:extLst>
            </p:cNvPr>
            <p:cNvSpPr/>
            <p:nvPr/>
          </p:nvSpPr>
          <p:spPr>
            <a:xfrm>
              <a:off x="2092605" y="1575554"/>
              <a:ext cx="1276119"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r>
                <a:rPr kumimoji="0" lang="en-US" sz="1800" b="0" i="0" u="none" strike="noStrike" kern="1200" cap="none" spc="0" normalizeH="0" baseline="0" noProof="0" err="1">
                  <a:ln>
                    <a:noFill/>
                  </a:ln>
                  <a:solidFill>
                    <a:prstClr val="black"/>
                  </a:solidFill>
                  <a:effectLst/>
                  <a:uLnTx/>
                  <a:uFillTx/>
                  <a:latin typeface="Calibri" panose="020F0502020204030204"/>
                  <a:ea typeface="+mn-ea"/>
                  <a:cs typeface="+mn-cs"/>
                </a:rPr>
                <a:t>Msalvaris</a:t>
              </a: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6" name="Graphic 5">
              <a:extLst>
                <a:ext uri="{FF2B5EF4-FFF2-40B4-BE49-F238E27FC236}">
                  <a16:creationId xmlns:a16="http://schemas.microsoft.com/office/drawing/2014/main" id="{2D1ACADA-A16E-4E5F-8D88-1E54F6C81F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53600" y="1633550"/>
              <a:ext cx="311803" cy="253340"/>
            </a:xfrm>
            <a:prstGeom prst="rect">
              <a:avLst/>
            </a:prstGeom>
          </p:spPr>
        </p:pic>
      </p:grpSp>
      <p:grpSp>
        <p:nvGrpSpPr>
          <p:cNvPr id="10" name="Group 9">
            <a:extLst>
              <a:ext uri="{FF2B5EF4-FFF2-40B4-BE49-F238E27FC236}">
                <a16:creationId xmlns:a16="http://schemas.microsoft.com/office/drawing/2014/main" id="{4957317E-9E4B-4529-A626-BB332CCDEFEB}"/>
              </a:ext>
            </a:extLst>
          </p:cNvPr>
          <p:cNvGrpSpPr/>
          <p:nvPr/>
        </p:nvGrpSpPr>
        <p:grpSpPr>
          <a:xfrm>
            <a:off x="4865752" y="2950444"/>
            <a:ext cx="3829756" cy="369332"/>
            <a:chOff x="4203080" y="2934395"/>
            <a:chExt cx="3829756" cy="369332"/>
          </a:xfrm>
        </p:grpSpPr>
        <p:sp>
          <p:nvSpPr>
            <p:cNvPr id="8" name="TextBox 7">
              <a:extLst>
                <a:ext uri="{FF2B5EF4-FFF2-40B4-BE49-F238E27FC236}">
                  <a16:creationId xmlns:a16="http://schemas.microsoft.com/office/drawing/2014/main" id="{BB46902A-175A-4A76-A3B0-B3B448094FCE}"/>
                </a:ext>
              </a:extLst>
            </p:cNvPr>
            <p:cNvSpPr txBox="1"/>
            <p:nvPr/>
          </p:nvSpPr>
          <p:spPr>
            <a:xfrm>
              <a:off x="4458290" y="2934395"/>
              <a:ext cx="3574546" cy="369332"/>
            </a:xfrm>
            <a:prstGeom prst="rect">
              <a:avLst/>
            </a:prstGeom>
            <a:noFill/>
          </p:spPr>
          <p:txBody>
            <a:bodyPr wrap="square" rtlCol="0">
              <a:spAutoFit/>
            </a:bodyPr>
            <a:lstStyle/>
            <a:p>
              <a:r>
                <a:rPr lang="en-US">
                  <a:solidFill>
                    <a:prstClr val="black"/>
                  </a:solidFill>
                </a:rPr>
                <a:t>@</a:t>
              </a:r>
              <a:r>
                <a:rPr lang="en-US" err="1">
                  <a:solidFill>
                    <a:prstClr val="black"/>
                  </a:solidFill>
                </a:rPr>
                <a:t>FidanBoyluUz</a:t>
              </a:r>
              <a:endParaRPr lang="en-GB"/>
            </a:p>
          </p:txBody>
        </p:sp>
        <p:pic>
          <p:nvPicPr>
            <p:cNvPr id="9" name="Graphic 8">
              <a:extLst>
                <a:ext uri="{FF2B5EF4-FFF2-40B4-BE49-F238E27FC236}">
                  <a16:creationId xmlns:a16="http://schemas.microsoft.com/office/drawing/2014/main" id="{96A9F185-C3C5-4370-BE87-E7F9C5169A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03080" y="2992391"/>
              <a:ext cx="311803" cy="253340"/>
            </a:xfrm>
            <a:prstGeom prst="rect">
              <a:avLst/>
            </a:prstGeom>
          </p:spPr>
        </p:pic>
      </p:grpSp>
    </p:spTree>
    <p:extLst>
      <p:ext uri="{BB962C8B-B14F-4D97-AF65-F5344CB8AC3E}">
        <p14:creationId xmlns:p14="http://schemas.microsoft.com/office/powerpoint/2010/main" val="3294001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047D36-E049-46D2-A69C-6F1F512E9DD7}"/>
              </a:ext>
            </a:extLst>
          </p:cNvPr>
          <p:cNvSpPr>
            <a:spLocks noGrp="1"/>
          </p:cNvSpPr>
          <p:nvPr>
            <p:ph idx="12"/>
          </p:nvPr>
        </p:nvSpPr>
        <p:spPr>
          <a:xfrm>
            <a:off x="510779" y="744877"/>
            <a:ext cx="8206637" cy="3488280"/>
          </a:xfrm>
        </p:spPr>
        <p:txBody>
          <a:bodyPr/>
          <a:lstStyle/>
          <a:p>
            <a:r>
              <a:rPr lang="en-GB"/>
              <a:t>Basics of Deployment</a:t>
            </a:r>
          </a:p>
          <a:p>
            <a:r>
              <a:rPr lang="en-GB"/>
              <a:t>	- Payload, batching, HTTP, Kubernetes</a:t>
            </a:r>
          </a:p>
          <a:p>
            <a:r>
              <a:rPr lang="en-GB"/>
              <a:t>GPU/CPU comparison for inference</a:t>
            </a:r>
          </a:p>
          <a:p>
            <a:r>
              <a:rPr lang="en-GB"/>
              <a:t>Deployment on Kubernetes</a:t>
            </a:r>
          </a:p>
          <a:p>
            <a:pPr marL="971550" lvl="1" indent="-457200">
              <a:buFont typeface="+mj-lt"/>
              <a:buAutoNum type="arabicPeriod"/>
            </a:pPr>
            <a:r>
              <a:rPr lang="en-GB"/>
              <a:t>Using </a:t>
            </a:r>
            <a:r>
              <a:rPr lang="en-GB" err="1"/>
              <a:t>Kubectl</a:t>
            </a:r>
            <a:endParaRPr lang="en-GB"/>
          </a:p>
          <a:p>
            <a:pPr marL="971550" lvl="1" indent="-457200">
              <a:buFont typeface="+mj-lt"/>
              <a:buAutoNum type="arabicPeriod"/>
            </a:pPr>
            <a:r>
              <a:rPr lang="en-GB"/>
              <a:t>Using AzureML</a:t>
            </a:r>
          </a:p>
          <a:p>
            <a:pPr marL="971550" lvl="1" indent="-457200">
              <a:buFont typeface="+mj-lt"/>
              <a:buAutoNum type="arabicPeriod"/>
            </a:pPr>
            <a:r>
              <a:rPr lang="en-GB"/>
              <a:t>Using </a:t>
            </a:r>
            <a:r>
              <a:rPr lang="en-GB" err="1"/>
              <a:t>Kubeflow</a:t>
            </a:r>
            <a:r>
              <a:rPr lang="en-GB"/>
              <a:t> and TF serving</a:t>
            </a:r>
          </a:p>
        </p:txBody>
      </p:sp>
    </p:spTree>
    <p:extLst>
      <p:ext uri="{BB962C8B-B14F-4D97-AF65-F5344CB8AC3E}">
        <p14:creationId xmlns:p14="http://schemas.microsoft.com/office/powerpoint/2010/main" val="3550085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5" name="Content Placeholder 4"/>
          <p:cNvSpPr>
            <a:spLocks noGrp="1"/>
          </p:cNvSpPr>
          <p:nvPr>
            <p:ph idx="12"/>
          </p:nvPr>
        </p:nvSpPr>
        <p:spPr/>
        <p:txBody>
          <a:bodyPr/>
          <a:lstStyle/>
          <a:p>
            <a:endParaRPr lang="en-US"/>
          </a:p>
        </p:txBody>
      </p:sp>
    </p:spTree>
    <p:extLst>
      <p:ext uri="{BB962C8B-B14F-4D97-AF65-F5344CB8AC3E}">
        <p14:creationId xmlns:p14="http://schemas.microsoft.com/office/powerpoint/2010/main" val="217500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5" name="Content Placeholder 4"/>
          <p:cNvSpPr>
            <a:spLocks noGrp="1"/>
          </p:cNvSpPr>
          <p:nvPr>
            <p:ph idx="12"/>
          </p:nvPr>
        </p:nvSpPr>
        <p:spPr/>
        <p:txBody>
          <a:bodyPr/>
          <a:lstStyle/>
          <a:p>
            <a:endParaRPr lang="en-US"/>
          </a:p>
        </p:txBody>
      </p:sp>
    </p:spTree>
    <p:extLst>
      <p:ext uri="{BB962C8B-B14F-4D97-AF65-F5344CB8AC3E}">
        <p14:creationId xmlns:p14="http://schemas.microsoft.com/office/powerpoint/2010/main" val="1567636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idx="12"/>
          </p:nvPr>
        </p:nvSpPr>
        <p:spPr/>
        <p:txBody>
          <a:bodyPr/>
          <a:lstStyle/>
          <a:p>
            <a:endParaRPr lang="en-US"/>
          </a:p>
        </p:txBody>
      </p:sp>
      <p:sp>
        <p:nvSpPr>
          <p:cNvPr id="4" name="Text Placeholder 3"/>
          <p:cNvSpPr>
            <a:spLocks noGrp="1"/>
          </p:cNvSpPr>
          <p:nvPr>
            <p:ph type="body" sz="quarter" idx="13"/>
          </p:nvPr>
        </p:nvSpPr>
        <p:spPr/>
        <p:txBody>
          <a:bodyPr/>
          <a:lstStyle/>
          <a:p>
            <a:endParaRPr lang="en-US"/>
          </a:p>
        </p:txBody>
      </p:sp>
      <p:sp>
        <p:nvSpPr>
          <p:cNvPr id="5" name="Text Placeholder 4"/>
          <p:cNvSpPr>
            <a:spLocks noGrp="1"/>
          </p:cNvSpPr>
          <p:nvPr>
            <p:ph type="body" sz="quarter" idx="14"/>
          </p:nvPr>
        </p:nvSpPr>
        <p:spPr/>
        <p:txBody>
          <a:bodyPr/>
          <a:lstStyle/>
          <a:p>
            <a:endParaRPr lang="en-US"/>
          </a:p>
        </p:txBody>
      </p:sp>
      <p:sp>
        <p:nvSpPr>
          <p:cNvPr id="6" name="Text Placeholder 5"/>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515014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Deploying </a:t>
            </a:r>
          </a:p>
        </p:txBody>
      </p:sp>
      <p:grpSp>
        <p:nvGrpSpPr>
          <p:cNvPr id="4" name="Group 3">
            <a:extLst>
              <a:ext uri="{FF2B5EF4-FFF2-40B4-BE49-F238E27FC236}">
                <a16:creationId xmlns:a16="http://schemas.microsoft.com/office/drawing/2014/main" id="{3DB92E46-77CD-4F46-BD19-CD898AFAD308}"/>
              </a:ext>
            </a:extLst>
          </p:cNvPr>
          <p:cNvGrpSpPr/>
          <p:nvPr/>
        </p:nvGrpSpPr>
        <p:grpSpPr>
          <a:xfrm>
            <a:off x="1723356" y="1593383"/>
            <a:ext cx="4740732" cy="2566218"/>
            <a:chOff x="1430542" y="1341667"/>
            <a:chExt cx="4740732" cy="2566218"/>
          </a:xfrm>
        </p:grpSpPr>
        <p:cxnSp>
          <p:nvCxnSpPr>
            <p:cNvPr id="5" name="Straight Connector 4">
              <a:extLst>
                <a:ext uri="{FF2B5EF4-FFF2-40B4-BE49-F238E27FC236}">
                  <a16:creationId xmlns:a16="http://schemas.microsoft.com/office/drawing/2014/main" id="{DCF86939-B118-4430-A4CB-429464657990}"/>
                </a:ext>
              </a:extLst>
            </p:cNvPr>
            <p:cNvCxnSpPr/>
            <p:nvPr/>
          </p:nvCxnSpPr>
          <p:spPr>
            <a:xfrm>
              <a:off x="1983258" y="1341667"/>
              <a:ext cx="0" cy="2088055"/>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31B26290-F037-40E3-A457-4C2EEEADD0BB}"/>
                </a:ext>
              </a:extLst>
            </p:cNvPr>
            <p:cNvCxnSpPr>
              <a:cxnSpLocks/>
            </p:cNvCxnSpPr>
            <p:nvPr/>
          </p:nvCxnSpPr>
          <p:spPr>
            <a:xfrm flipH="1">
              <a:off x="1983258" y="3429722"/>
              <a:ext cx="4188016" cy="0"/>
            </a:xfrm>
            <a:prstGeom prst="line">
              <a:avLst/>
            </a:prstGeom>
            <a:ln w="50800"/>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548462F5-97C9-4771-BF15-5CCA7129B603}"/>
                </a:ext>
              </a:extLst>
            </p:cNvPr>
            <p:cNvSpPr txBox="1"/>
            <p:nvPr/>
          </p:nvSpPr>
          <p:spPr>
            <a:xfrm>
              <a:off x="3402799" y="3538553"/>
              <a:ext cx="1441420" cy="369332"/>
            </a:xfrm>
            <a:prstGeom prst="rect">
              <a:avLst/>
            </a:prstGeom>
            <a:noFill/>
          </p:spPr>
          <p:txBody>
            <a:bodyPr wrap="none" rtlCol="0">
              <a:spAutoFit/>
            </a:bodyPr>
            <a:lstStyle/>
            <a:p>
              <a:r>
                <a:rPr lang="en-GB"/>
                <a:t>Ease of Use</a:t>
              </a:r>
            </a:p>
          </p:txBody>
        </p:sp>
        <p:sp>
          <p:nvSpPr>
            <p:cNvPr id="9" name="TextBox 8">
              <a:extLst>
                <a:ext uri="{FF2B5EF4-FFF2-40B4-BE49-F238E27FC236}">
                  <a16:creationId xmlns:a16="http://schemas.microsoft.com/office/drawing/2014/main" id="{FAE81144-1179-467E-A1FB-DF0DF1F773AB}"/>
                </a:ext>
              </a:extLst>
            </p:cNvPr>
            <p:cNvSpPr txBox="1"/>
            <p:nvPr/>
          </p:nvSpPr>
          <p:spPr>
            <a:xfrm rot="16200000">
              <a:off x="867073" y="2250074"/>
              <a:ext cx="1496270" cy="369332"/>
            </a:xfrm>
            <a:prstGeom prst="rect">
              <a:avLst/>
            </a:prstGeom>
            <a:noFill/>
          </p:spPr>
          <p:txBody>
            <a:bodyPr wrap="square" rtlCol="0">
              <a:spAutoFit/>
            </a:bodyPr>
            <a:lstStyle/>
            <a:p>
              <a:r>
                <a:rPr lang="en-GB"/>
                <a:t>Performance</a:t>
              </a:r>
            </a:p>
          </p:txBody>
        </p:sp>
        <p:sp>
          <p:nvSpPr>
            <p:cNvPr id="10" name="Oval 9">
              <a:extLst>
                <a:ext uri="{FF2B5EF4-FFF2-40B4-BE49-F238E27FC236}">
                  <a16:creationId xmlns:a16="http://schemas.microsoft.com/office/drawing/2014/main" id="{666F6A36-776C-4AB6-9FF4-82ECEB8CC395}"/>
                </a:ext>
              </a:extLst>
            </p:cNvPr>
            <p:cNvSpPr/>
            <p:nvPr/>
          </p:nvSpPr>
          <p:spPr>
            <a:xfrm rot="20391199">
              <a:off x="3191241" y="2093608"/>
              <a:ext cx="2299560" cy="857505"/>
            </a:xfrm>
            <a:prstGeom prst="ellipse">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a:t>Talk Examples</a:t>
              </a:r>
            </a:p>
          </p:txBody>
        </p:sp>
        <p:sp>
          <p:nvSpPr>
            <p:cNvPr id="11" name="Rectangle: Rounded Corners 10">
              <a:extLst>
                <a:ext uri="{FF2B5EF4-FFF2-40B4-BE49-F238E27FC236}">
                  <a16:creationId xmlns:a16="http://schemas.microsoft.com/office/drawing/2014/main" id="{4A6F8A03-5C5B-41D3-B67C-89DB6800C747}"/>
                </a:ext>
              </a:extLst>
            </p:cNvPr>
            <p:cNvSpPr/>
            <p:nvPr/>
          </p:nvSpPr>
          <p:spPr>
            <a:xfrm>
              <a:off x="4802979" y="2870778"/>
              <a:ext cx="1222701" cy="493969"/>
            </a:xfrm>
            <a:prstGeom prst="roundRect">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100"/>
                <a:t>Simple Tutorial</a:t>
              </a:r>
            </a:p>
          </p:txBody>
        </p:sp>
        <p:sp>
          <p:nvSpPr>
            <p:cNvPr id="12" name="Rectangle: Rounded Corners 11">
              <a:extLst>
                <a:ext uri="{FF2B5EF4-FFF2-40B4-BE49-F238E27FC236}">
                  <a16:creationId xmlns:a16="http://schemas.microsoft.com/office/drawing/2014/main" id="{1E654FF7-9217-448C-84AE-073720EE5B89}"/>
                </a:ext>
              </a:extLst>
            </p:cNvPr>
            <p:cNvSpPr/>
            <p:nvPr/>
          </p:nvSpPr>
          <p:spPr>
            <a:xfrm rot="16200000">
              <a:off x="1858503" y="1598303"/>
              <a:ext cx="959937" cy="446666"/>
            </a:xfrm>
            <a:prstGeom prst="roundRect">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100"/>
                <a:t>Performant deployment</a:t>
              </a:r>
            </a:p>
          </p:txBody>
        </p:sp>
      </p:grpSp>
    </p:spTree>
    <p:extLst>
      <p:ext uri="{BB962C8B-B14F-4D97-AF65-F5344CB8AC3E}">
        <p14:creationId xmlns:p14="http://schemas.microsoft.com/office/powerpoint/2010/main" val="3765748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CACE11D-426D-43F2-8635-225B0714344A}"/>
              </a:ext>
            </a:extLst>
          </p:cNvPr>
          <p:cNvGrpSpPr/>
          <p:nvPr/>
        </p:nvGrpSpPr>
        <p:grpSpPr>
          <a:xfrm>
            <a:off x="605772" y="350342"/>
            <a:ext cx="7204975" cy="3829210"/>
            <a:chOff x="1183333" y="965237"/>
            <a:chExt cx="10482156" cy="5742097"/>
          </a:xfrm>
        </p:grpSpPr>
        <p:cxnSp>
          <p:nvCxnSpPr>
            <p:cNvPr id="5" name="Straight Arrow Connector 4">
              <a:extLst>
                <a:ext uri="{FF2B5EF4-FFF2-40B4-BE49-F238E27FC236}">
                  <a16:creationId xmlns:a16="http://schemas.microsoft.com/office/drawing/2014/main" id="{4F44AEDB-C3ED-4840-A83E-C09A20A4E34F}"/>
                </a:ext>
              </a:extLst>
            </p:cNvPr>
            <p:cNvCxnSpPr>
              <a:cxnSpLocks/>
            </p:cNvCxnSpPr>
            <p:nvPr/>
          </p:nvCxnSpPr>
          <p:spPr>
            <a:xfrm>
              <a:off x="2359214" y="2379795"/>
              <a:ext cx="0" cy="460977"/>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2A41ED17-FF7A-45AD-914E-5AA0E2A3C9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6754" y="965237"/>
              <a:ext cx="1377525" cy="1383288"/>
            </a:xfrm>
            <a:prstGeom prst="rect">
              <a:avLst/>
            </a:prstGeom>
          </p:spPr>
        </p:pic>
        <p:sp>
          <p:nvSpPr>
            <p:cNvPr id="7" name="Left Brace 6">
              <a:extLst>
                <a:ext uri="{FF2B5EF4-FFF2-40B4-BE49-F238E27FC236}">
                  <a16:creationId xmlns:a16="http://schemas.microsoft.com/office/drawing/2014/main" id="{A693E139-0878-4B41-9B1F-61BAD2C90BA4}"/>
                </a:ext>
              </a:extLst>
            </p:cNvPr>
            <p:cNvSpPr/>
            <p:nvPr/>
          </p:nvSpPr>
          <p:spPr>
            <a:xfrm rot="16200000">
              <a:off x="2389326" y="4782444"/>
              <a:ext cx="321253" cy="1899531"/>
            </a:xfrm>
            <a:prstGeom prst="leftBrace">
              <a:avLst>
                <a:gd name="adj1" fmla="val 51454"/>
                <a:gd name="adj2" fmla="val 26221"/>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Left Brace 7">
              <a:extLst>
                <a:ext uri="{FF2B5EF4-FFF2-40B4-BE49-F238E27FC236}">
                  <a16:creationId xmlns:a16="http://schemas.microsoft.com/office/drawing/2014/main" id="{5A3D32B0-2E8A-4EC7-A535-09FB4A955A3E}"/>
                </a:ext>
              </a:extLst>
            </p:cNvPr>
            <p:cNvSpPr/>
            <p:nvPr/>
          </p:nvSpPr>
          <p:spPr>
            <a:xfrm rot="16200000">
              <a:off x="4645348" y="4974515"/>
              <a:ext cx="321253" cy="1575770"/>
            </a:xfrm>
            <a:prstGeom prst="leftBrace">
              <a:avLst>
                <a:gd name="adj1" fmla="val 51454"/>
                <a:gd name="adj2" fmla="val 44826"/>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Left Brace 8">
              <a:extLst>
                <a:ext uri="{FF2B5EF4-FFF2-40B4-BE49-F238E27FC236}">
                  <a16:creationId xmlns:a16="http://schemas.microsoft.com/office/drawing/2014/main" id="{95CD3E42-FFFD-4CE8-AD4C-0304D69C4193}"/>
                </a:ext>
              </a:extLst>
            </p:cNvPr>
            <p:cNvSpPr/>
            <p:nvPr/>
          </p:nvSpPr>
          <p:spPr>
            <a:xfrm rot="16200000">
              <a:off x="6707574" y="5236716"/>
              <a:ext cx="321253" cy="1115305"/>
            </a:xfrm>
            <a:prstGeom prst="leftBrace">
              <a:avLst>
                <a:gd name="adj1" fmla="val 51454"/>
                <a:gd name="adj2" fmla="val 44826"/>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Left Brace 9">
              <a:extLst>
                <a:ext uri="{FF2B5EF4-FFF2-40B4-BE49-F238E27FC236}">
                  <a16:creationId xmlns:a16="http://schemas.microsoft.com/office/drawing/2014/main" id="{2766CA1C-7882-4858-A3D0-AA4ACA789A94}"/>
                </a:ext>
              </a:extLst>
            </p:cNvPr>
            <p:cNvSpPr/>
            <p:nvPr/>
          </p:nvSpPr>
          <p:spPr>
            <a:xfrm rot="16200000">
              <a:off x="9497665" y="5106661"/>
              <a:ext cx="321253" cy="1556029"/>
            </a:xfrm>
            <a:prstGeom prst="leftBrace">
              <a:avLst>
                <a:gd name="adj1" fmla="val 51454"/>
                <a:gd name="adj2" fmla="val 44826"/>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nvGrpSpPr>
            <p:cNvPr id="11" name="Group 10">
              <a:extLst>
                <a:ext uri="{FF2B5EF4-FFF2-40B4-BE49-F238E27FC236}">
                  <a16:creationId xmlns:a16="http://schemas.microsoft.com/office/drawing/2014/main" id="{04090C25-AC28-4EB0-B344-8075E8848394}"/>
                </a:ext>
              </a:extLst>
            </p:cNvPr>
            <p:cNvGrpSpPr/>
            <p:nvPr/>
          </p:nvGrpSpPr>
          <p:grpSpPr>
            <a:xfrm>
              <a:off x="1183333" y="2619471"/>
              <a:ext cx="9254250" cy="2932327"/>
              <a:chOff x="1183333" y="2619471"/>
              <a:chExt cx="9254250" cy="2932327"/>
            </a:xfrm>
          </p:grpSpPr>
          <p:sp>
            <p:nvSpPr>
              <p:cNvPr id="19" name="Cube 18">
                <a:extLst>
                  <a:ext uri="{FF2B5EF4-FFF2-40B4-BE49-F238E27FC236}">
                    <a16:creationId xmlns:a16="http://schemas.microsoft.com/office/drawing/2014/main" id="{54EEE0F4-814E-4498-A4F1-1D96A0B01F8C}"/>
                  </a:ext>
                </a:extLst>
              </p:cNvPr>
              <p:cNvSpPr/>
              <p:nvPr/>
            </p:nvSpPr>
            <p:spPr>
              <a:xfrm flipH="1">
                <a:off x="2531707" y="2840772"/>
                <a:ext cx="870198" cy="2711026"/>
              </a:xfrm>
              <a:prstGeom prst="cube">
                <a:avLst>
                  <a:gd name="adj" fmla="val 9641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21" tIns="54810" rIns="109621" bIns="54810" numCol="1" spcCol="0" rtlCol="0" fromWordArt="0" anchor="ctr" anchorCtr="0" forceAA="0" compatLnSpc="1">
                <a:prstTxWarp prst="textNoShape">
                  <a:avLst/>
                </a:prstTxWarp>
                <a:noAutofit/>
              </a:bodyPr>
              <a:lstStyle/>
              <a:p>
                <a:pPr algn="ctr"/>
                <a:endParaRPr lang="en-GB" sz="2158"/>
              </a:p>
            </p:txBody>
          </p:sp>
          <p:pic>
            <p:nvPicPr>
              <p:cNvPr id="20" name="Picture 19">
                <a:extLst>
                  <a:ext uri="{FF2B5EF4-FFF2-40B4-BE49-F238E27FC236}">
                    <a16:creationId xmlns:a16="http://schemas.microsoft.com/office/drawing/2014/main" id="{97EB48AB-0F21-4C31-98BD-6868E09AA6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8300" y="3125976"/>
                <a:ext cx="1820946" cy="2137509"/>
              </a:xfrm>
              <a:prstGeom prst="rect">
                <a:avLst/>
              </a:prstGeom>
              <a:scene3d>
                <a:camera prst="orthographicFront">
                  <a:rot lat="1920000" lon="3720000" rev="0"/>
                </a:camera>
                <a:lightRig rig="threePt" dir="t"/>
              </a:scene3d>
            </p:spPr>
          </p:pic>
          <p:sp>
            <p:nvSpPr>
              <p:cNvPr id="21" name="Cube 20">
                <a:extLst>
                  <a:ext uri="{FF2B5EF4-FFF2-40B4-BE49-F238E27FC236}">
                    <a16:creationId xmlns:a16="http://schemas.microsoft.com/office/drawing/2014/main" id="{B8BE26CA-4911-421E-9928-8729F51E9C03}"/>
                  </a:ext>
                </a:extLst>
              </p:cNvPr>
              <p:cNvSpPr/>
              <p:nvPr/>
            </p:nvSpPr>
            <p:spPr>
              <a:xfrm flipH="1">
                <a:off x="2108325" y="2808069"/>
                <a:ext cx="870198" cy="2711026"/>
              </a:xfrm>
              <a:prstGeom prst="cube">
                <a:avLst>
                  <a:gd name="adj" fmla="val 9641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21" tIns="54810" rIns="109621" bIns="54810" numCol="1" spcCol="0" rtlCol="0" fromWordArt="0" anchor="ctr" anchorCtr="0" forceAA="0" compatLnSpc="1">
                <a:prstTxWarp prst="textNoShape">
                  <a:avLst/>
                </a:prstTxWarp>
                <a:noAutofit/>
              </a:bodyPr>
              <a:lstStyle/>
              <a:p>
                <a:pPr algn="ctr"/>
                <a:endParaRPr lang="en-GB" sz="2158"/>
              </a:p>
            </p:txBody>
          </p:sp>
          <p:pic>
            <p:nvPicPr>
              <p:cNvPr id="22" name="Picture 21">
                <a:extLst>
                  <a:ext uri="{FF2B5EF4-FFF2-40B4-BE49-F238E27FC236}">
                    <a16:creationId xmlns:a16="http://schemas.microsoft.com/office/drawing/2014/main" id="{CCC5502C-F558-4EF2-8784-1E34026742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0187" y="3079313"/>
                <a:ext cx="1820946" cy="2170213"/>
              </a:xfrm>
              <a:prstGeom prst="rect">
                <a:avLst/>
              </a:prstGeom>
              <a:scene3d>
                <a:camera prst="orthographicFront">
                  <a:rot lat="1920000" lon="3720000" rev="0"/>
                </a:camera>
                <a:lightRig rig="threePt" dir="t"/>
              </a:scene3d>
            </p:spPr>
          </p:pic>
          <p:sp>
            <p:nvSpPr>
              <p:cNvPr id="23" name="Cube 22">
                <a:extLst>
                  <a:ext uri="{FF2B5EF4-FFF2-40B4-BE49-F238E27FC236}">
                    <a16:creationId xmlns:a16="http://schemas.microsoft.com/office/drawing/2014/main" id="{C76AD96F-2C0C-4883-B5C8-81E6B63B38C4}"/>
                  </a:ext>
                </a:extLst>
              </p:cNvPr>
              <p:cNvSpPr/>
              <p:nvPr/>
            </p:nvSpPr>
            <p:spPr>
              <a:xfrm flipH="1">
                <a:off x="1670452" y="2820984"/>
                <a:ext cx="870198" cy="2711026"/>
              </a:xfrm>
              <a:prstGeom prst="cube">
                <a:avLst>
                  <a:gd name="adj" fmla="val 9641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21" tIns="54810" rIns="109621" bIns="54810" numCol="1" spcCol="0" rtlCol="0" fromWordArt="0" anchor="ctr" anchorCtr="0" forceAA="0" compatLnSpc="1">
                <a:prstTxWarp prst="textNoShape">
                  <a:avLst/>
                </a:prstTxWarp>
                <a:noAutofit/>
              </a:bodyPr>
              <a:lstStyle/>
              <a:p>
                <a:pPr algn="ctr"/>
                <a:endParaRPr lang="en-GB" sz="2158"/>
              </a:p>
            </p:txBody>
          </p:sp>
          <p:grpSp>
            <p:nvGrpSpPr>
              <p:cNvPr id="24" name="Group 23">
                <a:extLst>
                  <a:ext uri="{FF2B5EF4-FFF2-40B4-BE49-F238E27FC236}">
                    <a16:creationId xmlns:a16="http://schemas.microsoft.com/office/drawing/2014/main" id="{5FEB69DD-DB29-4B06-9F68-AF9F92C725C7}"/>
                  </a:ext>
                </a:extLst>
              </p:cNvPr>
              <p:cNvGrpSpPr/>
              <p:nvPr/>
            </p:nvGrpSpPr>
            <p:grpSpPr>
              <a:xfrm>
                <a:off x="4018090" y="3682882"/>
                <a:ext cx="1575770" cy="1212869"/>
                <a:chOff x="3053691" y="3012989"/>
                <a:chExt cx="1575770" cy="1212869"/>
              </a:xfrm>
            </p:grpSpPr>
            <p:grpSp>
              <p:nvGrpSpPr>
                <p:cNvPr id="100" name="Group 99">
                  <a:extLst>
                    <a:ext uri="{FF2B5EF4-FFF2-40B4-BE49-F238E27FC236}">
                      <a16:creationId xmlns:a16="http://schemas.microsoft.com/office/drawing/2014/main" id="{A5A3DB64-F130-4938-9FFB-4DF83B73DBE6}"/>
                    </a:ext>
                  </a:extLst>
                </p:cNvPr>
                <p:cNvGrpSpPr/>
                <p:nvPr/>
              </p:nvGrpSpPr>
              <p:grpSpPr>
                <a:xfrm>
                  <a:off x="3731655" y="3012989"/>
                  <a:ext cx="897806" cy="1200367"/>
                  <a:chOff x="2808211" y="1856257"/>
                  <a:chExt cx="2627238" cy="2755707"/>
                </a:xfrm>
              </p:grpSpPr>
              <p:grpSp>
                <p:nvGrpSpPr>
                  <p:cNvPr id="114" name="Group 113">
                    <a:extLst>
                      <a:ext uri="{FF2B5EF4-FFF2-40B4-BE49-F238E27FC236}">
                        <a16:creationId xmlns:a16="http://schemas.microsoft.com/office/drawing/2014/main" id="{40E994D7-5C7B-4BB8-9B2B-9BCF97AFB60E}"/>
                      </a:ext>
                    </a:extLst>
                  </p:cNvPr>
                  <p:cNvGrpSpPr/>
                  <p:nvPr/>
                </p:nvGrpSpPr>
                <p:grpSpPr>
                  <a:xfrm>
                    <a:off x="4121972" y="1856257"/>
                    <a:ext cx="1313477" cy="2725376"/>
                    <a:chOff x="2808211" y="1886588"/>
                    <a:chExt cx="1313477" cy="2725376"/>
                  </a:xfrm>
                </p:grpSpPr>
                <p:sp>
                  <p:nvSpPr>
                    <p:cNvPr id="123" name="Cube 122">
                      <a:extLst>
                        <a:ext uri="{FF2B5EF4-FFF2-40B4-BE49-F238E27FC236}">
                          <a16:creationId xmlns:a16="http://schemas.microsoft.com/office/drawing/2014/main" id="{24D7541E-E7EA-43E7-AF59-42C3B085DCAD}"/>
                        </a:ext>
                      </a:extLst>
                    </p:cNvPr>
                    <p:cNvSpPr/>
                    <p:nvPr/>
                  </p:nvSpPr>
                  <p:spPr>
                    <a:xfrm flipH="1">
                      <a:off x="3251490" y="1886588"/>
                      <a:ext cx="870198" cy="2711026"/>
                    </a:xfrm>
                    <a:prstGeom prst="cube">
                      <a:avLst>
                        <a:gd name="adj" fmla="val 9641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21" tIns="54810" rIns="109621" bIns="54810" numCol="1" spcCol="0" rtlCol="0" fromWordArt="0" anchor="ctr" anchorCtr="0" forceAA="0" compatLnSpc="1">
                      <a:prstTxWarp prst="textNoShape">
                        <a:avLst/>
                      </a:prstTxWarp>
                      <a:noAutofit/>
                    </a:bodyPr>
                    <a:lstStyle/>
                    <a:p>
                      <a:pPr algn="ctr"/>
                      <a:endParaRPr lang="en-GB" sz="2158"/>
                    </a:p>
                  </p:txBody>
                </p:sp>
                <p:sp>
                  <p:nvSpPr>
                    <p:cNvPr id="124" name="Cube 123">
                      <a:extLst>
                        <a:ext uri="{FF2B5EF4-FFF2-40B4-BE49-F238E27FC236}">
                          <a16:creationId xmlns:a16="http://schemas.microsoft.com/office/drawing/2014/main" id="{5204471C-CA67-4B98-977D-8513B6727BCF}"/>
                        </a:ext>
                      </a:extLst>
                    </p:cNvPr>
                    <p:cNvSpPr/>
                    <p:nvPr/>
                  </p:nvSpPr>
                  <p:spPr>
                    <a:xfrm flipH="1">
                      <a:off x="3016369" y="1893763"/>
                      <a:ext cx="870198" cy="2711026"/>
                    </a:xfrm>
                    <a:prstGeom prst="cube">
                      <a:avLst>
                        <a:gd name="adj" fmla="val 9641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21" tIns="54810" rIns="109621" bIns="54810" numCol="1" spcCol="0" rtlCol="0" fromWordArt="0" anchor="ctr" anchorCtr="0" forceAA="0" compatLnSpc="1">
                      <a:prstTxWarp prst="textNoShape">
                        <a:avLst/>
                      </a:prstTxWarp>
                      <a:noAutofit/>
                    </a:bodyPr>
                    <a:lstStyle/>
                    <a:p>
                      <a:pPr algn="ctr"/>
                      <a:endParaRPr lang="en-GB" sz="2158"/>
                    </a:p>
                  </p:txBody>
                </p:sp>
                <p:sp>
                  <p:nvSpPr>
                    <p:cNvPr id="125" name="Cube 124">
                      <a:extLst>
                        <a:ext uri="{FF2B5EF4-FFF2-40B4-BE49-F238E27FC236}">
                          <a16:creationId xmlns:a16="http://schemas.microsoft.com/office/drawing/2014/main" id="{D9DFFCAE-8684-460A-8C89-8B874471C9D8}"/>
                        </a:ext>
                      </a:extLst>
                    </p:cNvPr>
                    <p:cNvSpPr/>
                    <p:nvPr/>
                  </p:nvSpPr>
                  <p:spPr>
                    <a:xfrm flipH="1">
                      <a:off x="2808211" y="1900938"/>
                      <a:ext cx="870198" cy="2711026"/>
                    </a:xfrm>
                    <a:prstGeom prst="cube">
                      <a:avLst>
                        <a:gd name="adj" fmla="val 9641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21" tIns="54810" rIns="109621" bIns="54810" numCol="1" spcCol="0" rtlCol="0" fromWordArt="0" anchor="ctr" anchorCtr="0" forceAA="0" compatLnSpc="1">
                      <a:prstTxWarp prst="textNoShape">
                        <a:avLst/>
                      </a:prstTxWarp>
                      <a:noAutofit/>
                    </a:bodyPr>
                    <a:lstStyle/>
                    <a:p>
                      <a:pPr algn="ctr"/>
                      <a:endParaRPr lang="en-GB" sz="2158"/>
                    </a:p>
                  </p:txBody>
                </p:sp>
              </p:grpSp>
              <p:grpSp>
                <p:nvGrpSpPr>
                  <p:cNvPr id="115" name="Group 114">
                    <a:extLst>
                      <a:ext uri="{FF2B5EF4-FFF2-40B4-BE49-F238E27FC236}">
                        <a16:creationId xmlns:a16="http://schemas.microsoft.com/office/drawing/2014/main" id="{E79E02D1-0DB6-430A-B7FB-54201DFAC1E3}"/>
                      </a:ext>
                    </a:extLst>
                  </p:cNvPr>
                  <p:cNvGrpSpPr/>
                  <p:nvPr/>
                </p:nvGrpSpPr>
                <p:grpSpPr>
                  <a:xfrm>
                    <a:off x="3438431" y="1872238"/>
                    <a:ext cx="1313477" cy="2725376"/>
                    <a:chOff x="2808211" y="1886588"/>
                    <a:chExt cx="1313477" cy="2725376"/>
                  </a:xfrm>
                </p:grpSpPr>
                <p:sp>
                  <p:nvSpPr>
                    <p:cNvPr id="120" name="Cube 119">
                      <a:extLst>
                        <a:ext uri="{FF2B5EF4-FFF2-40B4-BE49-F238E27FC236}">
                          <a16:creationId xmlns:a16="http://schemas.microsoft.com/office/drawing/2014/main" id="{17C3DBF4-BB08-459A-9E7A-A031C6F8DD47}"/>
                        </a:ext>
                      </a:extLst>
                    </p:cNvPr>
                    <p:cNvSpPr/>
                    <p:nvPr/>
                  </p:nvSpPr>
                  <p:spPr>
                    <a:xfrm flipH="1">
                      <a:off x="3251490" y="1886588"/>
                      <a:ext cx="870198" cy="2711026"/>
                    </a:xfrm>
                    <a:prstGeom prst="cube">
                      <a:avLst>
                        <a:gd name="adj" fmla="val 9641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21" tIns="54810" rIns="109621" bIns="54810" numCol="1" spcCol="0" rtlCol="0" fromWordArt="0" anchor="ctr" anchorCtr="0" forceAA="0" compatLnSpc="1">
                      <a:prstTxWarp prst="textNoShape">
                        <a:avLst/>
                      </a:prstTxWarp>
                      <a:noAutofit/>
                    </a:bodyPr>
                    <a:lstStyle/>
                    <a:p>
                      <a:pPr algn="ctr"/>
                      <a:endParaRPr lang="en-GB" sz="2158"/>
                    </a:p>
                  </p:txBody>
                </p:sp>
                <p:sp>
                  <p:nvSpPr>
                    <p:cNvPr id="121" name="Cube 120">
                      <a:extLst>
                        <a:ext uri="{FF2B5EF4-FFF2-40B4-BE49-F238E27FC236}">
                          <a16:creationId xmlns:a16="http://schemas.microsoft.com/office/drawing/2014/main" id="{B965B9C7-6ABC-4658-B1EF-B6A3B9F41737}"/>
                        </a:ext>
                      </a:extLst>
                    </p:cNvPr>
                    <p:cNvSpPr/>
                    <p:nvPr/>
                  </p:nvSpPr>
                  <p:spPr>
                    <a:xfrm flipH="1">
                      <a:off x="3016369" y="1893763"/>
                      <a:ext cx="870198" cy="2711026"/>
                    </a:xfrm>
                    <a:prstGeom prst="cube">
                      <a:avLst>
                        <a:gd name="adj" fmla="val 9641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21" tIns="54810" rIns="109621" bIns="54810" numCol="1" spcCol="0" rtlCol="0" fromWordArt="0" anchor="ctr" anchorCtr="0" forceAA="0" compatLnSpc="1">
                      <a:prstTxWarp prst="textNoShape">
                        <a:avLst/>
                      </a:prstTxWarp>
                      <a:noAutofit/>
                    </a:bodyPr>
                    <a:lstStyle/>
                    <a:p>
                      <a:pPr algn="ctr"/>
                      <a:endParaRPr lang="en-GB" sz="2158"/>
                    </a:p>
                  </p:txBody>
                </p:sp>
                <p:sp>
                  <p:nvSpPr>
                    <p:cNvPr id="122" name="Cube 121">
                      <a:extLst>
                        <a:ext uri="{FF2B5EF4-FFF2-40B4-BE49-F238E27FC236}">
                          <a16:creationId xmlns:a16="http://schemas.microsoft.com/office/drawing/2014/main" id="{21AA57D8-C363-4160-93E6-8E88B9FCF9EC}"/>
                        </a:ext>
                      </a:extLst>
                    </p:cNvPr>
                    <p:cNvSpPr/>
                    <p:nvPr/>
                  </p:nvSpPr>
                  <p:spPr>
                    <a:xfrm flipH="1">
                      <a:off x="2808211" y="1900938"/>
                      <a:ext cx="870198" cy="2711026"/>
                    </a:xfrm>
                    <a:prstGeom prst="cube">
                      <a:avLst>
                        <a:gd name="adj" fmla="val 9641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21" tIns="54810" rIns="109621" bIns="54810" numCol="1" spcCol="0" rtlCol="0" fromWordArt="0" anchor="ctr" anchorCtr="0" forceAA="0" compatLnSpc="1">
                      <a:prstTxWarp prst="textNoShape">
                        <a:avLst/>
                      </a:prstTxWarp>
                      <a:noAutofit/>
                    </a:bodyPr>
                    <a:lstStyle/>
                    <a:p>
                      <a:pPr algn="ctr"/>
                      <a:endParaRPr lang="en-GB" sz="2158"/>
                    </a:p>
                  </p:txBody>
                </p:sp>
              </p:grpSp>
              <p:grpSp>
                <p:nvGrpSpPr>
                  <p:cNvPr id="116" name="Group 115">
                    <a:extLst>
                      <a:ext uri="{FF2B5EF4-FFF2-40B4-BE49-F238E27FC236}">
                        <a16:creationId xmlns:a16="http://schemas.microsoft.com/office/drawing/2014/main" id="{6D468ED0-B3EB-4099-B655-6A2809561132}"/>
                      </a:ext>
                    </a:extLst>
                  </p:cNvPr>
                  <p:cNvGrpSpPr/>
                  <p:nvPr/>
                </p:nvGrpSpPr>
                <p:grpSpPr>
                  <a:xfrm>
                    <a:off x="2808211" y="1886588"/>
                    <a:ext cx="1313477" cy="2725376"/>
                    <a:chOff x="2808211" y="1886588"/>
                    <a:chExt cx="1313477" cy="2725376"/>
                  </a:xfrm>
                </p:grpSpPr>
                <p:sp>
                  <p:nvSpPr>
                    <p:cNvPr id="117" name="Cube 116">
                      <a:extLst>
                        <a:ext uri="{FF2B5EF4-FFF2-40B4-BE49-F238E27FC236}">
                          <a16:creationId xmlns:a16="http://schemas.microsoft.com/office/drawing/2014/main" id="{89FD0513-284F-4C77-BE55-E2FE1222AE87}"/>
                        </a:ext>
                      </a:extLst>
                    </p:cNvPr>
                    <p:cNvSpPr/>
                    <p:nvPr/>
                  </p:nvSpPr>
                  <p:spPr>
                    <a:xfrm flipH="1">
                      <a:off x="3251490" y="1886588"/>
                      <a:ext cx="870198" cy="2711026"/>
                    </a:xfrm>
                    <a:prstGeom prst="cube">
                      <a:avLst>
                        <a:gd name="adj" fmla="val 9641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21" tIns="54810" rIns="109621" bIns="54810" numCol="1" spcCol="0" rtlCol="0" fromWordArt="0" anchor="ctr" anchorCtr="0" forceAA="0" compatLnSpc="1">
                      <a:prstTxWarp prst="textNoShape">
                        <a:avLst/>
                      </a:prstTxWarp>
                      <a:noAutofit/>
                    </a:bodyPr>
                    <a:lstStyle/>
                    <a:p>
                      <a:pPr algn="ctr"/>
                      <a:endParaRPr lang="en-GB" sz="2158"/>
                    </a:p>
                  </p:txBody>
                </p:sp>
                <p:sp>
                  <p:nvSpPr>
                    <p:cNvPr id="118" name="Cube 117">
                      <a:extLst>
                        <a:ext uri="{FF2B5EF4-FFF2-40B4-BE49-F238E27FC236}">
                          <a16:creationId xmlns:a16="http://schemas.microsoft.com/office/drawing/2014/main" id="{C742833F-423D-406F-BF6B-86070FD4E9DB}"/>
                        </a:ext>
                      </a:extLst>
                    </p:cNvPr>
                    <p:cNvSpPr/>
                    <p:nvPr/>
                  </p:nvSpPr>
                  <p:spPr>
                    <a:xfrm flipH="1">
                      <a:off x="3016369" y="1893763"/>
                      <a:ext cx="870198" cy="2711026"/>
                    </a:xfrm>
                    <a:prstGeom prst="cube">
                      <a:avLst>
                        <a:gd name="adj" fmla="val 9641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21" tIns="54810" rIns="109621" bIns="54810" numCol="1" spcCol="0" rtlCol="0" fromWordArt="0" anchor="ctr" anchorCtr="0" forceAA="0" compatLnSpc="1">
                      <a:prstTxWarp prst="textNoShape">
                        <a:avLst/>
                      </a:prstTxWarp>
                      <a:noAutofit/>
                    </a:bodyPr>
                    <a:lstStyle/>
                    <a:p>
                      <a:pPr algn="ctr"/>
                      <a:endParaRPr lang="en-GB" sz="2158"/>
                    </a:p>
                  </p:txBody>
                </p:sp>
                <p:sp>
                  <p:nvSpPr>
                    <p:cNvPr id="119" name="Cube 118">
                      <a:extLst>
                        <a:ext uri="{FF2B5EF4-FFF2-40B4-BE49-F238E27FC236}">
                          <a16:creationId xmlns:a16="http://schemas.microsoft.com/office/drawing/2014/main" id="{6DBB8CFC-A6EE-4876-A29A-5E334AFBF2FC}"/>
                        </a:ext>
                      </a:extLst>
                    </p:cNvPr>
                    <p:cNvSpPr/>
                    <p:nvPr/>
                  </p:nvSpPr>
                  <p:spPr>
                    <a:xfrm flipH="1">
                      <a:off x="2808211" y="1900938"/>
                      <a:ext cx="870198" cy="2711026"/>
                    </a:xfrm>
                    <a:prstGeom prst="cube">
                      <a:avLst>
                        <a:gd name="adj" fmla="val 9641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21" tIns="54810" rIns="109621" bIns="54810" numCol="1" spcCol="0" rtlCol="0" fromWordArt="0" anchor="ctr" anchorCtr="0" forceAA="0" compatLnSpc="1">
                      <a:prstTxWarp prst="textNoShape">
                        <a:avLst/>
                      </a:prstTxWarp>
                      <a:noAutofit/>
                    </a:bodyPr>
                    <a:lstStyle/>
                    <a:p>
                      <a:pPr algn="ctr"/>
                      <a:endParaRPr lang="en-GB" sz="2158"/>
                    </a:p>
                  </p:txBody>
                </p:sp>
              </p:grpSp>
            </p:grpSp>
            <p:grpSp>
              <p:nvGrpSpPr>
                <p:cNvPr id="101" name="Group 100">
                  <a:extLst>
                    <a:ext uri="{FF2B5EF4-FFF2-40B4-BE49-F238E27FC236}">
                      <a16:creationId xmlns:a16="http://schemas.microsoft.com/office/drawing/2014/main" id="{F4A33D5E-7F98-4CFC-A0BE-A631CE1A0944}"/>
                    </a:ext>
                  </a:extLst>
                </p:cNvPr>
                <p:cNvGrpSpPr/>
                <p:nvPr/>
              </p:nvGrpSpPr>
              <p:grpSpPr>
                <a:xfrm>
                  <a:off x="3053691" y="3025491"/>
                  <a:ext cx="897806" cy="1200367"/>
                  <a:chOff x="2808211" y="1856257"/>
                  <a:chExt cx="2627238" cy="2755707"/>
                </a:xfrm>
              </p:grpSpPr>
              <p:grpSp>
                <p:nvGrpSpPr>
                  <p:cNvPr id="102" name="Group 101">
                    <a:extLst>
                      <a:ext uri="{FF2B5EF4-FFF2-40B4-BE49-F238E27FC236}">
                        <a16:creationId xmlns:a16="http://schemas.microsoft.com/office/drawing/2014/main" id="{C2250E35-97F4-497D-8516-DC1B9512691B}"/>
                      </a:ext>
                    </a:extLst>
                  </p:cNvPr>
                  <p:cNvGrpSpPr/>
                  <p:nvPr/>
                </p:nvGrpSpPr>
                <p:grpSpPr>
                  <a:xfrm>
                    <a:off x="4121972" y="1856257"/>
                    <a:ext cx="1313477" cy="2725376"/>
                    <a:chOff x="2808211" y="1886588"/>
                    <a:chExt cx="1313477" cy="2725376"/>
                  </a:xfrm>
                </p:grpSpPr>
                <p:sp>
                  <p:nvSpPr>
                    <p:cNvPr id="111" name="Cube 110">
                      <a:extLst>
                        <a:ext uri="{FF2B5EF4-FFF2-40B4-BE49-F238E27FC236}">
                          <a16:creationId xmlns:a16="http://schemas.microsoft.com/office/drawing/2014/main" id="{AA632D22-DBE4-48BC-8E25-F9ED0D3A29FA}"/>
                        </a:ext>
                      </a:extLst>
                    </p:cNvPr>
                    <p:cNvSpPr/>
                    <p:nvPr/>
                  </p:nvSpPr>
                  <p:spPr>
                    <a:xfrm flipH="1">
                      <a:off x="3251490" y="1886588"/>
                      <a:ext cx="870198" cy="2711026"/>
                    </a:xfrm>
                    <a:prstGeom prst="cube">
                      <a:avLst>
                        <a:gd name="adj" fmla="val 9641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21" tIns="54810" rIns="109621" bIns="54810" numCol="1" spcCol="0" rtlCol="0" fromWordArt="0" anchor="ctr" anchorCtr="0" forceAA="0" compatLnSpc="1">
                      <a:prstTxWarp prst="textNoShape">
                        <a:avLst/>
                      </a:prstTxWarp>
                      <a:noAutofit/>
                    </a:bodyPr>
                    <a:lstStyle/>
                    <a:p>
                      <a:pPr algn="ctr"/>
                      <a:endParaRPr lang="en-GB" sz="2158"/>
                    </a:p>
                  </p:txBody>
                </p:sp>
                <p:sp>
                  <p:nvSpPr>
                    <p:cNvPr id="112" name="Cube 111">
                      <a:extLst>
                        <a:ext uri="{FF2B5EF4-FFF2-40B4-BE49-F238E27FC236}">
                          <a16:creationId xmlns:a16="http://schemas.microsoft.com/office/drawing/2014/main" id="{B9FE0C89-AF20-4305-B81A-7FBDF94F3696}"/>
                        </a:ext>
                      </a:extLst>
                    </p:cNvPr>
                    <p:cNvSpPr/>
                    <p:nvPr/>
                  </p:nvSpPr>
                  <p:spPr>
                    <a:xfrm flipH="1">
                      <a:off x="3016369" y="1893763"/>
                      <a:ext cx="870198" cy="2711026"/>
                    </a:xfrm>
                    <a:prstGeom prst="cube">
                      <a:avLst>
                        <a:gd name="adj" fmla="val 9641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21" tIns="54810" rIns="109621" bIns="54810" numCol="1" spcCol="0" rtlCol="0" fromWordArt="0" anchor="ctr" anchorCtr="0" forceAA="0" compatLnSpc="1">
                      <a:prstTxWarp prst="textNoShape">
                        <a:avLst/>
                      </a:prstTxWarp>
                      <a:noAutofit/>
                    </a:bodyPr>
                    <a:lstStyle/>
                    <a:p>
                      <a:pPr algn="ctr"/>
                      <a:endParaRPr lang="en-GB" sz="2158"/>
                    </a:p>
                  </p:txBody>
                </p:sp>
                <p:sp>
                  <p:nvSpPr>
                    <p:cNvPr id="113" name="Cube 112">
                      <a:extLst>
                        <a:ext uri="{FF2B5EF4-FFF2-40B4-BE49-F238E27FC236}">
                          <a16:creationId xmlns:a16="http://schemas.microsoft.com/office/drawing/2014/main" id="{FBE7460B-2608-43EE-ACFB-64C24F2B32B7}"/>
                        </a:ext>
                      </a:extLst>
                    </p:cNvPr>
                    <p:cNvSpPr/>
                    <p:nvPr/>
                  </p:nvSpPr>
                  <p:spPr>
                    <a:xfrm flipH="1">
                      <a:off x="2808211" y="1900938"/>
                      <a:ext cx="870198" cy="2711026"/>
                    </a:xfrm>
                    <a:prstGeom prst="cube">
                      <a:avLst>
                        <a:gd name="adj" fmla="val 9641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21" tIns="54810" rIns="109621" bIns="54810" numCol="1" spcCol="0" rtlCol="0" fromWordArt="0" anchor="ctr" anchorCtr="0" forceAA="0" compatLnSpc="1">
                      <a:prstTxWarp prst="textNoShape">
                        <a:avLst/>
                      </a:prstTxWarp>
                      <a:noAutofit/>
                    </a:bodyPr>
                    <a:lstStyle/>
                    <a:p>
                      <a:pPr algn="ctr"/>
                      <a:endParaRPr lang="en-GB" sz="2158"/>
                    </a:p>
                  </p:txBody>
                </p:sp>
              </p:grpSp>
              <p:grpSp>
                <p:nvGrpSpPr>
                  <p:cNvPr id="103" name="Group 102">
                    <a:extLst>
                      <a:ext uri="{FF2B5EF4-FFF2-40B4-BE49-F238E27FC236}">
                        <a16:creationId xmlns:a16="http://schemas.microsoft.com/office/drawing/2014/main" id="{5239006B-B902-435F-B65D-5E147ACA20A4}"/>
                      </a:ext>
                    </a:extLst>
                  </p:cNvPr>
                  <p:cNvGrpSpPr/>
                  <p:nvPr/>
                </p:nvGrpSpPr>
                <p:grpSpPr>
                  <a:xfrm>
                    <a:off x="3438431" y="1872238"/>
                    <a:ext cx="1313477" cy="2725376"/>
                    <a:chOff x="2808211" y="1886588"/>
                    <a:chExt cx="1313477" cy="2725376"/>
                  </a:xfrm>
                </p:grpSpPr>
                <p:sp>
                  <p:nvSpPr>
                    <p:cNvPr id="108" name="Cube 107">
                      <a:extLst>
                        <a:ext uri="{FF2B5EF4-FFF2-40B4-BE49-F238E27FC236}">
                          <a16:creationId xmlns:a16="http://schemas.microsoft.com/office/drawing/2014/main" id="{7B2F7688-4822-4A30-AFA2-BA6E50F6A815}"/>
                        </a:ext>
                      </a:extLst>
                    </p:cNvPr>
                    <p:cNvSpPr/>
                    <p:nvPr/>
                  </p:nvSpPr>
                  <p:spPr>
                    <a:xfrm flipH="1">
                      <a:off x="3251490" y="1886588"/>
                      <a:ext cx="870198" cy="2711026"/>
                    </a:xfrm>
                    <a:prstGeom prst="cube">
                      <a:avLst>
                        <a:gd name="adj" fmla="val 9641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21" tIns="54810" rIns="109621" bIns="54810" numCol="1" spcCol="0" rtlCol="0" fromWordArt="0" anchor="ctr" anchorCtr="0" forceAA="0" compatLnSpc="1">
                      <a:prstTxWarp prst="textNoShape">
                        <a:avLst/>
                      </a:prstTxWarp>
                      <a:noAutofit/>
                    </a:bodyPr>
                    <a:lstStyle/>
                    <a:p>
                      <a:pPr algn="ctr"/>
                      <a:endParaRPr lang="en-GB" sz="2158"/>
                    </a:p>
                  </p:txBody>
                </p:sp>
                <p:sp>
                  <p:nvSpPr>
                    <p:cNvPr id="109" name="Cube 108">
                      <a:extLst>
                        <a:ext uri="{FF2B5EF4-FFF2-40B4-BE49-F238E27FC236}">
                          <a16:creationId xmlns:a16="http://schemas.microsoft.com/office/drawing/2014/main" id="{03C69D88-E36F-4101-916A-6BF740D026D1}"/>
                        </a:ext>
                      </a:extLst>
                    </p:cNvPr>
                    <p:cNvSpPr/>
                    <p:nvPr/>
                  </p:nvSpPr>
                  <p:spPr>
                    <a:xfrm flipH="1">
                      <a:off x="3016369" y="1893763"/>
                      <a:ext cx="870198" cy="2711026"/>
                    </a:xfrm>
                    <a:prstGeom prst="cube">
                      <a:avLst>
                        <a:gd name="adj" fmla="val 9641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21" tIns="54810" rIns="109621" bIns="54810" numCol="1" spcCol="0" rtlCol="0" fromWordArt="0" anchor="ctr" anchorCtr="0" forceAA="0" compatLnSpc="1">
                      <a:prstTxWarp prst="textNoShape">
                        <a:avLst/>
                      </a:prstTxWarp>
                      <a:noAutofit/>
                    </a:bodyPr>
                    <a:lstStyle/>
                    <a:p>
                      <a:pPr algn="ctr"/>
                      <a:endParaRPr lang="en-GB" sz="2158"/>
                    </a:p>
                  </p:txBody>
                </p:sp>
                <p:sp>
                  <p:nvSpPr>
                    <p:cNvPr id="110" name="Cube 109">
                      <a:extLst>
                        <a:ext uri="{FF2B5EF4-FFF2-40B4-BE49-F238E27FC236}">
                          <a16:creationId xmlns:a16="http://schemas.microsoft.com/office/drawing/2014/main" id="{01665EBE-04FF-4E57-ACB3-0D6A8FA50DF7}"/>
                        </a:ext>
                      </a:extLst>
                    </p:cNvPr>
                    <p:cNvSpPr/>
                    <p:nvPr/>
                  </p:nvSpPr>
                  <p:spPr>
                    <a:xfrm flipH="1">
                      <a:off x="2808211" y="1900938"/>
                      <a:ext cx="870198" cy="2711026"/>
                    </a:xfrm>
                    <a:prstGeom prst="cube">
                      <a:avLst>
                        <a:gd name="adj" fmla="val 9641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21" tIns="54810" rIns="109621" bIns="54810" numCol="1" spcCol="0" rtlCol="0" fromWordArt="0" anchor="ctr" anchorCtr="0" forceAA="0" compatLnSpc="1">
                      <a:prstTxWarp prst="textNoShape">
                        <a:avLst/>
                      </a:prstTxWarp>
                      <a:noAutofit/>
                    </a:bodyPr>
                    <a:lstStyle/>
                    <a:p>
                      <a:pPr algn="ctr"/>
                      <a:endParaRPr lang="en-GB" sz="2158"/>
                    </a:p>
                  </p:txBody>
                </p:sp>
              </p:grpSp>
              <p:grpSp>
                <p:nvGrpSpPr>
                  <p:cNvPr id="104" name="Group 103">
                    <a:extLst>
                      <a:ext uri="{FF2B5EF4-FFF2-40B4-BE49-F238E27FC236}">
                        <a16:creationId xmlns:a16="http://schemas.microsoft.com/office/drawing/2014/main" id="{65B88F03-6A69-435A-A434-362E8F011F82}"/>
                      </a:ext>
                    </a:extLst>
                  </p:cNvPr>
                  <p:cNvGrpSpPr/>
                  <p:nvPr/>
                </p:nvGrpSpPr>
                <p:grpSpPr>
                  <a:xfrm>
                    <a:off x="2808211" y="1886588"/>
                    <a:ext cx="1313477" cy="2725376"/>
                    <a:chOff x="2808211" y="1886588"/>
                    <a:chExt cx="1313477" cy="2725376"/>
                  </a:xfrm>
                </p:grpSpPr>
                <p:sp>
                  <p:nvSpPr>
                    <p:cNvPr id="105" name="Cube 104">
                      <a:extLst>
                        <a:ext uri="{FF2B5EF4-FFF2-40B4-BE49-F238E27FC236}">
                          <a16:creationId xmlns:a16="http://schemas.microsoft.com/office/drawing/2014/main" id="{0630A33A-C7D6-4D9D-8B82-2CE7C9A0D6FA}"/>
                        </a:ext>
                      </a:extLst>
                    </p:cNvPr>
                    <p:cNvSpPr/>
                    <p:nvPr/>
                  </p:nvSpPr>
                  <p:spPr>
                    <a:xfrm flipH="1">
                      <a:off x="3251490" y="1886588"/>
                      <a:ext cx="870198" cy="2711026"/>
                    </a:xfrm>
                    <a:prstGeom prst="cube">
                      <a:avLst>
                        <a:gd name="adj" fmla="val 9641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21" tIns="54810" rIns="109621" bIns="54810" numCol="1" spcCol="0" rtlCol="0" fromWordArt="0" anchor="ctr" anchorCtr="0" forceAA="0" compatLnSpc="1">
                      <a:prstTxWarp prst="textNoShape">
                        <a:avLst/>
                      </a:prstTxWarp>
                      <a:noAutofit/>
                    </a:bodyPr>
                    <a:lstStyle/>
                    <a:p>
                      <a:pPr algn="ctr"/>
                      <a:endParaRPr lang="en-GB" sz="2158"/>
                    </a:p>
                  </p:txBody>
                </p:sp>
                <p:sp>
                  <p:nvSpPr>
                    <p:cNvPr id="106" name="Cube 105">
                      <a:extLst>
                        <a:ext uri="{FF2B5EF4-FFF2-40B4-BE49-F238E27FC236}">
                          <a16:creationId xmlns:a16="http://schemas.microsoft.com/office/drawing/2014/main" id="{0C855B17-E03A-4F58-B467-664A2C2981F5}"/>
                        </a:ext>
                      </a:extLst>
                    </p:cNvPr>
                    <p:cNvSpPr/>
                    <p:nvPr/>
                  </p:nvSpPr>
                  <p:spPr>
                    <a:xfrm flipH="1">
                      <a:off x="3016369" y="1893763"/>
                      <a:ext cx="870198" cy="2711026"/>
                    </a:xfrm>
                    <a:prstGeom prst="cube">
                      <a:avLst>
                        <a:gd name="adj" fmla="val 9641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21" tIns="54810" rIns="109621" bIns="54810" numCol="1" spcCol="0" rtlCol="0" fromWordArt="0" anchor="ctr" anchorCtr="0" forceAA="0" compatLnSpc="1">
                      <a:prstTxWarp prst="textNoShape">
                        <a:avLst/>
                      </a:prstTxWarp>
                      <a:noAutofit/>
                    </a:bodyPr>
                    <a:lstStyle/>
                    <a:p>
                      <a:pPr algn="ctr"/>
                      <a:endParaRPr lang="en-GB" sz="2158"/>
                    </a:p>
                  </p:txBody>
                </p:sp>
                <p:sp>
                  <p:nvSpPr>
                    <p:cNvPr id="107" name="Cube 106">
                      <a:extLst>
                        <a:ext uri="{FF2B5EF4-FFF2-40B4-BE49-F238E27FC236}">
                          <a16:creationId xmlns:a16="http://schemas.microsoft.com/office/drawing/2014/main" id="{EBE5C1F0-F439-464A-A759-30E869E72983}"/>
                        </a:ext>
                      </a:extLst>
                    </p:cNvPr>
                    <p:cNvSpPr/>
                    <p:nvPr/>
                  </p:nvSpPr>
                  <p:spPr>
                    <a:xfrm flipH="1">
                      <a:off x="2808211" y="1900938"/>
                      <a:ext cx="870198" cy="2711026"/>
                    </a:xfrm>
                    <a:prstGeom prst="cube">
                      <a:avLst>
                        <a:gd name="adj" fmla="val 9641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21" tIns="54810" rIns="109621" bIns="54810" numCol="1" spcCol="0" rtlCol="0" fromWordArt="0" anchor="ctr" anchorCtr="0" forceAA="0" compatLnSpc="1">
                      <a:prstTxWarp prst="textNoShape">
                        <a:avLst/>
                      </a:prstTxWarp>
                      <a:noAutofit/>
                    </a:bodyPr>
                    <a:lstStyle/>
                    <a:p>
                      <a:pPr algn="ctr"/>
                      <a:endParaRPr lang="en-GB" sz="2158"/>
                    </a:p>
                  </p:txBody>
                </p:sp>
              </p:grpSp>
            </p:grpSp>
          </p:grpSp>
          <p:grpSp>
            <p:nvGrpSpPr>
              <p:cNvPr id="25" name="Group 24">
                <a:extLst>
                  <a:ext uri="{FF2B5EF4-FFF2-40B4-BE49-F238E27FC236}">
                    <a16:creationId xmlns:a16="http://schemas.microsoft.com/office/drawing/2014/main" id="{BF692CE7-5274-4924-812D-F01C55F876DA}"/>
                  </a:ext>
                </a:extLst>
              </p:cNvPr>
              <p:cNvGrpSpPr/>
              <p:nvPr/>
            </p:nvGrpSpPr>
            <p:grpSpPr>
              <a:xfrm>
                <a:off x="6194118" y="3890955"/>
                <a:ext cx="1233925" cy="864536"/>
                <a:chOff x="3053691" y="3012989"/>
                <a:chExt cx="1575770" cy="1212869"/>
              </a:xfrm>
            </p:grpSpPr>
            <p:grpSp>
              <p:nvGrpSpPr>
                <p:cNvPr id="74" name="Group 73">
                  <a:extLst>
                    <a:ext uri="{FF2B5EF4-FFF2-40B4-BE49-F238E27FC236}">
                      <a16:creationId xmlns:a16="http://schemas.microsoft.com/office/drawing/2014/main" id="{78F8D1AA-B646-4FDF-BA67-4375ED5C8B59}"/>
                    </a:ext>
                  </a:extLst>
                </p:cNvPr>
                <p:cNvGrpSpPr/>
                <p:nvPr/>
              </p:nvGrpSpPr>
              <p:grpSpPr>
                <a:xfrm>
                  <a:off x="3731655" y="3012989"/>
                  <a:ext cx="897806" cy="1200367"/>
                  <a:chOff x="2808211" y="1856257"/>
                  <a:chExt cx="2627238" cy="2755707"/>
                </a:xfrm>
              </p:grpSpPr>
              <p:grpSp>
                <p:nvGrpSpPr>
                  <p:cNvPr id="88" name="Group 87">
                    <a:extLst>
                      <a:ext uri="{FF2B5EF4-FFF2-40B4-BE49-F238E27FC236}">
                        <a16:creationId xmlns:a16="http://schemas.microsoft.com/office/drawing/2014/main" id="{336C8726-66C8-49DC-9182-A9F0FB8DF686}"/>
                      </a:ext>
                    </a:extLst>
                  </p:cNvPr>
                  <p:cNvGrpSpPr/>
                  <p:nvPr/>
                </p:nvGrpSpPr>
                <p:grpSpPr>
                  <a:xfrm>
                    <a:off x="4121972" y="1856257"/>
                    <a:ext cx="1313477" cy="2725376"/>
                    <a:chOff x="2808211" y="1886588"/>
                    <a:chExt cx="1313477" cy="2725376"/>
                  </a:xfrm>
                </p:grpSpPr>
                <p:sp>
                  <p:nvSpPr>
                    <p:cNvPr id="97" name="Cube 96">
                      <a:extLst>
                        <a:ext uri="{FF2B5EF4-FFF2-40B4-BE49-F238E27FC236}">
                          <a16:creationId xmlns:a16="http://schemas.microsoft.com/office/drawing/2014/main" id="{A174FFB6-62E5-4EFF-972E-930B202B1D0E}"/>
                        </a:ext>
                      </a:extLst>
                    </p:cNvPr>
                    <p:cNvSpPr/>
                    <p:nvPr/>
                  </p:nvSpPr>
                  <p:spPr>
                    <a:xfrm flipH="1">
                      <a:off x="3251490" y="1886588"/>
                      <a:ext cx="870198" cy="2711026"/>
                    </a:xfrm>
                    <a:prstGeom prst="cube">
                      <a:avLst>
                        <a:gd name="adj" fmla="val 9641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21" tIns="54810" rIns="109621" bIns="54810" numCol="1" spcCol="0" rtlCol="0" fromWordArt="0" anchor="ctr" anchorCtr="0" forceAA="0" compatLnSpc="1">
                      <a:prstTxWarp prst="textNoShape">
                        <a:avLst/>
                      </a:prstTxWarp>
                      <a:noAutofit/>
                    </a:bodyPr>
                    <a:lstStyle/>
                    <a:p>
                      <a:pPr algn="ctr"/>
                      <a:endParaRPr lang="en-GB" sz="2158"/>
                    </a:p>
                  </p:txBody>
                </p:sp>
                <p:sp>
                  <p:nvSpPr>
                    <p:cNvPr id="98" name="Cube 97">
                      <a:extLst>
                        <a:ext uri="{FF2B5EF4-FFF2-40B4-BE49-F238E27FC236}">
                          <a16:creationId xmlns:a16="http://schemas.microsoft.com/office/drawing/2014/main" id="{9B8760CD-35A6-4D6A-A179-D9F04F618758}"/>
                        </a:ext>
                      </a:extLst>
                    </p:cNvPr>
                    <p:cNvSpPr/>
                    <p:nvPr/>
                  </p:nvSpPr>
                  <p:spPr>
                    <a:xfrm flipH="1">
                      <a:off x="3016369" y="1893763"/>
                      <a:ext cx="870198" cy="2711026"/>
                    </a:xfrm>
                    <a:prstGeom prst="cube">
                      <a:avLst>
                        <a:gd name="adj" fmla="val 9641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21" tIns="54810" rIns="109621" bIns="54810" numCol="1" spcCol="0" rtlCol="0" fromWordArt="0" anchor="ctr" anchorCtr="0" forceAA="0" compatLnSpc="1">
                      <a:prstTxWarp prst="textNoShape">
                        <a:avLst/>
                      </a:prstTxWarp>
                      <a:noAutofit/>
                    </a:bodyPr>
                    <a:lstStyle/>
                    <a:p>
                      <a:pPr algn="ctr"/>
                      <a:endParaRPr lang="en-GB" sz="2158"/>
                    </a:p>
                  </p:txBody>
                </p:sp>
                <p:sp>
                  <p:nvSpPr>
                    <p:cNvPr id="99" name="Cube 98">
                      <a:extLst>
                        <a:ext uri="{FF2B5EF4-FFF2-40B4-BE49-F238E27FC236}">
                          <a16:creationId xmlns:a16="http://schemas.microsoft.com/office/drawing/2014/main" id="{1DC76050-2D4D-49A1-96B2-DEC26A7B6594}"/>
                        </a:ext>
                      </a:extLst>
                    </p:cNvPr>
                    <p:cNvSpPr/>
                    <p:nvPr/>
                  </p:nvSpPr>
                  <p:spPr>
                    <a:xfrm flipH="1">
                      <a:off x="2808211" y="1900938"/>
                      <a:ext cx="870198" cy="2711026"/>
                    </a:xfrm>
                    <a:prstGeom prst="cube">
                      <a:avLst>
                        <a:gd name="adj" fmla="val 9641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21" tIns="54810" rIns="109621" bIns="54810" numCol="1" spcCol="0" rtlCol="0" fromWordArt="0" anchor="ctr" anchorCtr="0" forceAA="0" compatLnSpc="1">
                      <a:prstTxWarp prst="textNoShape">
                        <a:avLst/>
                      </a:prstTxWarp>
                      <a:noAutofit/>
                    </a:bodyPr>
                    <a:lstStyle/>
                    <a:p>
                      <a:pPr algn="ctr"/>
                      <a:endParaRPr lang="en-GB" sz="2158"/>
                    </a:p>
                  </p:txBody>
                </p:sp>
              </p:grpSp>
              <p:grpSp>
                <p:nvGrpSpPr>
                  <p:cNvPr id="89" name="Group 88">
                    <a:extLst>
                      <a:ext uri="{FF2B5EF4-FFF2-40B4-BE49-F238E27FC236}">
                        <a16:creationId xmlns:a16="http://schemas.microsoft.com/office/drawing/2014/main" id="{7D83355F-1B58-4520-B496-F077764B658C}"/>
                      </a:ext>
                    </a:extLst>
                  </p:cNvPr>
                  <p:cNvGrpSpPr/>
                  <p:nvPr/>
                </p:nvGrpSpPr>
                <p:grpSpPr>
                  <a:xfrm>
                    <a:off x="3438431" y="1872238"/>
                    <a:ext cx="1313477" cy="2725376"/>
                    <a:chOff x="2808211" y="1886588"/>
                    <a:chExt cx="1313477" cy="2725376"/>
                  </a:xfrm>
                </p:grpSpPr>
                <p:sp>
                  <p:nvSpPr>
                    <p:cNvPr id="94" name="Cube 93">
                      <a:extLst>
                        <a:ext uri="{FF2B5EF4-FFF2-40B4-BE49-F238E27FC236}">
                          <a16:creationId xmlns:a16="http://schemas.microsoft.com/office/drawing/2014/main" id="{C5DBBEFD-7C04-40B9-B678-672D9A76B3B6}"/>
                        </a:ext>
                      </a:extLst>
                    </p:cNvPr>
                    <p:cNvSpPr/>
                    <p:nvPr/>
                  </p:nvSpPr>
                  <p:spPr>
                    <a:xfrm flipH="1">
                      <a:off x="3251490" y="1886588"/>
                      <a:ext cx="870198" cy="2711026"/>
                    </a:xfrm>
                    <a:prstGeom prst="cube">
                      <a:avLst>
                        <a:gd name="adj" fmla="val 9641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21" tIns="54810" rIns="109621" bIns="54810" numCol="1" spcCol="0" rtlCol="0" fromWordArt="0" anchor="ctr" anchorCtr="0" forceAA="0" compatLnSpc="1">
                      <a:prstTxWarp prst="textNoShape">
                        <a:avLst/>
                      </a:prstTxWarp>
                      <a:noAutofit/>
                    </a:bodyPr>
                    <a:lstStyle/>
                    <a:p>
                      <a:pPr algn="ctr"/>
                      <a:endParaRPr lang="en-GB" sz="2158"/>
                    </a:p>
                  </p:txBody>
                </p:sp>
                <p:sp>
                  <p:nvSpPr>
                    <p:cNvPr id="95" name="Cube 94">
                      <a:extLst>
                        <a:ext uri="{FF2B5EF4-FFF2-40B4-BE49-F238E27FC236}">
                          <a16:creationId xmlns:a16="http://schemas.microsoft.com/office/drawing/2014/main" id="{960BCDCB-95BD-4A47-AC33-9CEDE4E58DCC}"/>
                        </a:ext>
                      </a:extLst>
                    </p:cNvPr>
                    <p:cNvSpPr/>
                    <p:nvPr/>
                  </p:nvSpPr>
                  <p:spPr>
                    <a:xfrm flipH="1">
                      <a:off x="3016369" y="1893763"/>
                      <a:ext cx="870198" cy="2711026"/>
                    </a:xfrm>
                    <a:prstGeom prst="cube">
                      <a:avLst>
                        <a:gd name="adj" fmla="val 9641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21" tIns="54810" rIns="109621" bIns="54810" numCol="1" spcCol="0" rtlCol="0" fromWordArt="0" anchor="ctr" anchorCtr="0" forceAA="0" compatLnSpc="1">
                      <a:prstTxWarp prst="textNoShape">
                        <a:avLst/>
                      </a:prstTxWarp>
                      <a:noAutofit/>
                    </a:bodyPr>
                    <a:lstStyle/>
                    <a:p>
                      <a:pPr algn="ctr"/>
                      <a:endParaRPr lang="en-GB" sz="2158"/>
                    </a:p>
                  </p:txBody>
                </p:sp>
                <p:sp>
                  <p:nvSpPr>
                    <p:cNvPr id="96" name="Cube 95">
                      <a:extLst>
                        <a:ext uri="{FF2B5EF4-FFF2-40B4-BE49-F238E27FC236}">
                          <a16:creationId xmlns:a16="http://schemas.microsoft.com/office/drawing/2014/main" id="{D0B48479-8809-42BD-B8E5-136FF53DE039}"/>
                        </a:ext>
                      </a:extLst>
                    </p:cNvPr>
                    <p:cNvSpPr/>
                    <p:nvPr/>
                  </p:nvSpPr>
                  <p:spPr>
                    <a:xfrm flipH="1">
                      <a:off x="2808211" y="1900938"/>
                      <a:ext cx="870198" cy="2711026"/>
                    </a:xfrm>
                    <a:prstGeom prst="cube">
                      <a:avLst>
                        <a:gd name="adj" fmla="val 9641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21" tIns="54810" rIns="109621" bIns="54810" numCol="1" spcCol="0" rtlCol="0" fromWordArt="0" anchor="ctr" anchorCtr="0" forceAA="0" compatLnSpc="1">
                      <a:prstTxWarp prst="textNoShape">
                        <a:avLst/>
                      </a:prstTxWarp>
                      <a:noAutofit/>
                    </a:bodyPr>
                    <a:lstStyle/>
                    <a:p>
                      <a:pPr algn="ctr"/>
                      <a:endParaRPr lang="en-GB" sz="2158"/>
                    </a:p>
                  </p:txBody>
                </p:sp>
              </p:grpSp>
              <p:grpSp>
                <p:nvGrpSpPr>
                  <p:cNvPr id="90" name="Group 89">
                    <a:extLst>
                      <a:ext uri="{FF2B5EF4-FFF2-40B4-BE49-F238E27FC236}">
                        <a16:creationId xmlns:a16="http://schemas.microsoft.com/office/drawing/2014/main" id="{06D002D3-3E97-4874-92EE-6790D6BF5A33}"/>
                      </a:ext>
                    </a:extLst>
                  </p:cNvPr>
                  <p:cNvGrpSpPr/>
                  <p:nvPr/>
                </p:nvGrpSpPr>
                <p:grpSpPr>
                  <a:xfrm>
                    <a:off x="2808211" y="1886588"/>
                    <a:ext cx="1313477" cy="2725376"/>
                    <a:chOff x="2808211" y="1886588"/>
                    <a:chExt cx="1313477" cy="2725376"/>
                  </a:xfrm>
                </p:grpSpPr>
                <p:sp>
                  <p:nvSpPr>
                    <p:cNvPr id="91" name="Cube 90">
                      <a:extLst>
                        <a:ext uri="{FF2B5EF4-FFF2-40B4-BE49-F238E27FC236}">
                          <a16:creationId xmlns:a16="http://schemas.microsoft.com/office/drawing/2014/main" id="{2E9F9989-DCB9-4F82-849C-CB1EB89C0E49}"/>
                        </a:ext>
                      </a:extLst>
                    </p:cNvPr>
                    <p:cNvSpPr/>
                    <p:nvPr/>
                  </p:nvSpPr>
                  <p:spPr>
                    <a:xfrm flipH="1">
                      <a:off x="3251490" y="1886588"/>
                      <a:ext cx="870198" cy="2711026"/>
                    </a:xfrm>
                    <a:prstGeom prst="cube">
                      <a:avLst>
                        <a:gd name="adj" fmla="val 9641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21" tIns="54810" rIns="109621" bIns="54810" numCol="1" spcCol="0" rtlCol="0" fromWordArt="0" anchor="ctr" anchorCtr="0" forceAA="0" compatLnSpc="1">
                      <a:prstTxWarp prst="textNoShape">
                        <a:avLst/>
                      </a:prstTxWarp>
                      <a:noAutofit/>
                    </a:bodyPr>
                    <a:lstStyle/>
                    <a:p>
                      <a:pPr algn="ctr"/>
                      <a:endParaRPr lang="en-GB" sz="2158"/>
                    </a:p>
                  </p:txBody>
                </p:sp>
                <p:sp>
                  <p:nvSpPr>
                    <p:cNvPr id="92" name="Cube 91">
                      <a:extLst>
                        <a:ext uri="{FF2B5EF4-FFF2-40B4-BE49-F238E27FC236}">
                          <a16:creationId xmlns:a16="http://schemas.microsoft.com/office/drawing/2014/main" id="{4BF457BD-6EC6-464F-BFA4-DB1C15190D8F}"/>
                        </a:ext>
                      </a:extLst>
                    </p:cNvPr>
                    <p:cNvSpPr/>
                    <p:nvPr/>
                  </p:nvSpPr>
                  <p:spPr>
                    <a:xfrm flipH="1">
                      <a:off x="3016369" y="1893763"/>
                      <a:ext cx="870198" cy="2711026"/>
                    </a:xfrm>
                    <a:prstGeom prst="cube">
                      <a:avLst>
                        <a:gd name="adj" fmla="val 9641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21" tIns="54810" rIns="109621" bIns="54810" numCol="1" spcCol="0" rtlCol="0" fromWordArt="0" anchor="ctr" anchorCtr="0" forceAA="0" compatLnSpc="1">
                      <a:prstTxWarp prst="textNoShape">
                        <a:avLst/>
                      </a:prstTxWarp>
                      <a:noAutofit/>
                    </a:bodyPr>
                    <a:lstStyle/>
                    <a:p>
                      <a:pPr algn="ctr"/>
                      <a:endParaRPr lang="en-GB" sz="2158"/>
                    </a:p>
                  </p:txBody>
                </p:sp>
                <p:sp>
                  <p:nvSpPr>
                    <p:cNvPr id="93" name="Cube 92">
                      <a:extLst>
                        <a:ext uri="{FF2B5EF4-FFF2-40B4-BE49-F238E27FC236}">
                          <a16:creationId xmlns:a16="http://schemas.microsoft.com/office/drawing/2014/main" id="{F9D21997-CD77-4B90-AEC8-73E738160171}"/>
                        </a:ext>
                      </a:extLst>
                    </p:cNvPr>
                    <p:cNvSpPr/>
                    <p:nvPr/>
                  </p:nvSpPr>
                  <p:spPr>
                    <a:xfrm flipH="1">
                      <a:off x="2808211" y="1900938"/>
                      <a:ext cx="870198" cy="2711026"/>
                    </a:xfrm>
                    <a:prstGeom prst="cube">
                      <a:avLst>
                        <a:gd name="adj" fmla="val 9641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21" tIns="54810" rIns="109621" bIns="54810" numCol="1" spcCol="0" rtlCol="0" fromWordArt="0" anchor="ctr" anchorCtr="0" forceAA="0" compatLnSpc="1">
                      <a:prstTxWarp prst="textNoShape">
                        <a:avLst/>
                      </a:prstTxWarp>
                      <a:noAutofit/>
                    </a:bodyPr>
                    <a:lstStyle/>
                    <a:p>
                      <a:pPr algn="ctr"/>
                      <a:endParaRPr lang="en-GB" sz="2158"/>
                    </a:p>
                  </p:txBody>
                </p:sp>
              </p:grpSp>
            </p:grpSp>
            <p:grpSp>
              <p:nvGrpSpPr>
                <p:cNvPr id="75" name="Group 74">
                  <a:extLst>
                    <a:ext uri="{FF2B5EF4-FFF2-40B4-BE49-F238E27FC236}">
                      <a16:creationId xmlns:a16="http://schemas.microsoft.com/office/drawing/2014/main" id="{919C59AF-BD57-49D4-BC70-11341F14E346}"/>
                    </a:ext>
                  </a:extLst>
                </p:cNvPr>
                <p:cNvGrpSpPr/>
                <p:nvPr/>
              </p:nvGrpSpPr>
              <p:grpSpPr>
                <a:xfrm>
                  <a:off x="3053691" y="3025491"/>
                  <a:ext cx="897806" cy="1200367"/>
                  <a:chOff x="2808211" y="1856257"/>
                  <a:chExt cx="2627238" cy="2755707"/>
                </a:xfrm>
              </p:grpSpPr>
              <p:grpSp>
                <p:nvGrpSpPr>
                  <p:cNvPr id="76" name="Group 75">
                    <a:extLst>
                      <a:ext uri="{FF2B5EF4-FFF2-40B4-BE49-F238E27FC236}">
                        <a16:creationId xmlns:a16="http://schemas.microsoft.com/office/drawing/2014/main" id="{F782228B-0800-41ED-9FD0-8D85E00096EA}"/>
                      </a:ext>
                    </a:extLst>
                  </p:cNvPr>
                  <p:cNvGrpSpPr/>
                  <p:nvPr/>
                </p:nvGrpSpPr>
                <p:grpSpPr>
                  <a:xfrm>
                    <a:off x="4121972" y="1856257"/>
                    <a:ext cx="1313477" cy="2725376"/>
                    <a:chOff x="2808211" y="1886588"/>
                    <a:chExt cx="1313477" cy="2725376"/>
                  </a:xfrm>
                </p:grpSpPr>
                <p:sp>
                  <p:nvSpPr>
                    <p:cNvPr id="85" name="Cube 84">
                      <a:extLst>
                        <a:ext uri="{FF2B5EF4-FFF2-40B4-BE49-F238E27FC236}">
                          <a16:creationId xmlns:a16="http://schemas.microsoft.com/office/drawing/2014/main" id="{389ADBCC-38EC-4FB3-91B3-65740AB6C612}"/>
                        </a:ext>
                      </a:extLst>
                    </p:cNvPr>
                    <p:cNvSpPr/>
                    <p:nvPr/>
                  </p:nvSpPr>
                  <p:spPr>
                    <a:xfrm flipH="1">
                      <a:off x="3251490" y="1886588"/>
                      <a:ext cx="870198" cy="2711026"/>
                    </a:xfrm>
                    <a:prstGeom prst="cube">
                      <a:avLst>
                        <a:gd name="adj" fmla="val 9641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21" tIns="54810" rIns="109621" bIns="54810" numCol="1" spcCol="0" rtlCol="0" fromWordArt="0" anchor="ctr" anchorCtr="0" forceAA="0" compatLnSpc="1">
                      <a:prstTxWarp prst="textNoShape">
                        <a:avLst/>
                      </a:prstTxWarp>
                      <a:noAutofit/>
                    </a:bodyPr>
                    <a:lstStyle/>
                    <a:p>
                      <a:pPr algn="ctr"/>
                      <a:endParaRPr lang="en-GB" sz="2158"/>
                    </a:p>
                  </p:txBody>
                </p:sp>
                <p:sp>
                  <p:nvSpPr>
                    <p:cNvPr id="86" name="Cube 85">
                      <a:extLst>
                        <a:ext uri="{FF2B5EF4-FFF2-40B4-BE49-F238E27FC236}">
                          <a16:creationId xmlns:a16="http://schemas.microsoft.com/office/drawing/2014/main" id="{1A464DB6-44A8-43E4-9907-25FBBDD73320}"/>
                        </a:ext>
                      </a:extLst>
                    </p:cNvPr>
                    <p:cNvSpPr/>
                    <p:nvPr/>
                  </p:nvSpPr>
                  <p:spPr>
                    <a:xfrm flipH="1">
                      <a:off x="3016369" y="1893763"/>
                      <a:ext cx="870198" cy="2711026"/>
                    </a:xfrm>
                    <a:prstGeom prst="cube">
                      <a:avLst>
                        <a:gd name="adj" fmla="val 9641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21" tIns="54810" rIns="109621" bIns="54810" numCol="1" spcCol="0" rtlCol="0" fromWordArt="0" anchor="ctr" anchorCtr="0" forceAA="0" compatLnSpc="1">
                      <a:prstTxWarp prst="textNoShape">
                        <a:avLst/>
                      </a:prstTxWarp>
                      <a:noAutofit/>
                    </a:bodyPr>
                    <a:lstStyle/>
                    <a:p>
                      <a:pPr algn="ctr"/>
                      <a:endParaRPr lang="en-GB" sz="2158"/>
                    </a:p>
                  </p:txBody>
                </p:sp>
                <p:sp>
                  <p:nvSpPr>
                    <p:cNvPr id="87" name="Cube 86">
                      <a:extLst>
                        <a:ext uri="{FF2B5EF4-FFF2-40B4-BE49-F238E27FC236}">
                          <a16:creationId xmlns:a16="http://schemas.microsoft.com/office/drawing/2014/main" id="{3C7A6EF5-152E-46D6-A279-4856BB228C95}"/>
                        </a:ext>
                      </a:extLst>
                    </p:cNvPr>
                    <p:cNvSpPr/>
                    <p:nvPr/>
                  </p:nvSpPr>
                  <p:spPr>
                    <a:xfrm flipH="1">
                      <a:off x="2808211" y="1900938"/>
                      <a:ext cx="870198" cy="2711026"/>
                    </a:xfrm>
                    <a:prstGeom prst="cube">
                      <a:avLst>
                        <a:gd name="adj" fmla="val 9641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21" tIns="54810" rIns="109621" bIns="54810" numCol="1" spcCol="0" rtlCol="0" fromWordArt="0" anchor="ctr" anchorCtr="0" forceAA="0" compatLnSpc="1">
                      <a:prstTxWarp prst="textNoShape">
                        <a:avLst/>
                      </a:prstTxWarp>
                      <a:noAutofit/>
                    </a:bodyPr>
                    <a:lstStyle/>
                    <a:p>
                      <a:pPr algn="ctr"/>
                      <a:endParaRPr lang="en-GB" sz="2158"/>
                    </a:p>
                  </p:txBody>
                </p:sp>
              </p:grpSp>
              <p:grpSp>
                <p:nvGrpSpPr>
                  <p:cNvPr id="77" name="Group 76">
                    <a:extLst>
                      <a:ext uri="{FF2B5EF4-FFF2-40B4-BE49-F238E27FC236}">
                        <a16:creationId xmlns:a16="http://schemas.microsoft.com/office/drawing/2014/main" id="{480A8E0B-DD73-4699-ADF0-69FDDA1C7A09}"/>
                      </a:ext>
                    </a:extLst>
                  </p:cNvPr>
                  <p:cNvGrpSpPr/>
                  <p:nvPr/>
                </p:nvGrpSpPr>
                <p:grpSpPr>
                  <a:xfrm>
                    <a:off x="3438431" y="1872238"/>
                    <a:ext cx="1313477" cy="2725376"/>
                    <a:chOff x="2808211" y="1886588"/>
                    <a:chExt cx="1313477" cy="2725376"/>
                  </a:xfrm>
                </p:grpSpPr>
                <p:sp>
                  <p:nvSpPr>
                    <p:cNvPr id="82" name="Cube 81">
                      <a:extLst>
                        <a:ext uri="{FF2B5EF4-FFF2-40B4-BE49-F238E27FC236}">
                          <a16:creationId xmlns:a16="http://schemas.microsoft.com/office/drawing/2014/main" id="{00E085BC-7571-4D75-8CB1-B3397C256217}"/>
                        </a:ext>
                      </a:extLst>
                    </p:cNvPr>
                    <p:cNvSpPr/>
                    <p:nvPr/>
                  </p:nvSpPr>
                  <p:spPr>
                    <a:xfrm flipH="1">
                      <a:off x="3251490" y="1886588"/>
                      <a:ext cx="870198" cy="2711026"/>
                    </a:xfrm>
                    <a:prstGeom prst="cube">
                      <a:avLst>
                        <a:gd name="adj" fmla="val 9641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21" tIns="54810" rIns="109621" bIns="54810" numCol="1" spcCol="0" rtlCol="0" fromWordArt="0" anchor="ctr" anchorCtr="0" forceAA="0" compatLnSpc="1">
                      <a:prstTxWarp prst="textNoShape">
                        <a:avLst/>
                      </a:prstTxWarp>
                      <a:noAutofit/>
                    </a:bodyPr>
                    <a:lstStyle/>
                    <a:p>
                      <a:pPr algn="ctr"/>
                      <a:endParaRPr lang="en-GB" sz="2158"/>
                    </a:p>
                  </p:txBody>
                </p:sp>
                <p:sp>
                  <p:nvSpPr>
                    <p:cNvPr id="83" name="Cube 82">
                      <a:extLst>
                        <a:ext uri="{FF2B5EF4-FFF2-40B4-BE49-F238E27FC236}">
                          <a16:creationId xmlns:a16="http://schemas.microsoft.com/office/drawing/2014/main" id="{B7D6269F-81B2-4632-9A72-B1FBDF34CDBB}"/>
                        </a:ext>
                      </a:extLst>
                    </p:cNvPr>
                    <p:cNvSpPr/>
                    <p:nvPr/>
                  </p:nvSpPr>
                  <p:spPr>
                    <a:xfrm flipH="1">
                      <a:off x="3016369" y="1893763"/>
                      <a:ext cx="870198" cy="2711026"/>
                    </a:xfrm>
                    <a:prstGeom prst="cube">
                      <a:avLst>
                        <a:gd name="adj" fmla="val 9641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21" tIns="54810" rIns="109621" bIns="54810" numCol="1" spcCol="0" rtlCol="0" fromWordArt="0" anchor="ctr" anchorCtr="0" forceAA="0" compatLnSpc="1">
                      <a:prstTxWarp prst="textNoShape">
                        <a:avLst/>
                      </a:prstTxWarp>
                      <a:noAutofit/>
                    </a:bodyPr>
                    <a:lstStyle/>
                    <a:p>
                      <a:pPr algn="ctr"/>
                      <a:endParaRPr lang="en-GB" sz="2158"/>
                    </a:p>
                  </p:txBody>
                </p:sp>
                <p:sp>
                  <p:nvSpPr>
                    <p:cNvPr id="84" name="Cube 83">
                      <a:extLst>
                        <a:ext uri="{FF2B5EF4-FFF2-40B4-BE49-F238E27FC236}">
                          <a16:creationId xmlns:a16="http://schemas.microsoft.com/office/drawing/2014/main" id="{BCAD9A7D-9BE1-4C81-9228-B8C9E7669361}"/>
                        </a:ext>
                      </a:extLst>
                    </p:cNvPr>
                    <p:cNvSpPr/>
                    <p:nvPr/>
                  </p:nvSpPr>
                  <p:spPr>
                    <a:xfrm flipH="1">
                      <a:off x="2808211" y="1900938"/>
                      <a:ext cx="870198" cy="2711026"/>
                    </a:xfrm>
                    <a:prstGeom prst="cube">
                      <a:avLst>
                        <a:gd name="adj" fmla="val 9641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21" tIns="54810" rIns="109621" bIns="54810" numCol="1" spcCol="0" rtlCol="0" fromWordArt="0" anchor="ctr" anchorCtr="0" forceAA="0" compatLnSpc="1">
                      <a:prstTxWarp prst="textNoShape">
                        <a:avLst/>
                      </a:prstTxWarp>
                      <a:noAutofit/>
                    </a:bodyPr>
                    <a:lstStyle/>
                    <a:p>
                      <a:pPr algn="ctr"/>
                      <a:endParaRPr lang="en-GB" sz="2158"/>
                    </a:p>
                  </p:txBody>
                </p:sp>
              </p:grpSp>
              <p:grpSp>
                <p:nvGrpSpPr>
                  <p:cNvPr id="78" name="Group 77">
                    <a:extLst>
                      <a:ext uri="{FF2B5EF4-FFF2-40B4-BE49-F238E27FC236}">
                        <a16:creationId xmlns:a16="http://schemas.microsoft.com/office/drawing/2014/main" id="{2CBAF153-4A0D-424C-B8DE-334A78945426}"/>
                      </a:ext>
                    </a:extLst>
                  </p:cNvPr>
                  <p:cNvGrpSpPr/>
                  <p:nvPr/>
                </p:nvGrpSpPr>
                <p:grpSpPr>
                  <a:xfrm>
                    <a:off x="2808211" y="1886588"/>
                    <a:ext cx="1313477" cy="2725376"/>
                    <a:chOff x="2808211" y="1886588"/>
                    <a:chExt cx="1313477" cy="2725376"/>
                  </a:xfrm>
                </p:grpSpPr>
                <p:sp>
                  <p:nvSpPr>
                    <p:cNvPr id="79" name="Cube 78">
                      <a:extLst>
                        <a:ext uri="{FF2B5EF4-FFF2-40B4-BE49-F238E27FC236}">
                          <a16:creationId xmlns:a16="http://schemas.microsoft.com/office/drawing/2014/main" id="{70408C0E-1150-41FF-9FD2-53EB98CB2426}"/>
                        </a:ext>
                      </a:extLst>
                    </p:cNvPr>
                    <p:cNvSpPr/>
                    <p:nvPr/>
                  </p:nvSpPr>
                  <p:spPr>
                    <a:xfrm flipH="1">
                      <a:off x="3251490" y="1886588"/>
                      <a:ext cx="870198" cy="2711026"/>
                    </a:xfrm>
                    <a:prstGeom prst="cube">
                      <a:avLst>
                        <a:gd name="adj" fmla="val 9641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21" tIns="54810" rIns="109621" bIns="54810" numCol="1" spcCol="0" rtlCol="0" fromWordArt="0" anchor="ctr" anchorCtr="0" forceAA="0" compatLnSpc="1">
                      <a:prstTxWarp prst="textNoShape">
                        <a:avLst/>
                      </a:prstTxWarp>
                      <a:noAutofit/>
                    </a:bodyPr>
                    <a:lstStyle/>
                    <a:p>
                      <a:pPr algn="ctr"/>
                      <a:endParaRPr lang="en-GB" sz="2158"/>
                    </a:p>
                  </p:txBody>
                </p:sp>
                <p:sp>
                  <p:nvSpPr>
                    <p:cNvPr id="80" name="Cube 79">
                      <a:extLst>
                        <a:ext uri="{FF2B5EF4-FFF2-40B4-BE49-F238E27FC236}">
                          <a16:creationId xmlns:a16="http://schemas.microsoft.com/office/drawing/2014/main" id="{238FAB22-B2D1-4AC3-979D-33BF0AB2BA9E}"/>
                        </a:ext>
                      </a:extLst>
                    </p:cNvPr>
                    <p:cNvSpPr/>
                    <p:nvPr/>
                  </p:nvSpPr>
                  <p:spPr>
                    <a:xfrm flipH="1">
                      <a:off x="3016369" y="1893763"/>
                      <a:ext cx="870198" cy="2711026"/>
                    </a:xfrm>
                    <a:prstGeom prst="cube">
                      <a:avLst>
                        <a:gd name="adj" fmla="val 9641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21" tIns="54810" rIns="109621" bIns="54810" numCol="1" spcCol="0" rtlCol="0" fromWordArt="0" anchor="ctr" anchorCtr="0" forceAA="0" compatLnSpc="1">
                      <a:prstTxWarp prst="textNoShape">
                        <a:avLst/>
                      </a:prstTxWarp>
                      <a:noAutofit/>
                    </a:bodyPr>
                    <a:lstStyle/>
                    <a:p>
                      <a:pPr algn="ctr"/>
                      <a:endParaRPr lang="en-GB" sz="2158"/>
                    </a:p>
                  </p:txBody>
                </p:sp>
                <p:sp>
                  <p:nvSpPr>
                    <p:cNvPr id="81" name="Cube 80">
                      <a:extLst>
                        <a:ext uri="{FF2B5EF4-FFF2-40B4-BE49-F238E27FC236}">
                          <a16:creationId xmlns:a16="http://schemas.microsoft.com/office/drawing/2014/main" id="{9463D957-1296-4844-B8D3-7E97C488607B}"/>
                        </a:ext>
                      </a:extLst>
                    </p:cNvPr>
                    <p:cNvSpPr/>
                    <p:nvPr/>
                  </p:nvSpPr>
                  <p:spPr>
                    <a:xfrm flipH="1">
                      <a:off x="2808211" y="1900938"/>
                      <a:ext cx="870198" cy="2711026"/>
                    </a:xfrm>
                    <a:prstGeom prst="cube">
                      <a:avLst>
                        <a:gd name="adj" fmla="val 9641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21" tIns="54810" rIns="109621" bIns="54810" numCol="1" spcCol="0" rtlCol="0" fromWordArt="0" anchor="ctr" anchorCtr="0" forceAA="0" compatLnSpc="1">
                      <a:prstTxWarp prst="textNoShape">
                        <a:avLst/>
                      </a:prstTxWarp>
                      <a:noAutofit/>
                    </a:bodyPr>
                    <a:lstStyle/>
                    <a:p>
                      <a:pPr algn="ctr"/>
                      <a:endParaRPr lang="en-GB" sz="2158"/>
                    </a:p>
                  </p:txBody>
                </p:sp>
              </p:grpSp>
            </p:grpSp>
          </p:grpSp>
          <p:cxnSp>
            <p:nvCxnSpPr>
              <p:cNvPr id="26" name="Straight Arrow Connector 25">
                <a:extLst>
                  <a:ext uri="{FF2B5EF4-FFF2-40B4-BE49-F238E27FC236}">
                    <a16:creationId xmlns:a16="http://schemas.microsoft.com/office/drawing/2014/main" id="{A3273734-132F-4EC1-A126-2DB101787DF2}"/>
                  </a:ext>
                </a:extLst>
              </p:cNvPr>
              <p:cNvCxnSpPr/>
              <p:nvPr/>
            </p:nvCxnSpPr>
            <p:spPr>
              <a:xfrm>
                <a:off x="3499717" y="4302238"/>
                <a:ext cx="407314"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8E091B8-45C7-4459-9746-C9B083941A7F}"/>
                  </a:ext>
                </a:extLst>
              </p:cNvPr>
              <p:cNvCxnSpPr/>
              <p:nvPr/>
            </p:nvCxnSpPr>
            <p:spPr>
              <a:xfrm>
                <a:off x="5686929" y="4325703"/>
                <a:ext cx="407314"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98F76B4C-2EC2-4FC4-B815-0F3E5C9C926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83333" y="3112016"/>
                <a:ext cx="1820946" cy="2131052"/>
              </a:xfrm>
              <a:prstGeom prst="rect">
                <a:avLst/>
              </a:prstGeom>
              <a:scene3d>
                <a:camera prst="orthographicFront">
                  <a:rot lat="1920000" lon="3720000" rev="0"/>
                </a:camera>
                <a:lightRig rig="threePt" dir="t"/>
              </a:scene3d>
            </p:spPr>
          </p:pic>
          <p:grpSp>
            <p:nvGrpSpPr>
              <p:cNvPr id="29" name="Group 28">
                <a:extLst>
                  <a:ext uri="{FF2B5EF4-FFF2-40B4-BE49-F238E27FC236}">
                    <a16:creationId xmlns:a16="http://schemas.microsoft.com/office/drawing/2014/main" id="{5FD50354-0435-4D31-B2BC-627772FCDB45}"/>
                  </a:ext>
                </a:extLst>
              </p:cNvPr>
              <p:cNvGrpSpPr/>
              <p:nvPr/>
            </p:nvGrpSpPr>
            <p:grpSpPr>
              <a:xfrm>
                <a:off x="8154472" y="2619471"/>
                <a:ext cx="2283111" cy="2885686"/>
                <a:chOff x="6343217" y="2537157"/>
                <a:chExt cx="2283111" cy="2885686"/>
              </a:xfrm>
            </p:grpSpPr>
            <p:grpSp>
              <p:nvGrpSpPr>
                <p:cNvPr id="35" name="Group 34">
                  <a:extLst>
                    <a:ext uri="{FF2B5EF4-FFF2-40B4-BE49-F238E27FC236}">
                      <a16:creationId xmlns:a16="http://schemas.microsoft.com/office/drawing/2014/main" id="{778DC101-5DEA-4DEB-A893-E2AA5FAA70BC}"/>
                    </a:ext>
                  </a:extLst>
                </p:cNvPr>
                <p:cNvGrpSpPr/>
                <p:nvPr/>
              </p:nvGrpSpPr>
              <p:grpSpPr>
                <a:xfrm>
                  <a:off x="7069022" y="3188355"/>
                  <a:ext cx="159675" cy="2234488"/>
                  <a:chOff x="9824418" y="2424816"/>
                  <a:chExt cx="188715" cy="2594953"/>
                </a:xfrm>
              </p:grpSpPr>
              <p:sp>
                <p:nvSpPr>
                  <p:cNvPr id="66" name="Oval 65">
                    <a:extLst>
                      <a:ext uri="{FF2B5EF4-FFF2-40B4-BE49-F238E27FC236}">
                        <a16:creationId xmlns:a16="http://schemas.microsoft.com/office/drawing/2014/main" id="{ED9C67A2-5BB9-49BF-A204-4E008C944FD1}"/>
                      </a:ext>
                    </a:extLst>
                  </p:cNvPr>
                  <p:cNvSpPr/>
                  <p:nvPr/>
                </p:nvSpPr>
                <p:spPr bwMode="auto">
                  <a:xfrm>
                    <a:off x="9825927" y="3453893"/>
                    <a:ext cx="187206" cy="194276"/>
                  </a:xfrm>
                  <a:prstGeom prst="ellipse">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err="1">
                      <a:gradFill>
                        <a:gsLst>
                          <a:gs pos="0">
                            <a:srgbClr val="FFFFFF"/>
                          </a:gs>
                          <a:gs pos="100000">
                            <a:srgbClr val="FFFFFF"/>
                          </a:gs>
                        </a:gsLst>
                        <a:lin ang="5400000" scaled="0"/>
                      </a:gradFill>
                      <a:ea typeface="Segoe UI" pitchFamily="34" charset="0"/>
                      <a:cs typeface="Segoe UI" pitchFamily="34" charset="0"/>
                    </a:endParaRPr>
                  </a:p>
                </p:txBody>
              </p:sp>
              <p:sp>
                <p:nvSpPr>
                  <p:cNvPr id="67" name="Oval 66">
                    <a:extLst>
                      <a:ext uri="{FF2B5EF4-FFF2-40B4-BE49-F238E27FC236}">
                        <a16:creationId xmlns:a16="http://schemas.microsoft.com/office/drawing/2014/main" id="{4807EEFF-F8C6-4366-AD2A-8B79204132DF}"/>
                      </a:ext>
                    </a:extLst>
                  </p:cNvPr>
                  <p:cNvSpPr/>
                  <p:nvPr/>
                </p:nvSpPr>
                <p:spPr bwMode="auto">
                  <a:xfrm>
                    <a:off x="9825927" y="4139693"/>
                    <a:ext cx="187206" cy="194276"/>
                  </a:xfrm>
                  <a:prstGeom prst="ellipse">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err="1">
                      <a:gradFill>
                        <a:gsLst>
                          <a:gs pos="0">
                            <a:srgbClr val="FFFFFF"/>
                          </a:gs>
                          <a:gs pos="100000">
                            <a:srgbClr val="FFFFFF"/>
                          </a:gs>
                        </a:gsLst>
                        <a:lin ang="5400000" scaled="0"/>
                      </a:gradFill>
                      <a:ea typeface="Segoe UI" pitchFamily="34" charset="0"/>
                      <a:cs typeface="Segoe UI" pitchFamily="34" charset="0"/>
                    </a:endParaRPr>
                  </a:p>
                </p:txBody>
              </p:sp>
              <p:sp>
                <p:nvSpPr>
                  <p:cNvPr id="68" name="Oval 67">
                    <a:extLst>
                      <a:ext uri="{FF2B5EF4-FFF2-40B4-BE49-F238E27FC236}">
                        <a16:creationId xmlns:a16="http://schemas.microsoft.com/office/drawing/2014/main" id="{9AA34B1C-4EF3-4FE6-9551-B908D312C2AF}"/>
                      </a:ext>
                    </a:extLst>
                  </p:cNvPr>
                  <p:cNvSpPr/>
                  <p:nvPr/>
                </p:nvSpPr>
                <p:spPr bwMode="auto">
                  <a:xfrm>
                    <a:off x="9825927" y="2768093"/>
                    <a:ext cx="187206" cy="194276"/>
                  </a:xfrm>
                  <a:prstGeom prst="ellipse">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err="1">
                      <a:gradFill>
                        <a:gsLst>
                          <a:gs pos="0">
                            <a:srgbClr val="FFFFFF"/>
                          </a:gs>
                          <a:gs pos="100000">
                            <a:srgbClr val="FFFFFF"/>
                          </a:gs>
                        </a:gsLst>
                        <a:lin ang="5400000" scaled="0"/>
                      </a:gradFill>
                      <a:ea typeface="Segoe UI" pitchFamily="34" charset="0"/>
                      <a:cs typeface="Segoe UI" pitchFamily="34" charset="0"/>
                    </a:endParaRPr>
                  </a:p>
                </p:txBody>
              </p:sp>
              <p:sp>
                <p:nvSpPr>
                  <p:cNvPr id="69" name="Oval 68">
                    <a:extLst>
                      <a:ext uri="{FF2B5EF4-FFF2-40B4-BE49-F238E27FC236}">
                        <a16:creationId xmlns:a16="http://schemas.microsoft.com/office/drawing/2014/main" id="{4E5221F6-2571-412D-8228-3886058D4903}"/>
                      </a:ext>
                    </a:extLst>
                  </p:cNvPr>
                  <p:cNvSpPr/>
                  <p:nvPr/>
                </p:nvSpPr>
                <p:spPr bwMode="auto">
                  <a:xfrm>
                    <a:off x="9825927" y="4825493"/>
                    <a:ext cx="187206" cy="194276"/>
                  </a:xfrm>
                  <a:prstGeom prst="ellipse">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err="1">
                      <a:gradFill>
                        <a:gsLst>
                          <a:gs pos="0">
                            <a:srgbClr val="FFFFFF"/>
                          </a:gs>
                          <a:gs pos="100000">
                            <a:srgbClr val="FFFFFF"/>
                          </a:gs>
                        </a:gsLst>
                        <a:lin ang="5400000" scaled="0"/>
                      </a:gradFill>
                      <a:ea typeface="Segoe UI" pitchFamily="34" charset="0"/>
                      <a:cs typeface="Segoe UI" pitchFamily="34" charset="0"/>
                    </a:endParaRPr>
                  </a:p>
                </p:txBody>
              </p:sp>
              <p:sp>
                <p:nvSpPr>
                  <p:cNvPr id="70" name="Oval 69">
                    <a:extLst>
                      <a:ext uri="{FF2B5EF4-FFF2-40B4-BE49-F238E27FC236}">
                        <a16:creationId xmlns:a16="http://schemas.microsoft.com/office/drawing/2014/main" id="{84EB2B52-9A68-404D-A336-C5EBE8EAA425}"/>
                      </a:ext>
                    </a:extLst>
                  </p:cNvPr>
                  <p:cNvSpPr/>
                  <p:nvPr/>
                </p:nvSpPr>
                <p:spPr bwMode="auto">
                  <a:xfrm>
                    <a:off x="9824418" y="3796416"/>
                    <a:ext cx="187206" cy="194276"/>
                  </a:xfrm>
                  <a:prstGeom prst="ellipse">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err="1">
                      <a:gradFill>
                        <a:gsLst>
                          <a:gs pos="0">
                            <a:srgbClr val="FFFFFF"/>
                          </a:gs>
                          <a:gs pos="100000">
                            <a:srgbClr val="FFFFFF"/>
                          </a:gs>
                        </a:gsLst>
                        <a:lin ang="5400000" scaled="0"/>
                      </a:gradFill>
                      <a:ea typeface="Segoe UI" pitchFamily="34" charset="0"/>
                      <a:cs typeface="Segoe UI" pitchFamily="34" charset="0"/>
                    </a:endParaRPr>
                  </a:p>
                </p:txBody>
              </p:sp>
              <p:sp>
                <p:nvSpPr>
                  <p:cNvPr id="71" name="Oval 70">
                    <a:extLst>
                      <a:ext uri="{FF2B5EF4-FFF2-40B4-BE49-F238E27FC236}">
                        <a16:creationId xmlns:a16="http://schemas.microsoft.com/office/drawing/2014/main" id="{7C5531D0-5C69-4C9A-915A-C2E98878FD69}"/>
                      </a:ext>
                    </a:extLst>
                  </p:cNvPr>
                  <p:cNvSpPr/>
                  <p:nvPr/>
                </p:nvSpPr>
                <p:spPr bwMode="auto">
                  <a:xfrm>
                    <a:off x="9824418" y="4482216"/>
                    <a:ext cx="187206" cy="194276"/>
                  </a:xfrm>
                  <a:prstGeom prst="ellipse">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err="1">
                      <a:gradFill>
                        <a:gsLst>
                          <a:gs pos="0">
                            <a:srgbClr val="FFFFFF"/>
                          </a:gs>
                          <a:gs pos="100000">
                            <a:srgbClr val="FFFFFF"/>
                          </a:gs>
                        </a:gsLst>
                        <a:lin ang="5400000" scaled="0"/>
                      </a:gradFill>
                      <a:ea typeface="Segoe UI" pitchFamily="34" charset="0"/>
                      <a:cs typeface="Segoe UI" pitchFamily="34" charset="0"/>
                    </a:endParaRPr>
                  </a:p>
                </p:txBody>
              </p:sp>
              <p:sp>
                <p:nvSpPr>
                  <p:cNvPr id="72" name="Oval 71">
                    <a:extLst>
                      <a:ext uri="{FF2B5EF4-FFF2-40B4-BE49-F238E27FC236}">
                        <a16:creationId xmlns:a16="http://schemas.microsoft.com/office/drawing/2014/main" id="{0051C608-455E-4904-9897-8D0BEA0B6E00}"/>
                      </a:ext>
                    </a:extLst>
                  </p:cNvPr>
                  <p:cNvSpPr/>
                  <p:nvPr/>
                </p:nvSpPr>
                <p:spPr bwMode="auto">
                  <a:xfrm>
                    <a:off x="9824418" y="3110616"/>
                    <a:ext cx="187206" cy="194276"/>
                  </a:xfrm>
                  <a:prstGeom prst="ellipse">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err="1">
                      <a:gradFill>
                        <a:gsLst>
                          <a:gs pos="0">
                            <a:srgbClr val="FFFFFF"/>
                          </a:gs>
                          <a:gs pos="100000">
                            <a:srgbClr val="FFFFFF"/>
                          </a:gs>
                        </a:gsLst>
                        <a:lin ang="5400000" scaled="0"/>
                      </a:gradFill>
                      <a:ea typeface="Segoe UI" pitchFamily="34" charset="0"/>
                      <a:cs typeface="Segoe UI" pitchFamily="34" charset="0"/>
                    </a:endParaRPr>
                  </a:p>
                </p:txBody>
              </p:sp>
              <p:sp>
                <p:nvSpPr>
                  <p:cNvPr id="73" name="Oval 72">
                    <a:extLst>
                      <a:ext uri="{FF2B5EF4-FFF2-40B4-BE49-F238E27FC236}">
                        <a16:creationId xmlns:a16="http://schemas.microsoft.com/office/drawing/2014/main" id="{716CF7D0-FE8C-4F38-8F36-55BB546D719F}"/>
                      </a:ext>
                    </a:extLst>
                  </p:cNvPr>
                  <p:cNvSpPr/>
                  <p:nvPr/>
                </p:nvSpPr>
                <p:spPr bwMode="auto">
                  <a:xfrm>
                    <a:off x="9824418" y="2424816"/>
                    <a:ext cx="187206" cy="194276"/>
                  </a:xfrm>
                  <a:prstGeom prst="ellipse">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36" name="Rectangle 35">
                  <a:extLst>
                    <a:ext uri="{FF2B5EF4-FFF2-40B4-BE49-F238E27FC236}">
                      <a16:creationId xmlns:a16="http://schemas.microsoft.com/office/drawing/2014/main" id="{B186F2B8-73F5-451B-91EB-0BCD2DA1C057}"/>
                    </a:ext>
                  </a:extLst>
                </p:cNvPr>
                <p:cNvSpPr/>
                <p:nvPr/>
              </p:nvSpPr>
              <p:spPr>
                <a:xfrm>
                  <a:off x="6343217" y="2537157"/>
                  <a:ext cx="1451612" cy="692290"/>
                </a:xfrm>
                <a:prstGeom prst="rect">
                  <a:avLst/>
                </a:prstGeom>
              </p:spPr>
              <p:txBody>
                <a:bodyPr wrap="none">
                  <a:spAutoFit/>
                </a:bodyPr>
                <a:lstStyle/>
                <a:p>
                  <a:pPr algn="ctr"/>
                  <a:r>
                    <a:rPr lang="en-GB" sz="1200">
                      <a:solidFill>
                        <a:srgbClr val="4472C4"/>
                      </a:solidFill>
                      <a:latin typeface="Segoe UI" panose="020B0502040204020203" pitchFamily="34" charset="0"/>
                      <a:cs typeface="Segoe UI" panose="020B0502040204020203" pitchFamily="34" charset="0"/>
                    </a:rPr>
                    <a:t>penultimate</a:t>
                  </a:r>
                </a:p>
                <a:p>
                  <a:pPr algn="ctr"/>
                  <a:r>
                    <a:rPr lang="en-GB" sz="1200">
                      <a:solidFill>
                        <a:srgbClr val="4472C4"/>
                      </a:solidFill>
                      <a:latin typeface="Segoe UI" panose="020B0502040204020203" pitchFamily="34" charset="0"/>
                      <a:cs typeface="Segoe UI" panose="020B0502040204020203" pitchFamily="34" charset="0"/>
                    </a:rPr>
                    <a:t>layer</a:t>
                  </a:r>
                </a:p>
              </p:txBody>
            </p:sp>
            <p:grpSp>
              <p:nvGrpSpPr>
                <p:cNvPr id="37" name="Group 36">
                  <a:extLst>
                    <a:ext uri="{FF2B5EF4-FFF2-40B4-BE49-F238E27FC236}">
                      <a16:creationId xmlns:a16="http://schemas.microsoft.com/office/drawing/2014/main" id="{63FA5A38-BA56-45E5-B9A3-BB6B4FAB935C}"/>
                    </a:ext>
                  </a:extLst>
                </p:cNvPr>
                <p:cNvGrpSpPr/>
                <p:nvPr/>
              </p:nvGrpSpPr>
              <p:grpSpPr>
                <a:xfrm>
                  <a:off x="7793009" y="3188355"/>
                  <a:ext cx="159675" cy="2234488"/>
                  <a:chOff x="9824418" y="2424816"/>
                  <a:chExt cx="188715" cy="2594953"/>
                </a:xfrm>
              </p:grpSpPr>
              <p:sp>
                <p:nvSpPr>
                  <p:cNvPr id="58" name="Oval 57">
                    <a:extLst>
                      <a:ext uri="{FF2B5EF4-FFF2-40B4-BE49-F238E27FC236}">
                        <a16:creationId xmlns:a16="http://schemas.microsoft.com/office/drawing/2014/main" id="{9D10F2E9-3E7D-40F6-9346-21D6610DF403}"/>
                      </a:ext>
                    </a:extLst>
                  </p:cNvPr>
                  <p:cNvSpPr/>
                  <p:nvPr/>
                </p:nvSpPr>
                <p:spPr bwMode="auto">
                  <a:xfrm>
                    <a:off x="9825927" y="3453893"/>
                    <a:ext cx="187206" cy="194276"/>
                  </a:xfrm>
                  <a:prstGeom prst="ellipse">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err="1">
                      <a:gradFill>
                        <a:gsLst>
                          <a:gs pos="0">
                            <a:srgbClr val="FFFFFF"/>
                          </a:gs>
                          <a:gs pos="100000">
                            <a:srgbClr val="FFFFFF"/>
                          </a:gs>
                        </a:gsLst>
                        <a:lin ang="5400000" scaled="0"/>
                      </a:gradFill>
                      <a:ea typeface="Segoe UI" pitchFamily="34" charset="0"/>
                      <a:cs typeface="Segoe UI" pitchFamily="34" charset="0"/>
                    </a:endParaRPr>
                  </a:p>
                </p:txBody>
              </p:sp>
              <p:sp>
                <p:nvSpPr>
                  <p:cNvPr id="59" name="Oval 58">
                    <a:extLst>
                      <a:ext uri="{FF2B5EF4-FFF2-40B4-BE49-F238E27FC236}">
                        <a16:creationId xmlns:a16="http://schemas.microsoft.com/office/drawing/2014/main" id="{799C2D07-0570-4952-91F4-4F131C4660B5}"/>
                      </a:ext>
                    </a:extLst>
                  </p:cNvPr>
                  <p:cNvSpPr/>
                  <p:nvPr/>
                </p:nvSpPr>
                <p:spPr bwMode="auto">
                  <a:xfrm>
                    <a:off x="9825927" y="4139693"/>
                    <a:ext cx="187206" cy="194276"/>
                  </a:xfrm>
                  <a:prstGeom prst="ellipse">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err="1">
                      <a:gradFill>
                        <a:gsLst>
                          <a:gs pos="0">
                            <a:srgbClr val="FFFFFF"/>
                          </a:gs>
                          <a:gs pos="100000">
                            <a:srgbClr val="FFFFFF"/>
                          </a:gs>
                        </a:gsLst>
                        <a:lin ang="5400000" scaled="0"/>
                      </a:gradFill>
                      <a:ea typeface="Segoe UI" pitchFamily="34" charset="0"/>
                      <a:cs typeface="Segoe UI" pitchFamily="34" charset="0"/>
                    </a:endParaRPr>
                  </a:p>
                </p:txBody>
              </p:sp>
              <p:sp>
                <p:nvSpPr>
                  <p:cNvPr id="60" name="Oval 59">
                    <a:extLst>
                      <a:ext uri="{FF2B5EF4-FFF2-40B4-BE49-F238E27FC236}">
                        <a16:creationId xmlns:a16="http://schemas.microsoft.com/office/drawing/2014/main" id="{03880200-8206-4841-BF80-2D3A178B4079}"/>
                      </a:ext>
                    </a:extLst>
                  </p:cNvPr>
                  <p:cNvSpPr/>
                  <p:nvPr/>
                </p:nvSpPr>
                <p:spPr bwMode="auto">
                  <a:xfrm>
                    <a:off x="9825927" y="2768093"/>
                    <a:ext cx="187206" cy="194276"/>
                  </a:xfrm>
                  <a:prstGeom prst="ellipse">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err="1">
                      <a:gradFill>
                        <a:gsLst>
                          <a:gs pos="0">
                            <a:srgbClr val="FFFFFF"/>
                          </a:gs>
                          <a:gs pos="100000">
                            <a:srgbClr val="FFFFFF"/>
                          </a:gs>
                        </a:gsLst>
                        <a:lin ang="5400000" scaled="0"/>
                      </a:gradFill>
                      <a:ea typeface="Segoe UI" pitchFamily="34" charset="0"/>
                      <a:cs typeface="Segoe UI" pitchFamily="34" charset="0"/>
                    </a:endParaRPr>
                  </a:p>
                </p:txBody>
              </p:sp>
              <p:sp>
                <p:nvSpPr>
                  <p:cNvPr id="61" name="Oval 60">
                    <a:extLst>
                      <a:ext uri="{FF2B5EF4-FFF2-40B4-BE49-F238E27FC236}">
                        <a16:creationId xmlns:a16="http://schemas.microsoft.com/office/drawing/2014/main" id="{E786D66B-6E4D-48A7-889D-DEB9376AB2BF}"/>
                      </a:ext>
                    </a:extLst>
                  </p:cNvPr>
                  <p:cNvSpPr/>
                  <p:nvPr/>
                </p:nvSpPr>
                <p:spPr bwMode="auto">
                  <a:xfrm>
                    <a:off x="9825927" y="4825493"/>
                    <a:ext cx="187206" cy="194276"/>
                  </a:xfrm>
                  <a:prstGeom prst="ellipse">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err="1">
                      <a:gradFill>
                        <a:gsLst>
                          <a:gs pos="0">
                            <a:srgbClr val="FFFFFF"/>
                          </a:gs>
                          <a:gs pos="100000">
                            <a:srgbClr val="FFFFFF"/>
                          </a:gs>
                        </a:gsLst>
                        <a:lin ang="5400000" scaled="0"/>
                      </a:gradFill>
                      <a:ea typeface="Segoe UI" pitchFamily="34" charset="0"/>
                      <a:cs typeface="Segoe UI" pitchFamily="34" charset="0"/>
                    </a:endParaRPr>
                  </a:p>
                </p:txBody>
              </p:sp>
              <p:sp>
                <p:nvSpPr>
                  <p:cNvPr id="62" name="Oval 61">
                    <a:extLst>
                      <a:ext uri="{FF2B5EF4-FFF2-40B4-BE49-F238E27FC236}">
                        <a16:creationId xmlns:a16="http://schemas.microsoft.com/office/drawing/2014/main" id="{CE2B27BD-072B-4009-B355-B3A39617E7C9}"/>
                      </a:ext>
                    </a:extLst>
                  </p:cNvPr>
                  <p:cNvSpPr/>
                  <p:nvPr/>
                </p:nvSpPr>
                <p:spPr bwMode="auto">
                  <a:xfrm>
                    <a:off x="9824418" y="3796416"/>
                    <a:ext cx="187206" cy="194276"/>
                  </a:xfrm>
                  <a:prstGeom prst="ellipse">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err="1">
                      <a:gradFill>
                        <a:gsLst>
                          <a:gs pos="0">
                            <a:srgbClr val="FFFFFF"/>
                          </a:gs>
                          <a:gs pos="100000">
                            <a:srgbClr val="FFFFFF"/>
                          </a:gs>
                        </a:gsLst>
                        <a:lin ang="5400000" scaled="0"/>
                      </a:gradFill>
                      <a:ea typeface="Segoe UI" pitchFamily="34" charset="0"/>
                      <a:cs typeface="Segoe UI" pitchFamily="34" charset="0"/>
                    </a:endParaRPr>
                  </a:p>
                </p:txBody>
              </p:sp>
              <p:sp>
                <p:nvSpPr>
                  <p:cNvPr id="63" name="Oval 62">
                    <a:extLst>
                      <a:ext uri="{FF2B5EF4-FFF2-40B4-BE49-F238E27FC236}">
                        <a16:creationId xmlns:a16="http://schemas.microsoft.com/office/drawing/2014/main" id="{EF9A9432-80CB-450D-91FD-62F7A97B80AD}"/>
                      </a:ext>
                    </a:extLst>
                  </p:cNvPr>
                  <p:cNvSpPr/>
                  <p:nvPr/>
                </p:nvSpPr>
                <p:spPr bwMode="auto">
                  <a:xfrm>
                    <a:off x="9824418" y="4482216"/>
                    <a:ext cx="187206" cy="194276"/>
                  </a:xfrm>
                  <a:prstGeom prst="ellipse">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err="1">
                      <a:gradFill>
                        <a:gsLst>
                          <a:gs pos="0">
                            <a:srgbClr val="FFFFFF"/>
                          </a:gs>
                          <a:gs pos="100000">
                            <a:srgbClr val="FFFFFF"/>
                          </a:gs>
                        </a:gsLst>
                        <a:lin ang="5400000" scaled="0"/>
                      </a:gradFill>
                      <a:ea typeface="Segoe UI" pitchFamily="34" charset="0"/>
                      <a:cs typeface="Segoe UI" pitchFamily="34" charset="0"/>
                    </a:endParaRPr>
                  </a:p>
                </p:txBody>
              </p:sp>
              <p:sp>
                <p:nvSpPr>
                  <p:cNvPr id="64" name="Oval 63">
                    <a:extLst>
                      <a:ext uri="{FF2B5EF4-FFF2-40B4-BE49-F238E27FC236}">
                        <a16:creationId xmlns:a16="http://schemas.microsoft.com/office/drawing/2014/main" id="{75569165-C57E-46E6-92CE-C5682A842155}"/>
                      </a:ext>
                    </a:extLst>
                  </p:cNvPr>
                  <p:cNvSpPr/>
                  <p:nvPr/>
                </p:nvSpPr>
                <p:spPr bwMode="auto">
                  <a:xfrm>
                    <a:off x="9824418" y="3110616"/>
                    <a:ext cx="187206" cy="194276"/>
                  </a:xfrm>
                  <a:prstGeom prst="ellipse">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err="1">
                      <a:gradFill>
                        <a:gsLst>
                          <a:gs pos="0">
                            <a:srgbClr val="FFFFFF"/>
                          </a:gs>
                          <a:gs pos="100000">
                            <a:srgbClr val="FFFFFF"/>
                          </a:gs>
                        </a:gsLst>
                        <a:lin ang="5400000" scaled="0"/>
                      </a:gradFill>
                      <a:ea typeface="Segoe UI" pitchFamily="34" charset="0"/>
                      <a:cs typeface="Segoe UI" pitchFamily="34" charset="0"/>
                    </a:endParaRPr>
                  </a:p>
                </p:txBody>
              </p:sp>
              <p:sp>
                <p:nvSpPr>
                  <p:cNvPr id="65" name="Oval 64">
                    <a:extLst>
                      <a:ext uri="{FF2B5EF4-FFF2-40B4-BE49-F238E27FC236}">
                        <a16:creationId xmlns:a16="http://schemas.microsoft.com/office/drawing/2014/main" id="{FE581F01-C350-4CA2-813D-9002613AF4B3}"/>
                      </a:ext>
                    </a:extLst>
                  </p:cNvPr>
                  <p:cNvSpPr/>
                  <p:nvPr/>
                </p:nvSpPr>
                <p:spPr bwMode="auto">
                  <a:xfrm>
                    <a:off x="9824418" y="2424816"/>
                    <a:ext cx="187206" cy="194276"/>
                  </a:xfrm>
                  <a:prstGeom prst="ellipse">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8" name="Group 37">
                  <a:extLst>
                    <a:ext uri="{FF2B5EF4-FFF2-40B4-BE49-F238E27FC236}">
                      <a16:creationId xmlns:a16="http://schemas.microsoft.com/office/drawing/2014/main" id="{F1F3F762-3FB2-455B-91D1-7D771FDC561A}"/>
                    </a:ext>
                  </a:extLst>
                </p:cNvPr>
                <p:cNvGrpSpPr/>
                <p:nvPr/>
              </p:nvGrpSpPr>
              <p:grpSpPr>
                <a:xfrm>
                  <a:off x="8466653" y="3836663"/>
                  <a:ext cx="159675" cy="757825"/>
                  <a:chOff x="7712181" y="3204088"/>
                  <a:chExt cx="159675" cy="757825"/>
                </a:xfrm>
              </p:grpSpPr>
              <p:sp>
                <p:nvSpPr>
                  <p:cNvPr id="55" name="Oval 54">
                    <a:extLst>
                      <a:ext uri="{FF2B5EF4-FFF2-40B4-BE49-F238E27FC236}">
                        <a16:creationId xmlns:a16="http://schemas.microsoft.com/office/drawing/2014/main" id="{4FC4631B-19D9-4EF6-891E-7CCC0C832AC8}"/>
                      </a:ext>
                    </a:extLst>
                  </p:cNvPr>
                  <p:cNvSpPr/>
                  <p:nvPr/>
                </p:nvSpPr>
                <p:spPr bwMode="auto">
                  <a:xfrm>
                    <a:off x="7713458" y="3499680"/>
                    <a:ext cx="158398" cy="167289"/>
                  </a:xfrm>
                  <a:prstGeom prst="ellipse">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err="1">
                      <a:gradFill>
                        <a:gsLst>
                          <a:gs pos="0">
                            <a:srgbClr val="FFFFFF"/>
                          </a:gs>
                          <a:gs pos="100000">
                            <a:srgbClr val="FFFFFF"/>
                          </a:gs>
                        </a:gsLst>
                        <a:lin ang="5400000" scaled="0"/>
                      </a:gradFill>
                      <a:ea typeface="Segoe UI" pitchFamily="34" charset="0"/>
                      <a:cs typeface="Segoe UI" pitchFamily="34" charset="0"/>
                    </a:endParaRPr>
                  </a:p>
                </p:txBody>
              </p:sp>
              <p:sp>
                <p:nvSpPr>
                  <p:cNvPr id="56" name="Oval 55">
                    <a:extLst>
                      <a:ext uri="{FF2B5EF4-FFF2-40B4-BE49-F238E27FC236}">
                        <a16:creationId xmlns:a16="http://schemas.microsoft.com/office/drawing/2014/main" id="{9130E476-D60D-47E3-908F-8DAD23F15803}"/>
                      </a:ext>
                    </a:extLst>
                  </p:cNvPr>
                  <p:cNvSpPr/>
                  <p:nvPr/>
                </p:nvSpPr>
                <p:spPr bwMode="auto">
                  <a:xfrm>
                    <a:off x="7712181" y="3794624"/>
                    <a:ext cx="158398" cy="167289"/>
                  </a:xfrm>
                  <a:prstGeom prst="ellipse">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err="1">
                      <a:gradFill>
                        <a:gsLst>
                          <a:gs pos="0">
                            <a:srgbClr val="FFFFFF"/>
                          </a:gs>
                          <a:gs pos="100000">
                            <a:srgbClr val="FFFFFF"/>
                          </a:gs>
                        </a:gsLst>
                        <a:lin ang="5400000" scaled="0"/>
                      </a:gradFill>
                      <a:ea typeface="Segoe UI" pitchFamily="34" charset="0"/>
                      <a:cs typeface="Segoe UI" pitchFamily="34" charset="0"/>
                    </a:endParaRPr>
                  </a:p>
                </p:txBody>
              </p:sp>
              <p:sp>
                <p:nvSpPr>
                  <p:cNvPr id="57" name="Oval 56">
                    <a:extLst>
                      <a:ext uri="{FF2B5EF4-FFF2-40B4-BE49-F238E27FC236}">
                        <a16:creationId xmlns:a16="http://schemas.microsoft.com/office/drawing/2014/main" id="{0B48229B-7819-47D2-B41E-73F074D99BA8}"/>
                      </a:ext>
                    </a:extLst>
                  </p:cNvPr>
                  <p:cNvSpPr/>
                  <p:nvPr/>
                </p:nvSpPr>
                <p:spPr bwMode="auto">
                  <a:xfrm>
                    <a:off x="7712181" y="3204088"/>
                    <a:ext cx="158398" cy="167289"/>
                  </a:xfrm>
                  <a:prstGeom prst="ellipse">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39" name="Straight Connector 38">
                  <a:extLst>
                    <a:ext uri="{FF2B5EF4-FFF2-40B4-BE49-F238E27FC236}">
                      <a16:creationId xmlns:a16="http://schemas.microsoft.com/office/drawing/2014/main" id="{ABCEF1BE-A28C-44E7-B2F1-D17D8043C931}"/>
                    </a:ext>
                  </a:extLst>
                </p:cNvPr>
                <p:cNvCxnSpPr>
                  <a:stCxn id="73" idx="6"/>
                  <a:endCxn id="65" idx="2"/>
                </p:cNvCxnSpPr>
                <p:nvPr/>
              </p:nvCxnSpPr>
              <p:spPr>
                <a:xfrm>
                  <a:off x="7227420" y="3272000"/>
                  <a:ext cx="5655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F49AF79-7029-4FE3-AC7E-33112554B371}"/>
                    </a:ext>
                  </a:extLst>
                </p:cNvPr>
                <p:cNvCxnSpPr>
                  <a:cxnSpLocks/>
                  <a:stCxn id="73" idx="6"/>
                  <a:endCxn id="60" idx="2"/>
                </p:cNvCxnSpPr>
                <p:nvPr/>
              </p:nvCxnSpPr>
              <p:spPr>
                <a:xfrm>
                  <a:off x="7227420" y="3272000"/>
                  <a:ext cx="566866" cy="295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B6BD25B-3762-4FF0-91D1-174386A610FB}"/>
                    </a:ext>
                  </a:extLst>
                </p:cNvPr>
                <p:cNvCxnSpPr>
                  <a:cxnSpLocks/>
                  <a:stCxn id="73" idx="6"/>
                  <a:endCxn id="64" idx="2"/>
                </p:cNvCxnSpPr>
                <p:nvPr/>
              </p:nvCxnSpPr>
              <p:spPr>
                <a:xfrm>
                  <a:off x="7227420" y="3272000"/>
                  <a:ext cx="565589" cy="5905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3AEC51F-9B05-4B68-9354-0A05AFA47091}"/>
                    </a:ext>
                  </a:extLst>
                </p:cNvPr>
                <p:cNvCxnSpPr>
                  <a:cxnSpLocks/>
                  <a:stCxn id="73" idx="6"/>
                  <a:endCxn id="58" idx="2"/>
                </p:cNvCxnSpPr>
                <p:nvPr/>
              </p:nvCxnSpPr>
              <p:spPr>
                <a:xfrm>
                  <a:off x="7227420" y="3272000"/>
                  <a:ext cx="566866" cy="886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B407004-DC80-43A6-BA9A-49EAF13783D5}"/>
                    </a:ext>
                  </a:extLst>
                </p:cNvPr>
                <p:cNvCxnSpPr>
                  <a:cxnSpLocks/>
                  <a:stCxn id="73" idx="6"/>
                  <a:endCxn id="62" idx="2"/>
                </p:cNvCxnSpPr>
                <p:nvPr/>
              </p:nvCxnSpPr>
              <p:spPr>
                <a:xfrm>
                  <a:off x="7227420" y="3272000"/>
                  <a:ext cx="565589" cy="11810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691023-E5A7-472E-8DE1-CD3B580D1177}"/>
                    </a:ext>
                  </a:extLst>
                </p:cNvPr>
                <p:cNvCxnSpPr>
                  <a:cxnSpLocks/>
                  <a:stCxn id="73" idx="6"/>
                  <a:endCxn id="59" idx="2"/>
                </p:cNvCxnSpPr>
                <p:nvPr/>
              </p:nvCxnSpPr>
              <p:spPr>
                <a:xfrm>
                  <a:off x="7227420" y="3272000"/>
                  <a:ext cx="566866" cy="1476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779E7E0-F729-4788-9F72-3FB604D576C8}"/>
                    </a:ext>
                  </a:extLst>
                </p:cNvPr>
                <p:cNvCxnSpPr>
                  <a:cxnSpLocks/>
                  <a:stCxn id="73" idx="6"/>
                  <a:endCxn id="63" idx="2"/>
                </p:cNvCxnSpPr>
                <p:nvPr/>
              </p:nvCxnSpPr>
              <p:spPr>
                <a:xfrm>
                  <a:off x="7227420" y="3272000"/>
                  <a:ext cx="565589" cy="1771607"/>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3C7ECF4-F4EF-4614-896E-1967C8BA9A3B}"/>
                    </a:ext>
                  </a:extLst>
                </p:cNvPr>
                <p:cNvCxnSpPr>
                  <a:cxnSpLocks/>
                  <a:stCxn id="73" idx="6"/>
                  <a:endCxn id="61" idx="2"/>
                </p:cNvCxnSpPr>
                <p:nvPr/>
              </p:nvCxnSpPr>
              <p:spPr>
                <a:xfrm>
                  <a:off x="7227420" y="3272000"/>
                  <a:ext cx="566866" cy="2067199"/>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532620F-CCF3-4874-8AE6-AC4C3A07795F}"/>
                    </a:ext>
                  </a:extLst>
                </p:cNvPr>
                <p:cNvCxnSpPr>
                  <a:cxnSpLocks/>
                  <a:stCxn id="65" idx="6"/>
                  <a:endCxn id="57" idx="2"/>
                </p:cNvCxnSpPr>
                <p:nvPr/>
              </p:nvCxnSpPr>
              <p:spPr>
                <a:xfrm>
                  <a:off x="7951407" y="3272000"/>
                  <a:ext cx="515246" cy="64830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E50960D-047D-4027-A286-6EEBA128CC36}"/>
                    </a:ext>
                  </a:extLst>
                </p:cNvPr>
                <p:cNvCxnSpPr>
                  <a:cxnSpLocks/>
                  <a:stCxn id="60" idx="6"/>
                  <a:endCxn id="57" idx="2"/>
                </p:cNvCxnSpPr>
                <p:nvPr/>
              </p:nvCxnSpPr>
              <p:spPr>
                <a:xfrm>
                  <a:off x="7952684" y="3567592"/>
                  <a:ext cx="513969" cy="3527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A083775-822B-4EF6-9E78-BA1B4967859D}"/>
                    </a:ext>
                  </a:extLst>
                </p:cNvPr>
                <p:cNvCxnSpPr>
                  <a:cxnSpLocks/>
                  <a:stCxn id="64" idx="6"/>
                  <a:endCxn id="57" idx="2"/>
                </p:cNvCxnSpPr>
                <p:nvPr/>
              </p:nvCxnSpPr>
              <p:spPr>
                <a:xfrm>
                  <a:off x="7951407" y="3862536"/>
                  <a:ext cx="515246" cy="57772"/>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0461684-65EB-44EF-A716-A114A2490199}"/>
                    </a:ext>
                  </a:extLst>
                </p:cNvPr>
                <p:cNvCxnSpPr>
                  <a:cxnSpLocks/>
                  <a:stCxn id="58" idx="6"/>
                  <a:endCxn id="57" idx="2"/>
                </p:cNvCxnSpPr>
                <p:nvPr/>
              </p:nvCxnSpPr>
              <p:spPr>
                <a:xfrm flipV="1">
                  <a:off x="7952684" y="3920308"/>
                  <a:ext cx="513969" cy="23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70BF52F-5B0C-4DC7-AE09-8BB130B33A1F}"/>
                    </a:ext>
                  </a:extLst>
                </p:cNvPr>
                <p:cNvCxnSpPr>
                  <a:cxnSpLocks/>
                  <a:stCxn id="62" idx="6"/>
                  <a:endCxn id="57" idx="2"/>
                </p:cNvCxnSpPr>
                <p:nvPr/>
              </p:nvCxnSpPr>
              <p:spPr>
                <a:xfrm flipV="1">
                  <a:off x="7951407" y="3920308"/>
                  <a:ext cx="515246" cy="532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BE2227B-E8B0-49DF-BCB1-693849875652}"/>
                    </a:ext>
                  </a:extLst>
                </p:cNvPr>
                <p:cNvCxnSpPr>
                  <a:cxnSpLocks/>
                  <a:stCxn id="59" idx="6"/>
                  <a:endCxn id="57" idx="2"/>
                </p:cNvCxnSpPr>
                <p:nvPr/>
              </p:nvCxnSpPr>
              <p:spPr>
                <a:xfrm flipV="1">
                  <a:off x="7952684" y="3920308"/>
                  <a:ext cx="513969" cy="828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F53D8F9-393E-4F26-B280-930736D3F053}"/>
                    </a:ext>
                  </a:extLst>
                </p:cNvPr>
                <p:cNvCxnSpPr>
                  <a:cxnSpLocks/>
                  <a:stCxn id="63" idx="6"/>
                  <a:endCxn id="57" idx="2"/>
                </p:cNvCxnSpPr>
                <p:nvPr/>
              </p:nvCxnSpPr>
              <p:spPr>
                <a:xfrm flipV="1">
                  <a:off x="7951407" y="3920308"/>
                  <a:ext cx="515246" cy="1123299"/>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CEDDDF6-33F3-43C1-BCC3-628810DA9FAC}"/>
                    </a:ext>
                  </a:extLst>
                </p:cNvPr>
                <p:cNvCxnSpPr>
                  <a:cxnSpLocks/>
                  <a:endCxn id="57" idx="1"/>
                </p:cNvCxnSpPr>
                <p:nvPr/>
              </p:nvCxnSpPr>
              <p:spPr>
                <a:xfrm flipV="1">
                  <a:off x="7952683" y="3861162"/>
                  <a:ext cx="537167" cy="1458492"/>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0" name="Straight Arrow Connector 29">
                <a:extLst>
                  <a:ext uri="{FF2B5EF4-FFF2-40B4-BE49-F238E27FC236}">
                    <a16:creationId xmlns:a16="http://schemas.microsoft.com/office/drawing/2014/main" id="{E5A90806-6EEA-418F-BE3C-C9D0DF66C1F1}"/>
                  </a:ext>
                </a:extLst>
              </p:cNvPr>
              <p:cNvCxnSpPr>
                <a:cxnSpLocks/>
              </p:cNvCxnSpPr>
              <p:nvPr/>
            </p:nvCxnSpPr>
            <p:spPr>
              <a:xfrm flipV="1">
                <a:off x="8167833" y="4324086"/>
                <a:ext cx="490062" cy="8301"/>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82AFE2E9-DEC0-4079-8F6F-7A837A95EA2A}"/>
                  </a:ext>
                </a:extLst>
              </p:cNvPr>
              <p:cNvGrpSpPr/>
              <p:nvPr/>
            </p:nvGrpSpPr>
            <p:grpSpPr>
              <a:xfrm>
                <a:off x="7562811" y="4288021"/>
                <a:ext cx="418399" cy="61998"/>
                <a:chOff x="7121908" y="4194891"/>
                <a:chExt cx="418399" cy="61998"/>
              </a:xfrm>
            </p:grpSpPr>
            <p:sp>
              <p:nvSpPr>
                <p:cNvPr id="32" name="Oval 31">
                  <a:extLst>
                    <a:ext uri="{FF2B5EF4-FFF2-40B4-BE49-F238E27FC236}">
                      <a16:creationId xmlns:a16="http://schemas.microsoft.com/office/drawing/2014/main" id="{888BF4A8-20BA-4895-A8A5-B8281FEDD238}"/>
                    </a:ext>
                  </a:extLst>
                </p:cNvPr>
                <p:cNvSpPr/>
                <p:nvPr/>
              </p:nvSpPr>
              <p:spPr>
                <a:xfrm>
                  <a:off x="7121908" y="4194891"/>
                  <a:ext cx="60920" cy="61998"/>
                </a:xfrm>
                <a:prstGeom prst="ellipse">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33" name="Oval 32">
                  <a:extLst>
                    <a:ext uri="{FF2B5EF4-FFF2-40B4-BE49-F238E27FC236}">
                      <a16:creationId xmlns:a16="http://schemas.microsoft.com/office/drawing/2014/main" id="{AF55B240-C279-4C66-BBCF-3EB313C4E8DF}"/>
                    </a:ext>
                  </a:extLst>
                </p:cNvPr>
                <p:cNvSpPr/>
                <p:nvPr/>
              </p:nvSpPr>
              <p:spPr>
                <a:xfrm>
                  <a:off x="7300648" y="4194891"/>
                  <a:ext cx="60920" cy="61998"/>
                </a:xfrm>
                <a:prstGeom prst="ellipse">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34" name="Oval 33">
                  <a:extLst>
                    <a:ext uri="{FF2B5EF4-FFF2-40B4-BE49-F238E27FC236}">
                      <a16:creationId xmlns:a16="http://schemas.microsoft.com/office/drawing/2014/main" id="{25026F55-DD52-43ED-A229-FD5BDF9DA10C}"/>
                    </a:ext>
                  </a:extLst>
                </p:cNvPr>
                <p:cNvSpPr/>
                <p:nvPr/>
              </p:nvSpPr>
              <p:spPr>
                <a:xfrm>
                  <a:off x="7479387" y="4194891"/>
                  <a:ext cx="60920" cy="61998"/>
                </a:xfrm>
                <a:prstGeom prst="ellipse">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grpSp>
        </p:grpSp>
        <p:sp>
          <p:nvSpPr>
            <p:cNvPr id="12" name="TextBox 11">
              <a:extLst>
                <a:ext uri="{FF2B5EF4-FFF2-40B4-BE49-F238E27FC236}">
                  <a16:creationId xmlns:a16="http://schemas.microsoft.com/office/drawing/2014/main" id="{9EFF13AF-7391-4B02-8349-4F7AAA731018}"/>
                </a:ext>
              </a:extLst>
            </p:cNvPr>
            <p:cNvSpPr txBox="1"/>
            <p:nvPr/>
          </p:nvSpPr>
          <p:spPr>
            <a:xfrm>
              <a:off x="1584963" y="5900090"/>
              <a:ext cx="2008429" cy="784595"/>
            </a:xfrm>
            <a:prstGeom prst="rect">
              <a:avLst/>
            </a:prstGeom>
            <a:noFill/>
          </p:spPr>
          <p:txBody>
            <a:bodyPr wrap="none" rtlCol="0">
              <a:spAutoFit/>
            </a:bodyPr>
            <a:lstStyle/>
            <a:p>
              <a:r>
                <a:rPr lang="en-GB" sz="1400"/>
                <a:t>RGB Channels</a:t>
              </a:r>
            </a:p>
            <a:p>
              <a:r>
                <a:rPr lang="en-GB" sz="1400"/>
                <a:t>of input image</a:t>
              </a:r>
            </a:p>
          </p:txBody>
        </p:sp>
        <p:sp>
          <p:nvSpPr>
            <p:cNvPr id="13" name="TextBox 12">
              <a:extLst>
                <a:ext uri="{FF2B5EF4-FFF2-40B4-BE49-F238E27FC236}">
                  <a16:creationId xmlns:a16="http://schemas.microsoft.com/office/drawing/2014/main" id="{791C7E3B-396D-40C7-873B-20DF9677345F}"/>
                </a:ext>
              </a:extLst>
            </p:cNvPr>
            <p:cNvSpPr txBox="1"/>
            <p:nvPr/>
          </p:nvSpPr>
          <p:spPr>
            <a:xfrm>
              <a:off x="3907031" y="5922739"/>
              <a:ext cx="2353585" cy="784595"/>
            </a:xfrm>
            <a:prstGeom prst="rect">
              <a:avLst/>
            </a:prstGeom>
            <a:noFill/>
          </p:spPr>
          <p:txBody>
            <a:bodyPr wrap="none" rtlCol="0">
              <a:spAutoFit/>
            </a:bodyPr>
            <a:lstStyle/>
            <a:p>
              <a:r>
                <a:rPr lang="en-GB" sz="1400"/>
                <a:t>Convolution layer </a:t>
              </a:r>
            </a:p>
            <a:p>
              <a:r>
                <a:rPr lang="en-GB" sz="1400"/>
                <a:t>with Kernels</a:t>
              </a:r>
            </a:p>
          </p:txBody>
        </p:sp>
        <p:sp>
          <p:nvSpPr>
            <p:cNvPr id="14" name="TextBox 13">
              <a:extLst>
                <a:ext uri="{FF2B5EF4-FFF2-40B4-BE49-F238E27FC236}">
                  <a16:creationId xmlns:a16="http://schemas.microsoft.com/office/drawing/2014/main" id="{2760DC1F-7D87-43A0-87B1-107CCD6AF913}"/>
                </a:ext>
              </a:extLst>
            </p:cNvPr>
            <p:cNvSpPr txBox="1"/>
            <p:nvPr/>
          </p:nvSpPr>
          <p:spPr>
            <a:xfrm>
              <a:off x="6174195" y="5986919"/>
              <a:ext cx="1775216" cy="461527"/>
            </a:xfrm>
            <a:prstGeom prst="rect">
              <a:avLst/>
            </a:prstGeom>
            <a:noFill/>
          </p:spPr>
          <p:txBody>
            <a:bodyPr wrap="none" rtlCol="0">
              <a:spAutoFit/>
            </a:bodyPr>
            <a:lstStyle/>
            <a:p>
              <a:r>
                <a:rPr lang="en-GB" sz="1400"/>
                <a:t>Pooling layer</a:t>
              </a:r>
            </a:p>
          </p:txBody>
        </p:sp>
        <p:sp>
          <p:nvSpPr>
            <p:cNvPr id="15" name="TextBox 14">
              <a:extLst>
                <a:ext uri="{FF2B5EF4-FFF2-40B4-BE49-F238E27FC236}">
                  <a16:creationId xmlns:a16="http://schemas.microsoft.com/office/drawing/2014/main" id="{DF342B98-7453-4E42-99A3-F63D9160F894}"/>
                </a:ext>
              </a:extLst>
            </p:cNvPr>
            <p:cNvSpPr txBox="1"/>
            <p:nvPr/>
          </p:nvSpPr>
          <p:spPr>
            <a:xfrm>
              <a:off x="8519030" y="6096139"/>
              <a:ext cx="2729058" cy="461527"/>
            </a:xfrm>
            <a:prstGeom prst="rect">
              <a:avLst/>
            </a:prstGeom>
            <a:noFill/>
          </p:spPr>
          <p:txBody>
            <a:bodyPr wrap="none" rtlCol="0">
              <a:spAutoFit/>
            </a:bodyPr>
            <a:lstStyle/>
            <a:p>
              <a:r>
                <a:rPr lang="en-GB" sz="1400"/>
                <a:t>Fully connected layer</a:t>
              </a:r>
            </a:p>
          </p:txBody>
        </p:sp>
        <p:sp>
          <p:nvSpPr>
            <p:cNvPr id="16" name="TextBox 15">
              <a:extLst>
                <a:ext uri="{FF2B5EF4-FFF2-40B4-BE49-F238E27FC236}">
                  <a16:creationId xmlns:a16="http://schemas.microsoft.com/office/drawing/2014/main" id="{93388423-4BCC-455F-BF9B-61B71567D0EB}"/>
                </a:ext>
              </a:extLst>
            </p:cNvPr>
            <p:cNvSpPr txBox="1"/>
            <p:nvPr/>
          </p:nvSpPr>
          <p:spPr>
            <a:xfrm>
              <a:off x="10595840" y="3797239"/>
              <a:ext cx="674451" cy="461527"/>
            </a:xfrm>
            <a:prstGeom prst="rect">
              <a:avLst/>
            </a:prstGeom>
            <a:noFill/>
          </p:spPr>
          <p:txBody>
            <a:bodyPr wrap="none" rtlCol="0">
              <a:spAutoFit/>
            </a:bodyPr>
            <a:lstStyle/>
            <a:p>
              <a:r>
                <a:rPr lang="en-GB" sz="1400"/>
                <a:t>Cat</a:t>
              </a:r>
            </a:p>
          </p:txBody>
        </p:sp>
        <p:sp>
          <p:nvSpPr>
            <p:cNvPr id="17" name="TextBox 16">
              <a:extLst>
                <a:ext uri="{FF2B5EF4-FFF2-40B4-BE49-F238E27FC236}">
                  <a16:creationId xmlns:a16="http://schemas.microsoft.com/office/drawing/2014/main" id="{F1962F80-DF1B-40FC-B059-4D0B9A6313D7}"/>
                </a:ext>
              </a:extLst>
            </p:cNvPr>
            <p:cNvSpPr txBox="1"/>
            <p:nvPr/>
          </p:nvSpPr>
          <p:spPr>
            <a:xfrm>
              <a:off x="10593959" y="4097708"/>
              <a:ext cx="746748" cy="461527"/>
            </a:xfrm>
            <a:prstGeom prst="rect">
              <a:avLst/>
            </a:prstGeom>
            <a:noFill/>
          </p:spPr>
          <p:txBody>
            <a:bodyPr wrap="none" rtlCol="0">
              <a:spAutoFit/>
            </a:bodyPr>
            <a:lstStyle/>
            <a:p>
              <a:r>
                <a:rPr lang="en-GB" sz="1400"/>
                <a:t>Dog</a:t>
              </a:r>
            </a:p>
          </p:txBody>
        </p:sp>
        <p:sp>
          <p:nvSpPr>
            <p:cNvPr id="18" name="TextBox 17">
              <a:extLst>
                <a:ext uri="{FF2B5EF4-FFF2-40B4-BE49-F238E27FC236}">
                  <a16:creationId xmlns:a16="http://schemas.microsoft.com/office/drawing/2014/main" id="{4876711E-470C-44FF-858B-C72C4E9FB248}"/>
                </a:ext>
              </a:extLst>
            </p:cNvPr>
            <p:cNvSpPr txBox="1"/>
            <p:nvPr/>
          </p:nvSpPr>
          <p:spPr>
            <a:xfrm>
              <a:off x="10615565" y="4408490"/>
              <a:ext cx="1049924" cy="461527"/>
            </a:xfrm>
            <a:prstGeom prst="rect">
              <a:avLst/>
            </a:prstGeom>
            <a:noFill/>
          </p:spPr>
          <p:txBody>
            <a:bodyPr wrap="none" rtlCol="0">
              <a:spAutoFit/>
            </a:bodyPr>
            <a:lstStyle/>
            <a:p>
              <a:r>
                <a:rPr lang="en-GB" sz="1400"/>
                <a:t>Mouse</a:t>
              </a:r>
            </a:p>
          </p:txBody>
        </p:sp>
      </p:grpSp>
    </p:spTree>
    <p:extLst>
      <p:ext uri="{BB962C8B-B14F-4D97-AF65-F5344CB8AC3E}">
        <p14:creationId xmlns:p14="http://schemas.microsoft.com/office/powerpoint/2010/main" val="3358347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44F4D-392D-445A-9497-29B7F6C6E5FA}"/>
              </a:ext>
            </a:extLst>
          </p:cNvPr>
          <p:cNvSpPr>
            <a:spLocks noGrp="1"/>
          </p:cNvSpPr>
          <p:nvPr>
            <p:ph type="ctrTitle"/>
          </p:nvPr>
        </p:nvSpPr>
        <p:spPr/>
        <p:txBody>
          <a:bodyPr/>
          <a:lstStyle/>
          <a:p>
            <a:r>
              <a:rPr lang="en-GB"/>
              <a:t>Payload</a:t>
            </a:r>
          </a:p>
        </p:txBody>
      </p:sp>
      <p:sp>
        <p:nvSpPr>
          <p:cNvPr id="3" name="Content Placeholder 2">
            <a:extLst>
              <a:ext uri="{FF2B5EF4-FFF2-40B4-BE49-F238E27FC236}">
                <a16:creationId xmlns:a16="http://schemas.microsoft.com/office/drawing/2014/main" id="{42AFE2BB-4B67-4936-B712-C18628B24433}"/>
              </a:ext>
            </a:extLst>
          </p:cNvPr>
          <p:cNvSpPr>
            <a:spLocks noGrp="1"/>
          </p:cNvSpPr>
          <p:nvPr>
            <p:ph idx="12"/>
          </p:nvPr>
        </p:nvSpPr>
        <p:spPr>
          <a:xfrm>
            <a:off x="213218" y="1431390"/>
            <a:ext cx="8206637" cy="2494411"/>
          </a:xfrm>
        </p:spPr>
        <p:txBody>
          <a:bodyPr/>
          <a:lstStyle/>
          <a:p>
            <a:r>
              <a:rPr lang="en-GB"/>
              <a:t>Encode into Base64</a:t>
            </a:r>
          </a:p>
          <a:p>
            <a:endParaRPr lang="en-GB"/>
          </a:p>
          <a:p>
            <a:endParaRPr lang="en-GB"/>
          </a:p>
          <a:p>
            <a:r>
              <a:rPr lang="en-GB"/>
              <a:t>Transfer as file</a:t>
            </a:r>
          </a:p>
        </p:txBody>
      </p:sp>
      <p:sp>
        <p:nvSpPr>
          <p:cNvPr id="9" name="Rectangle 8">
            <a:extLst>
              <a:ext uri="{FF2B5EF4-FFF2-40B4-BE49-F238E27FC236}">
                <a16:creationId xmlns:a16="http://schemas.microsoft.com/office/drawing/2014/main" id="{81BEFDAC-41FE-4238-91A5-FCDDC9E30446}"/>
              </a:ext>
            </a:extLst>
          </p:cNvPr>
          <p:cNvSpPr/>
          <p:nvPr/>
        </p:nvSpPr>
        <p:spPr>
          <a:xfrm>
            <a:off x="2575034" y="1418464"/>
            <a:ext cx="7252137" cy="738664"/>
          </a:xfrm>
          <a:prstGeom prst="rect">
            <a:avLst/>
          </a:prstGeom>
        </p:spPr>
        <p:txBody>
          <a:bodyPr wrap="square">
            <a:spAutoFit/>
          </a:bodyPr>
          <a:lstStyle/>
          <a:p>
            <a:r>
              <a:rPr lang="en-GB" sz="1400" err="1">
                <a:latin typeface="Consolas" panose="020B0609020204030204" pitchFamily="49" charset="0"/>
              </a:rPr>
              <a:t>decoded_img</a:t>
            </a:r>
            <a:r>
              <a:rPr lang="en-GB" sz="1400">
                <a:latin typeface="Consolas" panose="020B0609020204030204" pitchFamily="49" charset="0"/>
              </a:rPr>
              <a:t> = base64.b64decode(</a:t>
            </a:r>
            <a:r>
              <a:rPr lang="en-GB" sz="1400" err="1">
                <a:latin typeface="Consolas" panose="020B0609020204030204" pitchFamily="49" charset="0"/>
              </a:rPr>
              <a:t>request.json</a:t>
            </a:r>
            <a:r>
              <a:rPr lang="en-GB" sz="1400">
                <a:latin typeface="Consolas" panose="020B0609020204030204" pitchFamily="49" charset="0"/>
              </a:rPr>
              <a:t>["input"])</a:t>
            </a:r>
          </a:p>
          <a:p>
            <a:r>
              <a:rPr lang="en-GB" sz="1400" err="1">
                <a:latin typeface="Consolas" panose="020B0609020204030204" pitchFamily="49" charset="0"/>
              </a:rPr>
              <a:t>img_buffer</a:t>
            </a:r>
            <a:r>
              <a:rPr lang="en-GB" sz="1400">
                <a:latin typeface="Consolas" panose="020B0609020204030204" pitchFamily="49" charset="0"/>
              </a:rPr>
              <a:t> = </a:t>
            </a:r>
            <a:r>
              <a:rPr lang="en-GB" sz="1400" err="1">
                <a:latin typeface="Consolas" panose="020B0609020204030204" pitchFamily="49" charset="0"/>
              </a:rPr>
              <a:t>BytesIO</a:t>
            </a:r>
            <a:r>
              <a:rPr lang="en-GB" sz="1400">
                <a:latin typeface="Consolas" panose="020B0609020204030204" pitchFamily="49" charset="0"/>
              </a:rPr>
              <a:t>(</a:t>
            </a:r>
            <a:r>
              <a:rPr lang="en-GB" sz="1400" err="1">
                <a:latin typeface="Consolas" panose="020B0609020204030204" pitchFamily="49" charset="0"/>
              </a:rPr>
              <a:t>decoded_img</a:t>
            </a:r>
            <a:r>
              <a:rPr lang="en-GB" sz="1400">
                <a:latin typeface="Consolas" panose="020B0609020204030204" pitchFamily="49" charset="0"/>
              </a:rPr>
              <a:t>)</a:t>
            </a:r>
          </a:p>
          <a:p>
            <a:r>
              <a:rPr lang="en-GB" sz="1400" err="1">
                <a:latin typeface="Consolas" panose="020B0609020204030204" pitchFamily="49" charset="0"/>
              </a:rPr>
              <a:t>pil_img</a:t>
            </a:r>
            <a:r>
              <a:rPr lang="en-GB" sz="1400">
                <a:latin typeface="Consolas" panose="020B0609020204030204" pitchFamily="49" charset="0"/>
              </a:rPr>
              <a:t> = </a:t>
            </a:r>
            <a:r>
              <a:rPr lang="en-GB" sz="1400" err="1">
                <a:latin typeface="Consolas" panose="020B0609020204030204" pitchFamily="49" charset="0"/>
              </a:rPr>
              <a:t>Image.open</a:t>
            </a:r>
            <a:r>
              <a:rPr lang="en-GB" sz="1400">
                <a:latin typeface="Consolas" panose="020B0609020204030204" pitchFamily="49" charset="0"/>
              </a:rPr>
              <a:t>(</a:t>
            </a:r>
            <a:r>
              <a:rPr lang="en-GB" sz="1400" err="1">
                <a:latin typeface="Consolas" panose="020B0609020204030204" pitchFamily="49" charset="0"/>
              </a:rPr>
              <a:t>img_buffer</a:t>
            </a:r>
            <a:r>
              <a:rPr lang="en-GB" sz="1400">
                <a:latin typeface="Consolas" panose="020B0609020204030204" pitchFamily="49" charset="0"/>
              </a:rPr>
              <a:t>).convert("RGB")</a:t>
            </a:r>
            <a:endParaRPr lang="en-GB" sz="1400" b="0">
              <a:effectLst/>
              <a:latin typeface="Consolas" panose="020B0609020204030204" pitchFamily="49" charset="0"/>
            </a:endParaRPr>
          </a:p>
        </p:txBody>
      </p:sp>
      <p:sp>
        <p:nvSpPr>
          <p:cNvPr id="10" name="Rectangle 9">
            <a:extLst>
              <a:ext uri="{FF2B5EF4-FFF2-40B4-BE49-F238E27FC236}">
                <a16:creationId xmlns:a16="http://schemas.microsoft.com/office/drawing/2014/main" id="{7645849F-0AAD-404E-B38C-A025CB99DCC8}"/>
              </a:ext>
            </a:extLst>
          </p:cNvPr>
          <p:cNvSpPr/>
          <p:nvPr/>
        </p:nvSpPr>
        <p:spPr>
          <a:xfrm>
            <a:off x="2575034" y="2678596"/>
            <a:ext cx="6747640" cy="307777"/>
          </a:xfrm>
          <a:prstGeom prst="rect">
            <a:avLst/>
          </a:prstGeom>
        </p:spPr>
        <p:txBody>
          <a:bodyPr wrap="square">
            <a:spAutoFit/>
          </a:bodyPr>
          <a:lstStyle/>
          <a:p>
            <a:r>
              <a:rPr lang="fr-FR" sz="1400" err="1">
                <a:latin typeface="Consolas" panose="020B0609020204030204" pitchFamily="49" charset="0"/>
              </a:rPr>
              <a:t>Image.open</a:t>
            </a:r>
            <a:r>
              <a:rPr lang="fr-FR" sz="1400">
                <a:latin typeface="Consolas" panose="020B0609020204030204" pitchFamily="49" charset="0"/>
              </a:rPr>
              <a:t>(</a:t>
            </a:r>
            <a:r>
              <a:rPr lang="fr-FR" sz="1400" err="1">
                <a:latin typeface="Consolas" panose="020B0609020204030204" pitchFamily="49" charset="0"/>
              </a:rPr>
              <a:t>request.files</a:t>
            </a:r>
            <a:r>
              <a:rPr lang="fr-FR" sz="1400">
                <a:latin typeface="Consolas" panose="020B0609020204030204" pitchFamily="49" charset="0"/>
              </a:rPr>
              <a:t>['image']).</a:t>
            </a:r>
            <a:r>
              <a:rPr lang="fr-FR" sz="1400" err="1">
                <a:latin typeface="Consolas" panose="020B0609020204030204" pitchFamily="49" charset="0"/>
              </a:rPr>
              <a:t>convert</a:t>
            </a:r>
            <a:r>
              <a:rPr lang="fr-FR" sz="1400">
                <a:latin typeface="Consolas" panose="020B0609020204030204" pitchFamily="49" charset="0"/>
              </a:rPr>
              <a:t>("RGB")</a:t>
            </a:r>
            <a:endParaRPr lang="fr-FR" sz="1400" b="0">
              <a:effectLst/>
              <a:latin typeface="Consolas" panose="020B0609020204030204" pitchFamily="49" charset="0"/>
            </a:endParaRPr>
          </a:p>
        </p:txBody>
      </p:sp>
    </p:spTree>
    <p:extLst>
      <p:ext uri="{BB962C8B-B14F-4D97-AF65-F5344CB8AC3E}">
        <p14:creationId xmlns:p14="http://schemas.microsoft.com/office/powerpoint/2010/main" val="1638992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44F4D-392D-445A-9497-29B7F6C6E5FA}"/>
              </a:ext>
            </a:extLst>
          </p:cNvPr>
          <p:cNvSpPr>
            <a:spLocks noGrp="1"/>
          </p:cNvSpPr>
          <p:nvPr>
            <p:ph type="ctrTitle"/>
          </p:nvPr>
        </p:nvSpPr>
        <p:spPr/>
        <p:txBody>
          <a:bodyPr/>
          <a:lstStyle/>
          <a:p>
            <a:r>
              <a:rPr lang="en-GB"/>
              <a:t>Batching</a:t>
            </a:r>
          </a:p>
        </p:txBody>
      </p:sp>
      <p:grpSp>
        <p:nvGrpSpPr>
          <p:cNvPr id="37" name="Group 36">
            <a:extLst>
              <a:ext uri="{FF2B5EF4-FFF2-40B4-BE49-F238E27FC236}">
                <a16:creationId xmlns:a16="http://schemas.microsoft.com/office/drawing/2014/main" id="{6F4DD6AD-AD52-4BBD-8AF5-C28F53E2048F}"/>
              </a:ext>
            </a:extLst>
          </p:cNvPr>
          <p:cNvGrpSpPr/>
          <p:nvPr/>
        </p:nvGrpSpPr>
        <p:grpSpPr>
          <a:xfrm>
            <a:off x="961834" y="2020955"/>
            <a:ext cx="3746264" cy="405076"/>
            <a:chOff x="861512" y="1768216"/>
            <a:chExt cx="2338971" cy="252908"/>
          </a:xfrm>
        </p:grpSpPr>
        <p:pic>
          <p:nvPicPr>
            <p:cNvPr id="5" name="Picture 4">
              <a:extLst>
                <a:ext uri="{FF2B5EF4-FFF2-40B4-BE49-F238E27FC236}">
                  <a16:creationId xmlns:a16="http://schemas.microsoft.com/office/drawing/2014/main" id="{C7091888-684A-4F9B-A4AE-CD8BB1D6B0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512" y="1768217"/>
              <a:ext cx="259592" cy="252907"/>
            </a:xfrm>
            <a:prstGeom prst="rect">
              <a:avLst/>
            </a:prstGeom>
          </p:spPr>
        </p:pic>
        <p:pic>
          <p:nvPicPr>
            <p:cNvPr id="6" name="Picture 5">
              <a:extLst>
                <a:ext uri="{FF2B5EF4-FFF2-40B4-BE49-F238E27FC236}">
                  <a16:creationId xmlns:a16="http://schemas.microsoft.com/office/drawing/2014/main" id="{603F31A8-2EDD-40CC-B2D3-94FAAF75CC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4455" y="1768217"/>
              <a:ext cx="259592" cy="252907"/>
            </a:xfrm>
            <a:prstGeom prst="rect">
              <a:avLst/>
            </a:prstGeom>
          </p:spPr>
        </p:pic>
        <p:pic>
          <p:nvPicPr>
            <p:cNvPr id="7" name="Picture 6">
              <a:extLst>
                <a:ext uri="{FF2B5EF4-FFF2-40B4-BE49-F238E27FC236}">
                  <a16:creationId xmlns:a16="http://schemas.microsoft.com/office/drawing/2014/main" id="{EFD2A33F-447E-4BA1-B52F-3A6146A42A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064" y="1768217"/>
              <a:ext cx="259592" cy="252907"/>
            </a:xfrm>
            <a:prstGeom prst="rect">
              <a:avLst/>
            </a:prstGeom>
          </p:spPr>
        </p:pic>
        <p:pic>
          <p:nvPicPr>
            <p:cNvPr id="8" name="Picture 7">
              <a:extLst>
                <a:ext uri="{FF2B5EF4-FFF2-40B4-BE49-F238E27FC236}">
                  <a16:creationId xmlns:a16="http://schemas.microsoft.com/office/drawing/2014/main" id="{F549A93B-2CBD-4B94-BF3B-5CE9CB2F32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7673" y="1768217"/>
              <a:ext cx="259592" cy="252907"/>
            </a:xfrm>
            <a:prstGeom prst="rect">
              <a:avLst/>
            </a:prstGeom>
          </p:spPr>
        </p:pic>
        <p:pic>
          <p:nvPicPr>
            <p:cNvPr id="9" name="Picture 8">
              <a:extLst>
                <a:ext uri="{FF2B5EF4-FFF2-40B4-BE49-F238E27FC236}">
                  <a16:creationId xmlns:a16="http://schemas.microsoft.com/office/drawing/2014/main" id="{DA67F161-AF71-4E20-BED6-972584D25C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9282" y="1768217"/>
              <a:ext cx="259592" cy="252907"/>
            </a:xfrm>
            <a:prstGeom prst="rect">
              <a:avLst/>
            </a:prstGeom>
          </p:spPr>
        </p:pic>
        <p:pic>
          <p:nvPicPr>
            <p:cNvPr id="10" name="Picture 9">
              <a:extLst>
                <a:ext uri="{FF2B5EF4-FFF2-40B4-BE49-F238E27FC236}">
                  <a16:creationId xmlns:a16="http://schemas.microsoft.com/office/drawing/2014/main" id="{D2D29363-DB19-49C7-B7BA-1727F8271C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0891" y="1768216"/>
              <a:ext cx="259592" cy="252907"/>
            </a:xfrm>
            <a:prstGeom prst="rect">
              <a:avLst/>
            </a:prstGeom>
          </p:spPr>
        </p:pic>
      </p:grpSp>
      <p:sp>
        <p:nvSpPr>
          <p:cNvPr id="11" name="TextBox 10">
            <a:extLst>
              <a:ext uri="{FF2B5EF4-FFF2-40B4-BE49-F238E27FC236}">
                <a16:creationId xmlns:a16="http://schemas.microsoft.com/office/drawing/2014/main" id="{CE724759-DFE4-4B93-91ED-B4E6D6A829DF}"/>
              </a:ext>
            </a:extLst>
          </p:cNvPr>
          <p:cNvSpPr txBox="1"/>
          <p:nvPr/>
        </p:nvSpPr>
        <p:spPr>
          <a:xfrm rot="16200000">
            <a:off x="-404927" y="2546074"/>
            <a:ext cx="1766879" cy="461665"/>
          </a:xfrm>
          <a:prstGeom prst="rect">
            <a:avLst/>
          </a:prstGeom>
          <a:noFill/>
        </p:spPr>
        <p:txBody>
          <a:bodyPr wrap="square" rtlCol="0">
            <a:spAutoFit/>
          </a:bodyPr>
          <a:lstStyle/>
          <a:p>
            <a:r>
              <a:rPr lang="en-GB" sz="2400"/>
              <a:t>Requests</a:t>
            </a:r>
          </a:p>
        </p:txBody>
      </p:sp>
      <p:cxnSp>
        <p:nvCxnSpPr>
          <p:cNvPr id="13" name="Straight Arrow Connector 12">
            <a:extLst>
              <a:ext uri="{FF2B5EF4-FFF2-40B4-BE49-F238E27FC236}">
                <a16:creationId xmlns:a16="http://schemas.microsoft.com/office/drawing/2014/main" id="{965F0B3B-BED3-4D4E-BE6E-8A268E08F4E8}"/>
              </a:ext>
            </a:extLst>
          </p:cNvPr>
          <p:cNvCxnSpPr>
            <a:cxnSpLocks/>
          </p:cNvCxnSpPr>
          <p:nvPr/>
        </p:nvCxnSpPr>
        <p:spPr>
          <a:xfrm>
            <a:off x="5041586" y="2226629"/>
            <a:ext cx="933182" cy="0"/>
          </a:xfrm>
          <a:prstGeom prst="straightConnector1">
            <a:avLst/>
          </a:prstGeom>
          <a:ln w="69850">
            <a:tailEnd type="triangle"/>
          </a:ln>
        </p:spPr>
        <p:style>
          <a:lnRef idx="2">
            <a:schemeClr val="accent1"/>
          </a:lnRef>
          <a:fillRef idx="0">
            <a:schemeClr val="accent1"/>
          </a:fillRef>
          <a:effectRef idx="1">
            <a:schemeClr val="accent1"/>
          </a:effectRef>
          <a:fontRef idx="minor">
            <a:schemeClr val="tx1"/>
          </a:fontRef>
        </p:style>
      </p:cxnSp>
      <p:sp>
        <p:nvSpPr>
          <p:cNvPr id="28" name="Rectangle: Rounded Corners 27">
            <a:extLst>
              <a:ext uri="{FF2B5EF4-FFF2-40B4-BE49-F238E27FC236}">
                <a16:creationId xmlns:a16="http://schemas.microsoft.com/office/drawing/2014/main" id="{AD684D61-480F-4D0D-AB9F-17706BECAC17}"/>
              </a:ext>
            </a:extLst>
          </p:cNvPr>
          <p:cNvSpPr/>
          <p:nvPr/>
        </p:nvSpPr>
        <p:spPr>
          <a:xfrm>
            <a:off x="790354" y="3469360"/>
            <a:ext cx="1891906" cy="551774"/>
          </a:xfrm>
          <a:prstGeom prst="roundRect">
            <a:avLst/>
          </a:prstGeom>
          <a:noFill/>
          <a:ln w="31750">
            <a:solidFill>
              <a:schemeClr val="accent4">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4" name="Group 3">
            <a:extLst>
              <a:ext uri="{FF2B5EF4-FFF2-40B4-BE49-F238E27FC236}">
                <a16:creationId xmlns:a16="http://schemas.microsoft.com/office/drawing/2014/main" id="{F6AA5408-1CEC-4609-A0A4-F0ABF9E093B2}"/>
              </a:ext>
            </a:extLst>
          </p:cNvPr>
          <p:cNvGrpSpPr/>
          <p:nvPr/>
        </p:nvGrpSpPr>
        <p:grpSpPr>
          <a:xfrm>
            <a:off x="6237558" y="1485859"/>
            <a:ext cx="1608082" cy="1060846"/>
            <a:chOff x="4572000" y="1118280"/>
            <a:chExt cx="1608082" cy="1060846"/>
          </a:xfrm>
        </p:grpSpPr>
        <p:sp>
          <p:nvSpPr>
            <p:cNvPr id="14" name="Rectangle: Rounded Corners 13">
              <a:extLst>
                <a:ext uri="{FF2B5EF4-FFF2-40B4-BE49-F238E27FC236}">
                  <a16:creationId xmlns:a16="http://schemas.microsoft.com/office/drawing/2014/main" id="{18477E62-A4C6-4681-A903-DE2DA42DB1D0}"/>
                </a:ext>
              </a:extLst>
            </p:cNvPr>
            <p:cNvSpPr/>
            <p:nvPr/>
          </p:nvSpPr>
          <p:spPr>
            <a:xfrm>
              <a:off x="4572000" y="1487612"/>
              <a:ext cx="1608082" cy="691514"/>
            </a:xfrm>
            <a:prstGeom prst="round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E4545099-2F39-4F21-9BE8-99440215BAF0}"/>
                </a:ext>
              </a:extLst>
            </p:cNvPr>
            <p:cNvSpPr txBox="1"/>
            <p:nvPr/>
          </p:nvSpPr>
          <p:spPr>
            <a:xfrm>
              <a:off x="4623271" y="1118280"/>
              <a:ext cx="1505540" cy="369332"/>
            </a:xfrm>
            <a:prstGeom prst="rect">
              <a:avLst/>
            </a:prstGeom>
            <a:noFill/>
          </p:spPr>
          <p:txBody>
            <a:bodyPr wrap="none" rtlCol="0">
              <a:spAutoFit/>
            </a:bodyPr>
            <a:lstStyle/>
            <a:p>
              <a:r>
                <a:rPr lang="en-GB"/>
                <a:t>Non-batched</a:t>
              </a:r>
            </a:p>
          </p:txBody>
        </p:sp>
        <p:pic>
          <p:nvPicPr>
            <p:cNvPr id="34" name="Picture 33">
              <a:extLst>
                <a:ext uri="{FF2B5EF4-FFF2-40B4-BE49-F238E27FC236}">
                  <a16:creationId xmlns:a16="http://schemas.microsoft.com/office/drawing/2014/main" id="{74AF66BA-5DF6-4D2C-BB66-78183EAC25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5161" y="1878831"/>
              <a:ext cx="259592" cy="252907"/>
            </a:xfrm>
            <a:prstGeom prst="rect">
              <a:avLst/>
            </a:prstGeom>
          </p:spPr>
        </p:pic>
        <p:sp>
          <p:nvSpPr>
            <p:cNvPr id="3" name="TextBox 2">
              <a:extLst>
                <a:ext uri="{FF2B5EF4-FFF2-40B4-BE49-F238E27FC236}">
                  <a16:creationId xmlns:a16="http://schemas.microsoft.com/office/drawing/2014/main" id="{E488C352-575A-40C9-80DA-7FDC2EFB04EF}"/>
                </a:ext>
              </a:extLst>
            </p:cNvPr>
            <p:cNvSpPr txBox="1"/>
            <p:nvPr/>
          </p:nvSpPr>
          <p:spPr>
            <a:xfrm>
              <a:off x="5494425" y="1495638"/>
              <a:ext cx="684803" cy="369332"/>
            </a:xfrm>
            <a:prstGeom prst="rect">
              <a:avLst/>
            </a:prstGeom>
            <a:noFill/>
          </p:spPr>
          <p:txBody>
            <a:bodyPr wrap="none" rtlCol="0">
              <a:spAutoFit/>
            </a:bodyPr>
            <a:lstStyle/>
            <a:p>
              <a:r>
                <a:rPr lang="en-GB">
                  <a:solidFill>
                    <a:srgbClr val="92D050"/>
                  </a:solidFill>
                </a:rPr>
                <a:t>GPU</a:t>
              </a:r>
            </a:p>
          </p:txBody>
        </p:sp>
      </p:grpSp>
      <p:grpSp>
        <p:nvGrpSpPr>
          <p:cNvPr id="12" name="Group 11">
            <a:extLst>
              <a:ext uri="{FF2B5EF4-FFF2-40B4-BE49-F238E27FC236}">
                <a16:creationId xmlns:a16="http://schemas.microsoft.com/office/drawing/2014/main" id="{A5EACE90-F9B6-4B32-825A-5C012054E78B}"/>
              </a:ext>
            </a:extLst>
          </p:cNvPr>
          <p:cNvGrpSpPr/>
          <p:nvPr/>
        </p:nvGrpSpPr>
        <p:grpSpPr>
          <a:xfrm>
            <a:off x="6236704" y="2941842"/>
            <a:ext cx="1608082" cy="1055035"/>
            <a:chOff x="4614097" y="2387084"/>
            <a:chExt cx="1608082" cy="1055035"/>
          </a:xfrm>
        </p:grpSpPr>
        <p:sp>
          <p:nvSpPr>
            <p:cNvPr id="16" name="Rectangle: Rounded Corners 15">
              <a:extLst>
                <a:ext uri="{FF2B5EF4-FFF2-40B4-BE49-F238E27FC236}">
                  <a16:creationId xmlns:a16="http://schemas.microsoft.com/office/drawing/2014/main" id="{4A137FA2-19EF-4D18-8281-517FF8E03C0C}"/>
                </a:ext>
              </a:extLst>
            </p:cNvPr>
            <p:cNvSpPr/>
            <p:nvPr/>
          </p:nvSpPr>
          <p:spPr>
            <a:xfrm>
              <a:off x="4614097" y="2750605"/>
              <a:ext cx="1608082" cy="691514"/>
            </a:xfrm>
            <a:prstGeom prst="round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3C8D893E-7D1F-4447-B0A8-E052DC5EB564}"/>
                </a:ext>
              </a:extLst>
            </p:cNvPr>
            <p:cNvSpPr txBox="1"/>
            <p:nvPr/>
          </p:nvSpPr>
          <p:spPr>
            <a:xfrm>
              <a:off x="4902612" y="2387084"/>
              <a:ext cx="1031051" cy="369332"/>
            </a:xfrm>
            <a:prstGeom prst="rect">
              <a:avLst/>
            </a:prstGeom>
            <a:noFill/>
          </p:spPr>
          <p:txBody>
            <a:bodyPr wrap="none" rtlCol="0">
              <a:spAutoFit/>
            </a:bodyPr>
            <a:lstStyle/>
            <a:p>
              <a:r>
                <a:rPr lang="en-GB"/>
                <a:t>Batched</a:t>
              </a:r>
            </a:p>
          </p:txBody>
        </p:sp>
        <p:grpSp>
          <p:nvGrpSpPr>
            <p:cNvPr id="30" name="Group 29">
              <a:extLst>
                <a:ext uri="{FF2B5EF4-FFF2-40B4-BE49-F238E27FC236}">
                  <a16:creationId xmlns:a16="http://schemas.microsoft.com/office/drawing/2014/main" id="{3BD02987-DF2F-42E8-9650-7D2686E7D8CD}"/>
                </a:ext>
              </a:extLst>
            </p:cNvPr>
            <p:cNvGrpSpPr/>
            <p:nvPr/>
          </p:nvGrpSpPr>
          <p:grpSpPr>
            <a:xfrm>
              <a:off x="4951943" y="3123713"/>
              <a:ext cx="1102810" cy="252908"/>
              <a:chOff x="2120277" y="3041720"/>
              <a:chExt cx="1102810" cy="252908"/>
            </a:xfrm>
          </p:grpSpPr>
          <p:pic>
            <p:nvPicPr>
              <p:cNvPr id="31" name="Picture 30">
                <a:extLst>
                  <a:ext uri="{FF2B5EF4-FFF2-40B4-BE49-F238E27FC236}">
                    <a16:creationId xmlns:a16="http://schemas.microsoft.com/office/drawing/2014/main" id="{108CC114-F5CF-466E-B724-4438839AAD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0277" y="3041721"/>
                <a:ext cx="259592" cy="252907"/>
              </a:xfrm>
              <a:prstGeom prst="rect">
                <a:avLst/>
              </a:prstGeom>
            </p:spPr>
          </p:pic>
          <p:pic>
            <p:nvPicPr>
              <p:cNvPr id="32" name="Picture 31">
                <a:extLst>
                  <a:ext uri="{FF2B5EF4-FFF2-40B4-BE49-F238E27FC236}">
                    <a16:creationId xmlns:a16="http://schemas.microsoft.com/office/drawing/2014/main" id="{AB0FBA10-1A12-4793-A03C-75A8B882DE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1886" y="3041721"/>
                <a:ext cx="259592" cy="252907"/>
              </a:xfrm>
              <a:prstGeom prst="rect">
                <a:avLst/>
              </a:prstGeom>
            </p:spPr>
          </p:pic>
          <p:pic>
            <p:nvPicPr>
              <p:cNvPr id="33" name="Picture 32">
                <a:extLst>
                  <a:ext uri="{FF2B5EF4-FFF2-40B4-BE49-F238E27FC236}">
                    <a16:creationId xmlns:a16="http://schemas.microsoft.com/office/drawing/2014/main" id="{C1EF73E9-9EDA-4E3A-9E97-9223A92C37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3495" y="3041720"/>
                <a:ext cx="259592" cy="252907"/>
              </a:xfrm>
              <a:prstGeom prst="rect">
                <a:avLst/>
              </a:prstGeom>
            </p:spPr>
          </p:pic>
        </p:grpSp>
        <p:sp>
          <p:nvSpPr>
            <p:cNvPr id="35" name="TextBox 34">
              <a:extLst>
                <a:ext uri="{FF2B5EF4-FFF2-40B4-BE49-F238E27FC236}">
                  <a16:creationId xmlns:a16="http://schemas.microsoft.com/office/drawing/2014/main" id="{85AA734C-0A75-40CF-8955-4CB8C42B6451}"/>
                </a:ext>
              </a:extLst>
            </p:cNvPr>
            <p:cNvSpPr txBox="1"/>
            <p:nvPr/>
          </p:nvSpPr>
          <p:spPr>
            <a:xfrm>
              <a:off x="5537375" y="2745690"/>
              <a:ext cx="684803" cy="369332"/>
            </a:xfrm>
            <a:prstGeom prst="rect">
              <a:avLst/>
            </a:prstGeom>
            <a:noFill/>
          </p:spPr>
          <p:txBody>
            <a:bodyPr wrap="none" rtlCol="0">
              <a:spAutoFit/>
            </a:bodyPr>
            <a:lstStyle/>
            <a:p>
              <a:r>
                <a:rPr lang="en-GB">
                  <a:solidFill>
                    <a:srgbClr val="92D050"/>
                  </a:solidFill>
                </a:rPr>
                <a:t>GPU</a:t>
              </a:r>
            </a:p>
          </p:txBody>
        </p:sp>
      </p:grpSp>
      <p:cxnSp>
        <p:nvCxnSpPr>
          <p:cNvPr id="38" name="Straight Arrow Connector 37">
            <a:extLst>
              <a:ext uri="{FF2B5EF4-FFF2-40B4-BE49-F238E27FC236}">
                <a16:creationId xmlns:a16="http://schemas.microsoft.com/office/drawing/2014/main" id="{7A5A9066-E5FC-447B-80FB-51ACAF4C2B7A}"/>
              </a:ext>
            </a:extLst>
          </p:cNvPr>
          <p:cNvCxnSpPr>
            <a:cxnSpLocks/>
          </p:cNvCxnSpPr>
          <p:nvPr/>
        </p:nvCxnSpPr>
        <p:spPr>
          <a:xfrm>
            <a:off x="5041586" y="3711520"/>
            <a:ext cx="933182" cy="0"/>
          </a:xfrm>
          <a:prstGeom prst="straightConnector1">
            <a:avLst/>
          </a:prstGeom>
          <a:ln w="69850">
            <a:tailEnd type="triangle"/>
          </a:ln>
        </p:spPr>
        <p:style>
          <a:lnRef idx="2">
            <a:schemeClr val="accent1"/>
          </a:lnRef>
          <a:fillRef idx="0">
            <a:schemeClr val="accent1"/>
          </a:fillRef>
          <a:effectRef idx="1">
            <a:schemeClr val="accent1"/>
          </a:effectRef>
          <a:fontRef idx="minor">
            <a:schemeClr val="tx1"/>
          </a:fontRef>
        </p:style>
      </p:cxnSp>
      <p:grpSp>
        <p:nvGrpSpPr>
          <p:cNvPr id="39" name="Group 38">
            <a:extLst>
              <a:ext uri="{FF2B5EF4-FFF2-40B4-BE49-F238E27FC236}">
                <a16:creationId xmlns:a16="http://schemas.microsoft.com/office/drawing/2014/main" id="{1B0A88CD-2A67-474B-BB7C-1F629953CBC9}"/>
              </a:ext>
            </a:extLst>
          </p:cNvPr>
          <p:cNvGrpSpPr/>
          <p:nvPr/>
        </p:nvGrpSpPr>
        <p:grpSpPr>
          <a:xfrm>
            <a:off x="921281" y="3542710"/>
            <a:ext cx="3746264" cy="405076"/>
            <a:chOff x="861512" y="1768216"/>
            <a:chExt cx="2338971" cy="252908"/>
          </a:xfrm>
        </p:grpSpPr>
        <p:pic>
          <p:nvPicPr>
            <p:cNvPr id="40" name="Picture 39">
              <a:extLst>
                <a:ext uri="{FF2B5EF4-FFF2-40B4-BE49-F238E27FC236}">
                  <a16:creationId xmlns:a16="http://schemas.microsoft.com/office/drawing/2014/main" id="{8A6E3753-F83E-4E31-B067-4DA370A297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512" y="1768217"/>
              <a:ext cx="259592" cy="252907"/>
            </a:xfrm>
            <a:prstGeom prst="rect">
              <a:avLst/>
            </a:prstGeom>
          </p:spPr>
        </p:pic>
        <p:pic>
          <p:nvPicPr>
            <p:cNvPr id="41" name="Picture 40">
              <a:extLst>
                <a:ext uri="{FF2B5EF4-FFF2-40B4-BE49-F238E27FC236}">
                  <a16:creationId xmlns:a16="http://schemas.microsoft.com/office/drawing/2014/main" id="{4C74A59A-3117-44B7-9C6E-A411D7B76C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4455" y="1768217"/>
              <a:ext cx="259592" cy="252907"/>
            </a:xfrm>
            <a:prstGeom prst="rect">
              <a:avLst/>
            </a:prstGeom>
          </p:spPr>
        </p:pic>
        <p:pic>
          <p:nvPicPr>
            <p:cNvPr id="42" name="Picture 41">
              <a:extLst>
                <a:ext uri="{FF2B5EF4-FFF2-40B4-BE49-F238E27FC236}">
                  <a16:creationId xmlns:a16="http://schemas.microsoft.com/office/drawing/2014/main" id="{193E82C7-04DB-4CB6-BCD8-9675E126D3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064" y="1768217"/>
              <a:ext cx="259592" cy="252907"/>
            </a:xfrm>
            <a:prstGeom prst="rect">
              <a:avLst/>
            </a:prstGeom>
          </p:spPr>
        </p:pic>
        <p:pic>
          <p:nvPicPr>
            <p:cNvPr id="43" name="Picture 42">
              <a:extLst>
                <a:ext uri="{FF2B5EF4-FFF2-40B4-BE49-F238E27FC236}">
                  <a16:creationId xmlns:a16="http://schemas.microsoft.com/office/drawing/2014/main" id="{038CE254-26FB-447C-9102-37CDD7060D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7673" y="1768217"/>
              <a:ext cx="259592" cy="252907"/>
            </a:xfrm>
            <a:prstGeom prst="rect">
              <a:avLst/>
            </a:prstGeom>
          </p:spPr>
        </p:pic>
        <p:pic>
          <p:nvPicPr>
            <p:cNvPr id="44" name="Picture 43">
              <a:extLst>
                <a:ext uri="{FF2B5EF4-FFF2-40B4-BE49-F238E27FC236}">
                  <a16:creationId xmlns:a16="http://schemas.microsoft.com/office/drawing/2014/main" id="{D42F5FFE-FD98-4D22-A2C8-D952D7AC9C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9282" y="1768217"/>
              <a:ext cx="259592" cy="252907"/>
            </a:xfrm>
            <a:prstGeom prst="rect">
              <a:avLst/>
            </a:prstGeom>
          </p:spPr>
        </p:pic>
        <p:pic>
          <p:nvPicPr>
            <p:cNvPr id="45" name="Picture 44">
              <a:extLst>
                <a:ext uri="{FF2B5EF4-FFF2-40B4-BE49-F238E27FC236}">
                  <a16:creationId xmlns:a16="http://schemas.microsoft.com/office/drawing/2014/main" id="{CD2B8971-AFA1-4154-A953-87B1D4A631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0891" y="1768216"/>
              <a:ext cx="259592" cy="252907"/>
            </a:xfrm>
            <a:prstGeom prst="rect">
              <a:avLst/>
            </a:prstGeom>
          </p:spPr>
        </p:pic>
      </p:grpSp>
      <p:sp>
        <p:nvSpPr>
          <p:cNvPr id="46" name="Rectangle: Rounded Corners 45">
            <a:extLst>
              <a:ext uri="{FF2B5EF4-FFF2-40B4-BE49-F238E27FC236}">
                <a16:creationId xmlns:a16="http://schemas.microsoft.com/office/drawing/2014/main" id="{2CD1B507-C2D1-436A-930B-CC798340B9EF}"/>
              </a:ext>
            </a:extLst>
          </p:cNvPr>
          <p:cNvSpPr/>
          <p:nvPr/>
        </p:nvSpPr>
        <p:spPr>
          <a:xfrm>
            <a:off x="2844277" y="3469360"/>
            <a:ext cx="1891906" cy="551774"/>
          </a:xfrm>
          <a:prstGeom prst="roundRect">
            <a:avLst/>
          </a:prstGeom>
          <a:noFill/>
          <a:ln w="31750">
            <a:solidFill>
              <a:schemeClr val="accent4">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49065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E97AA-7451-452B-A288-E284E0B7A03A}"/>
              </a:ext>
            </a:extLst>
          </p:cNvPr>
          <p:cNvSpPr>
            <a:spLocks noGrp="1"/>
          </p:cNvSpPr>
          <p:nvPr>
            <p:ph type="ctrTitle"/>
          </p:nvPr>
        </p:nvSpPr>
        <p:spPr/>
        <p:txBody>
          <a:bodyPr/>
          <a:lstStyle/>
          <a:p>
            <a:r>
              <a:rPr lang="en-GB"/>
              <a:t>HTTP</a:t>
            </a:r>
          </a:p>
        </p:txBody>
      </p:sp>
      <p:grpSp>
        <p:nvGrpSpPr>
          <p:cNvPr id="215" name="Group 214">
            <a:extLst>
              <a:ext uri="{FF2B5EF4-FFF2-40B4-BE49-F238E27FC236}">
                <a16:creationId xmlns:a16="http://schemas.microsoft.com/office/drawing/2014/main" id="{26763D65-7008-41A7-8F30-74D2BB1C2153}"/>
              </a:ext>
            </a:extLst>
          </p:cNvPr>
          <p:cNvGrpSpPr/>
          <p:nvPr/>
        </p:nvGrpSpPr>
        <p:grpSpPr>
          <a:xfrm>
            <a:off x="7121521" y="1636467"/>
            <a:ext cx="1707509" cy="2565412"/>
            <a:chOff x="7568599" y="1646017"/>
            <a:chExt cx="1707509" cy="2565412"/>
          </a:xfrm>
        </p:grpSpPr>
        <p:grpSp>
          <p:nvGrpSpPr>
            <p:cNvPr id="84" name="Group 83">
              <a:extLst>
                <a:ext uri="{FF2B5EF4-FFF2-40B4-BE49-F238E27FC236}">
                  <a16:creationId xmlns:a16="http://schemas.microsoft.com/office/drawing/2014/main" id="{0F7F49AE-4F80-44AC-BEAD-F6EC71465B33}"/>
                </a:ext>
              </a:extLst>
            </p:cNvPr>
            <p:cNvGrpSpPr/>
            <p:nvPr/>
          </p:nvGrpSpPr>
          <p:grpSpPr>
            <a:xfrm>
              <a:off x="7973483" y="1928034"/>
              <a:ext cx="964726" cy="2283395"/>
              <a:chOff x="4309073" y="1341092"/>
              <a:chExt cx="964726" cy="2283395"/>
            </a:xfrm>
          </p:grpSpPr>
          <p:grpSp>
            <p:nvGrpSpPr>
              <p:cNvPr id="85" name="Group 84">
                <a:extLst>
                  <a:ext uri="{FF2B5EF4-FFF2-40B4-BE49-F238E27FC236}">
                    <a16:creationId xmlns:a16="http://schemas.microsoft.com/office/drawing/2014/main" id="{A566B8F9-521B-4447-9E3A-2148DE165E8D}"/>
                  </a:ext>
                </a:extLst>
              </p:cNvPr>
              <p:cNvGrpSpPr/>
              <p:nvPr/>
            </p:nvGrpSpPr>
            <p:grpSpPr>
              <a:xfrm>
                <a:off x="4309073" y="1341092"/>
                <a:ext cx="964726" cy="2283395"/>
                <a:chOff x="863364" y="1833053"/>
                <a:chExt cx="964726" cy="1926620"/>
              </a:xfrm>
            </p:grpSpPr>
            <p:cxnSp>
              <p:nvCxnSpPr>
                <p:cNvPr id="95" name="Straight Arrow Connector 94">
                  <a:extLst>
                    <a:ext uri="{FF2B5EF4-FFF2-40B4-BE49-F238E27FC236}">
                      <a16:creationId xmlns:a16="http://schemas.microsoft.com/office/drawing/2014/main" id="{96A2AD23-032F-4EE6-8B06-FD2B5DC1D10C}"/>
                    </a:ext>
                  </a:extLst>
                </p:cNvPr>
                <p:cNvCxnSpPr/>
                <p:nvPr/>
              </p:nvCxnSpPr>
              <p:spPr>
                <a:xfrm>
                  <a:off x="863364" y="1833053"/>
                  <a:ext cx="0" cy="1926620"/>
                </a:xfrm>
                <a:prstGeom prst="straightConnector1">
                  <a:avLst/>
                </a:prstGeom>
                <a:ln>
                  <a:solidFill>
                    <a:schemeClr val="tx1">
                      <a:lumMod val="65000"/>
                      <a:lumOff val="3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96" name="Straight Arrow Connector 95">
                  <a:extLst>
                    <a:ext uri="{FF2B5EF4-FFF2-40B4-BE49-F238E27FC236}">
                      <a16:creationId xmlns:a16="http://schemas.microsoft.com/office/drawing/2014/main" id="{90A454BF-E538-4B6C-A134-32A154FE3C25}"/>
                    </a:ext>
                  </a:extLst>
                </p:cNvPr>
                <p:cNvCxnSpPr/>
                <p:nvPr/>
              </p:nvCxnSpPr>
              <p:spPr>
                <a:xfrm>
                  <a:off x="1828090" y="1833053"/>
                  <a:ext cx="0" cy="1926620"/>
                </a:xfrm>
                <a:prstGeom prst="straightConnector1">
                  <a:avLst/>
                </a:prstGeom>
                <a:ln>
                  <a:solidFill>
                    <a:schemeClr val="tx1">
                      <a:lumMod val="65000"/>
                      <a:lumOff val="35000"/>
                    </a:schemeClr>
                  </a:solidFill>
                  <a:tailEnd type="triangle"/>
                </a:ln>
              </p:spPr>
              <p:style>
                <a:lnRef idx="2">
                  <a:schemeClr val="accent1"/>
                </a:lnRef>
                <a:fillRef idx="0">
                  <a:schemeClr val="accent1"/>
                </a:fillRef>
                <a:effectRef idx="1">
                  <a:schemeClr val="accent1"/>
                </a:effectRef>
                <a:fontRef idx="minor">
                  <a:schemeClr val="tx1"/>
                </a:fontRef>
              </p:style>
            </p:cxnSp>
          </p:grpSp>
          <p:grpSp>
            <p:nvGrpSpPr>
              <p:cNvPr id="86" name="Group 85">
                <a:extLst>
                  <a:ext uri="{FF2B5EF4-FFF2-40B4-BE49-F238E27FC236}">
                    <a16:creationId xmlns:a16="http://schemas.microsoft.com/office/drawing/2014/main" id="{47EAD5FE-1677-4902-BB2F-CA9B5160C22E}"/>
                  </a:ext>
                </a:extLst>
              </p:cNvPr>
              <p:cNvGrpSpPr/>
              <p:nvPr/>
            </p:nvGrpSpPr>
            <p:grpSpPr>
              <a:xfrm>
                <a:off x="4345866" y="1432169"/>
                <a:ext cx="905478" cy="1104948"/>
                <a:chOff x="353270" y="1501317"/>
                <a:chExt cx="905478" cy="1104948"/>
              </a:xfrm>
            </p:grpSpPr>
            <p:cxnSp>
              <p:nvCxnSpPr>
                <p:cNvPr id="93" name="Straight Arrow Connector 92">
                  <a:extLst>
                    <a:ext uri="{FF2B5EF4-FFF2-40B4-BE49-F238E27FC236}">
                      <a16:creationId xmlns:a16="http://schemas.microsoft.com/office/drawing/2014/main" id="{FF67E7E1-F002-45F3-81A4-63D18EE6F0C0}"/>
                    </a:ext>
                  </a:extLst>
                </p:cNvPr>
                <p:cNvCxnSpPr/>
                <p:nvPr/>
              </p:nvCxnSpPr>
              <p:spPr>
                <a:xfrm>
                  <a:off x="353270" y="1501317"/>
                  <a:ext cx="905478" cy="212651"/>
                </a:xfrm>
                <a:prstGeom prst="straightConnector1">
                  <a:avLst/>
                </a:prstGeom>
                <a:ln>
                  <a:solidFill>
                    <a:schemeClr val="tx2">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94" name="Straight Arrow Connector 93">
                  <a:extLst>
                    <a:ext uri="{FF2B5EF4-FFF2-40B4-BE49-F238E27FC236}">
                      <a16:creationId xmlns:a16="http://schemas.microsoft.com/office/drawing/2014/main" id="{DB416D1F-064B-4BB2-B630-5AE2FBB02FFD}"/>
                    </a:ext>
                  </a:extLst>
                </p:cNvPr>
                <p:cNvCxnSpPr>
                  <a:cxnSpLocks/>
                </p:cNvCxnSpPr>
                <p:nvPr/>
              </p:nvCxnSpPr>
              <p:spPr>
                <a:xfrm flipH="1">
                  <a:off x="364655" y="1797783"/>
                  <a:ext cx="886605" cy="808482"/>
                </a:xfrm>
                <a:prstGeom prst="straightConnector1">
                  <a:avLst/>
                </a:prstGeom>
                <a:ln>
                  <a:solidFill>
                    <a:srgbClr val="D892DA"/>
                  </a:solidFill>
                  <a:tailEnd type="triangle"/>
                </a:ln>
              </p:spPr>
              <p:style>
                <a:lnRef idx="2">
                  <a:schemeClr val="accent1"/>
                </a:lnRef>
                <a:fillRef idx="0">
                  <a:schemeClr val="accent1"/>
                </a:fillRef>
                <a:effectRef idx="1">
                  <a:schemeClr val="accent1"/>
                </a:effectRef>
                <a:fontRef idx="minor">
                  <a:schemeClr val="tx1"/>
                </a:fontRef>
              </p:style>
            </p:cxnSp>
          </p:grpSp>
          <p:grpSp>
            <p:nvGrpSpPr>
              <p:cNvPr id="87" name="Group 86">
                <a:extLst>
                  <a:ext uri="{FF2B5EF4-FFF2-40B4-BE49-F238E27FC236}">
                    <a16:creationId xmlns:a16="http://schemas.microsoft.com/office/drawing/2014/main" id="{7259F58A-90A7-4153-8608-802843B230A1}"/>
                  </a:ext>
                </a:extLst>
              </p:cNvPr>
              <p:cNvGrpSpPr/>
              <p:nvPr/>
            </p:nvGrpSpPr>
            <p:grpSpPr>
              <a:xfrm>
                <a:off x="4342121" y="1600063"/>
                <a:ext cx="905478" cy="523343"/>
                <a:chOff x="353270" y="1501317"/>
                <a:chExt cx="905478" cy="523343"/>
              </a:xfrm>
            </p:grpSpPr>
            <p:cxnSp>
              <p:nvCxnSpPr>
                <p:cNvPr id="91" name="Straight Arrow Connector 90">
                  <a:extLst>
                    <a:ext uri="{FF2B5EF4-FFF2-40B4-BE49-F238E27FC236}">
                      <a16:creationId xmlns:a16="http://schemas.microsoft.com/office/drawing/2014/main" id="{A2A60E03-A081-452A-AFFF-BFE0A42099BB}"/>
                    </a:ext>
                  </a:extLst>
                </p:cNvPr>
                <p:cNvCxnSpPr/>
                <p:nvPr/>
              </p:nvCxnSpPr>
              <p:spPr>
                <a:xfrm>
                  <a:off x="353270" y="1501317"/>
                  <a:ext cx="905478" cy="212651"/>
                </a:xfrm>
                <a:prstGeom prst="straightConnector1">
                  <a:avLst/>
                </a:prstGeom>
                <a:ln>
                  <a:solidFill>
                    <a:schemeClr val="tx2">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75B48AC8-378F-41B9-A16D-C83138A1ABF6}"/>
                    </a:ext>
                  </a:extLst>
                </p:cNvPr>
                <p:cNvCxnSpPr>
                  <a:cxnSpLocks/>
                </p:cNvCxnSpPr>
                <p:nvPr/>
              </p:nvCxnSpPr>
              <p:spPr>
                <a:xfrm flipH="1">
                  <a:off x="353270" y="1797783"/>
                  <a:ext cx="897989" cy="226877"/>
                </a:xfrm>
                <a:prstGeom prst="straightConnector1">
                  <a:avLst/>
                </a:prstGeom>
                <a:ln>
                  <a:solidFill>
                    <a:srgbClr val="D892DA"/>
                  </a:solidFill>
                  <a:tailEnd type="triangle"/>
                </a:ln>
              </p:spPr>
              <p:style>
                <a:lnRef idx="2">
                  <a:schemeClr val="accent1"/>
                </a:lnRef>
                <a:fillRef idx="0">
                  <a:schemeClr val="accent1"/>
                </a:fillRef>
                <a:effectRef idx="1">
                  <a:schemeClr val="accent1"/>
                </a:effectRef>
                <a:fontRef idx="minor">
                  <a:schemeClr val="tx1"/>
                </a:fontRef>
              </p:style>
            </p:cxnSp>
          </p:grpSp>
          <p:grpSp>
            <p:nvGrpSpPr>
              <p:cNvPr id="88" name="Group 87">
                <a:extLst>
                  <a:ext uri="{FF2B5EF4-FFF2-40B4-BE49-F238E27FC236}">
                    <a16:creationId xmlns:a16="http://schemas.microsoft.com/office/drawing/2014/main" id="{C3CD0573-17DA-42D0-8B29-6E703FDC2FA7}"/>
                  </a:ext>
                </a:extLst>
              </p:cNvPr>
              <p:cNvGrpSpPr/>
              <p:nvPr/>
            </p:nvGrpSpPr>
            <p:grpSpPr>
              <a:xfrm>
                <a:off x="4342121" y="1767957"/>
                <a:ext cx="905478" cy="523343"/>
                <a:chOff x="353270" y="1501317"/>
                <a:chExt cx="905478" cy="523343"/>
              </a:xfrm>
            </p:grpSpPr>
            <p:cxnSp>
              <p:nvCxnSpPr>
                <p:cNvPr id="89" name="Straight Arrow Connector 88">
                  <a:extLst>
                    <a:ext uri="{FF2B5EF4-FFF2-40B4-BE49-F238E27FC236}">
                      <a16:creationId xmlns:a16="http://schemas.microsoft.com/office/drawing/2014/main" id="{DAEC91F3-FB06-4A2A-BC20-CC525D60C2D9}"/>
                    </a:ext>
                  </a:extLst>
                </p:cNvPr>
                <p:cNvCxnSpPr/>
                <p:nvPr/>
              </p:nvCxnSpPr>
              <p:spPr>
                <a:xfrm>
                  <a:off x="353270" y="1501317"/>
                  <a:ext cx="905478" cy="212651"/>
                </a:xfrm>
                <a:prstGeom prst="straightConnector1">
                  <a:avLst/>
                </a:prstGeom>
                <a:ln>
                  <a:solidFill>
                    <a:schemeClr val="tx2">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90" name="Straight Arrow Connector 89">
                  <a:extLst>
                    <a:ext uri="{FF2B5EF4-FFF2-40B4-BE49-F238E27FC236}">
                      <a16:creationId xmlns:a16="http://schemas.microsoft.com/office/drawing/2014/main" id="{BD971750-99DD-441D-9A1B-7CA3BDD5CDB5}"/>
                    </a:ext>
                  </a:extLst>
                </p:cNvPr>
                <p:cNvCxnSpPr>
                  <a:cxnSpLocks/>
                </p:cNvCxnSpPr>
                <p:nvPr/>
              </p:nvCxnSpPr>
              <p:spPr>
                <a:xfrm flipH="1">
                  <a:off x="353270" y="1797783"/>
                  <a:ext cx="897989" cy="226877"/>
                </a:xfrm>
                <a:prstGeom prst="straightConnector1">
                  <a:avLst/>
                </a:prstGeom>
                <a:ln>
                  <a:solidFill>
                    <a:srgbClr val="D892DA"/>
                  </a:solidFill>
                  <a:tailEnd type="triangle"/>
                </a:ln>
              </p:spPr>
              <p:style>
                <a:lnRef idx="2">
                  <a:schemeClr val="accent1"/>
                </a:lnRef>
                <a:fillRef idx="0">
                  <a:schemeClr val="accent1"/>
                </a:fillRef>
                <a:effectRef idx="1">
                  <a:schemeClr val="accent1"/>
                </a:effectRef>
                <a:fontRef idx="minor">
                  <a:schemeClr val="tx1"/>
                </a:fontRef>
              </p:style>
            </p:cxnSp>
          </p:grpSp>
        </p:grpSp>
        <p:sp>
          <p:nvSpPr>
            <p:cNvPr id="147" name="TextBox 146">
              <a:extLst>
                <a:ext uri="{FF2B5EF4-FFF2-40B4-BE49-F238E27FC236}">
                  <a16:creationId xmlns:a16="http://schemas.microsoft.com/office/drawing/2014/main" id="{0FEC0DF0-F712-4723-AA61-9D52AE8AEAAD}"/>
                </a:ext>
              </a:extLst>
            </p:cNvPr>
            <p:cNvSpPr txBox="1"/>
            <p:nvPr/>
          </p:nvSpPr>
          <p:spPr>
            <a:xfrm>
              <a:off x="7693411" y="1650270"/>
              <a:ext cx="587020" cy="276999"/>
            </a:xfrm>
            <a:prstGeom prst="rect">
              <a:avLst/>
            </a:prstGeom>
            <a:noFill/>
          </p:spPr>
          <p:txBody>
            <a:bodyPr wrap="none" rtlCol="0">
              <a:spAutoFit/>
            </a:bodyPr>
            <a:lstStyle/>
            <a:p>
              <a:r>
                <a:rPr lang="en-GB" sz="1200" b="1"/>
                <a:t>client</a:t>
              </a:r>
            </a:p>
          </p:txBody>
        </p:sp>
        <p:sp>
          <p:nvSpPr>
            <p:cNvPr id="148" name="TextBox 147">
              <a:extLst>
                <a:ext uri="{FF2B5EF4-FFF2-40B4-BE49-F238E27FC236}">
                  <a16:creationId xmlns:a16="http://schemas.microsoft.com/office/drawing/2014/main" id="{C1FFBE76-AD7F-4B60-9F86-F06E2A80ADF0}"/>
                </a:ext>
              </a:extLst>
            </p:cNvPr>
            <p:cNvSpPr txBox="1"/>
            <p:nvPr/>
          </p:nvSpPr>
          <p:spPr>
            <a:xfrm>
              <a:off x="8632983" y="1646017"/>
              <a:ext cx="643125" cy="276999"/>
            </a:xfrm>
            <a:prstGeom prst="rect">
              <a:avLst/>
            </a:prstGeom>
            <a:noFill/>
          </p:spPr>
          <p:txBody>
            <a:bodyPr wrap="none" rtlCol="0">
              <a:spAutoFit/>
            </a:bodyPr>
            <a:lstStyle/>
            <a:p>
              <a:r>
                <a:rPr lang="en-GB" sz="1200" b="1"/>
                <a:t>server</a:t>
              </a:r>
            </a:p>
          </p:txBody>
        </p:sp>
        <p:grpSp>
          <p:nvGrpSpPr>
            <p:cNvPr id="174" name="Group 173">
              <a:extLst>
                <a:ext uri="{FF2B5EF4-FFF2-40B4-BE49-F238E27FC236}">
                  <a16:creationId xmlns:a16="http://schemas.microsoft.com/office/drawing/2014/main" id="{94691605-511C-45A8-A90E-B989EDB183BF}"/>
                </a:ext>
              </a:extLst>
            </p:cNvPr>
            <p:cNvGrpSpPr/>
            <p:nvPr/>
          </p:nvGrpSpPr>
          <p:grpSpPr>
            <a:xfrm>
              <a:off x="7568599" y="1853881"/>
              <a:ext cx="516177" cy="215444"/>
              <a:chOff x="-134746" y="1292569"/>
              <a:chExt cx="516177" cy="215444"/>
            </a:xfrm>
          </p:grpSpPr>
          <p:cxnSp>
            <p:nvCxnSpPr>
              <p:cNvPr id="175" name="Straight Connector 174">
                <a:extLst>
                  <a:ext uri="{FF2B5EF4-FFF2-40B4-BE49-F238E27FC236}">
                    <a16:creationId xmlns:a16="http://schemas.microsoft.com/office/drawing/2014/main" id="{063B6CD8-655C-4C45-8996-84E5763143AA}"/>
                  </a:ext>
                </a:extLst>
              </p:cNvPr>
              <p:cNvCxnSpPr/>
              <p:nvPr/>
            </p:nvCxnSpPr>
            <p:spPr>
              <a:xfrm>
                <a:off x="159181" y="1408113"/>
                <a:ext cx="222250" cy="0"/>
              </a:xfrm>
              <a:prstGeom prst="line">
                <a:avLst/>
              </a:prstGeom>
              <a:ln>
                <a:solidFill>
                  <a:srgbClr val="30F35F"/>
                </a:solidFill>
              </a:ln>
            </p:spPr>
            <p:style>
              <a:lnRef idx="2">
                <a:schemeClr val="accent1"/>
              </a:lnRef>
              <a:fillRef idx="0">
                <a:schemeClr val="accent1"/>
              </a:fillRef>
              <a:effectRef idx="1">
                <a:schemeClr val="accent1"/>
              </a:effectRef>
              <a:fontRef idx="minor">
                <a:schemeClr val="tx1"/>
              </a:fontRef>
            </p:style>
          </p:cxnSp>
          <p:sp>
            <p:nvSpPr>
              <p:cNvPr id="176" name="TextBox 175">
                <a:extLst>
                  <a:ext uri="{FF2B5EF4-FFF2-40B4-BE49-F238E27FC236}">
                    <a16:creationId xmlns:a16="http://schemas.microsoft.com/office/drawing/2014/main" id="{51473CF3-BE35-4299-B1A0-2C27392A47E3}"/>
                  </a:ext>
                </a:extLst>
              </p:cNvPr>
              <p:cNvSpPr txBox="1"/>
              <p:nvPr/>
            </p:nvSpPr>
            <p:spPr>
              <a:xfrm rot="19196082">
                <a:off x="-134746" y="1292569"/>
                <a:ext cx="415498" cy="215444"/>
              </a:xfrm>
              <a:prstGeom prst="rect">
                <a:avLst/>
              </a:prstGeom>
              <a:noFill/>
            </p:spPr>
            <p:txBody>
              <a:bodyPr wrap="none" rtlCol="0">
                <a:spAutoFit/>
              </a:bodyPr>
              <a:lstStyle/>
              <a:p>
                <a:r>
                  <a:rPr lang="en-GB" sz="800">
                    <a:solidFill>
                      <a:srgbClr val="30F35F"/>
                    </a:solidFill>
                  </a:rPr>
                  <a:t>open</a:t>
                </a:r>
              </a:p>
            </p:txBody>
          </p:sp>
        </p:grpSp>
        <p:grpSp>
          <p:nvGrpSpPr>
            <p:cNvPr id="195" name="Group 194">
              <a:extLst>
                <a:ext uri="{FF2B5EF4-FFF2-40B4-BE49-F238E27FC236}">
                  <a16:creationId xmlns:a16="http://schemas.microsoft.com/office/drawing/2014/main" id="{FCAF8DD9-FA00-4E60-9577-7F26E76F4DC3}"/>
                </a:ext>
              </a:extLst>
            </p:cNvPr>
            <p:cNvGrpSpPr/>
            <p:nvPr/>
          </p:nvGrpSpPr>
          <p:grpSpPr>
            <a:xfrm>
              <a:off x="7621399" y="3091800"/>
              <a:ext cx="498126" cy="215444"/>
              <a:chOff x="-63355" y="1292569"/>
              <a:chExt cx="498126" cy="215444"/>
            </a:xfrm>
          </p:grpSpPr>
          <p:cxnSp>
            <p:nvCxnSpPr>
              <p:cNvPr id="196" name="Straight Connector 195">
                <a:extLst>
                  <a:ext uri="{FF2B5EF4-FFF2-40B4-BE49-F238E27FC236}">
                    <a16:creationId xmlns:a16="http://schemas.microsoft.com/office/drawing/2014/main" id="{AC409D6A-1FFC-4828-9CD0-F2527900ADC2}"/>
                  </a:ext>
                </a:extLst>
              </p:cNvPr>
              <p:cNvCxnSpPr/>
              <p:nvPr/>
            </p:nvCxnSpPr>
            <p:spPr>
              <a:xfrm>
                <a:off x="212521" y="1408113"/>
                <a:ext cx="22225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97" name="TextBox 196">
                <a:extLst>
                  <a:ext uri="{FF2B5EF4-FFF2-40B4-BE49-F238E27FC236}">
                    <a16:creationId xmlns:a16="http://schemas.microsoft.com/office/drawing/2014/main" id="{E6A921C4-3633-45D9-85AE-A3C41588233E}"/>
                  </a:ext>
                </a:extLst>
              </p:cNvPr>
              <p:cNvSpPr txBox="1"/>
              <p:nvPr/>
            </p:nvSpPr>
            <p:spPr>
              <a:xfrm rot="19196082">
                <a:off x="-63355" y="1292569"/>
                <a:ext cx="425116" cy="215444"/>
              </a:xfrm>
              <a:prstGeom prst="rect">
                <a:avLst/>
              </a:prstGeom>
              <a:noFill/>
            </p:spPr>
            <p:txBody>
              <a:bodyPr wrap="none" rtlCol="0">
                <a:spAutoFit/>
              </a:bodyPr>
              <a:lstStyle/>
              <a:p>
                <a:r>
                  <a:rPr lang="en-GB" sz="800">
                    <a:solidFill>
                      <a:srgbClr val="FF0000"/>
                    </a:solidFill>
                  </a:rPr>
                  <a:t>close</a:t>
                </a:r>
              </a:p>
            </p:txBody>
          </p:sp>
        </p:grpSp>
      </p:grpSp>
      <p:grpSp>
        <p:nvGrpSpPr>
          <p:cNvPr id="214" name="Group 213">
            <a:extLst>
              <a:ext uri="{FF2B5EF4-FFF2-40B4-BE49-F238E27FC236}">
                <a16:creationId xmlns:a16="http://schemas.microsoft.com/office/drawing/2014/main" id="{771FAB89-9F4E-445C-A667-52BB29DAF657}"/>
              </a:ext>
            </a:extLst>
          </p:cNvPr>
          <p:cNvGrpSpPr/>
          <p:nvPr/>
        </p:nvGrpSpPr>
        <p:grpSpPr>
          <a:xfrm>
            <a:off x="5369106" y="1641764"/>
            <a:ext cx="1677329" cy="2597559"/>
            <a:chOff x="6072445" y="1641764"/>
            <a:chExt cx="1677329" cy="2597559"/>
          </a:xfrm>
        </p:grpSpPr>
        <p:sp>
          <p:nvSpPr>
            <p:cNvPr id="146" name="TextBox 145">
              <a:extLst>
                <a:ext uri="{FF2B5EF4-FFF2-40B4-BE49-F238E27FC236}">
                  <a16:creationId xmlns:a16="http://schemas.microsoft.com/office/drawing/2014/main" id="{33777238-1952-4118-AFB3-BC4BDF5789B7}"/>
                </a:ext>
              </a:extLst>
            </p:cNvPr>
            <p:cNvSpPr txBox="1"/>
            <p:nvPr/>
          </p:nvSpPr>
          <p:spPr>
            <a:xfrm>
              <a:off x="7106649" y="1641764"/>
              <a:ext cx="643125" cy="276999"/>
            </a:xfrm>
            <a:prstGeom prst="rect">
              <a:avLst/>
            </a:prstGeom>
            <a:noFill/>
          </p:spPr>
          <p:txBody>
            <a:bodyPr wrap="none" rtlCol="0">
              <a:spAutoFit/>
            </a:bodyPr>
            <a:lstStyle/>
            <a:p>
              <a:r>
                <a:rPr lang="en-GB" sz="1200" b="1"/>
                <a:t>server</a:t>
              </a:r>
            </a:p>
          </p:txBody>
        </p:sp>
        <p:grpSp>
          <p:nvGrpSpPr>
            <p:cNvPr id="213" name="Group 212">
              <a:extLst>
                <a:ext uri="{FF2B5EF4-FFF2-40B4-BE49-F238E27FC236}">
                  <a16:creationId xmlns:a16="http://schemas.microsoft.com/office/drawing/2014/main" id="{5EAB15A5-F1B2-4683-9F56-49A519803CE0}"/>
                </a:ext>
              </a:extLst>
            </p:cNvPr>
            <p:cNvGrpSpPr/>
            <p:nvPr/>
          </p:nvGrpSpPr>
          <p:grpSpPr>
            <a:xfrm>
              <a:off x="6072445" y="1646017"/>
              <a:ext cx="1342040" cy="2593306"/>
              <a:chOff x="6072445" y="1646017"/>
              <a:chExt cx="1342040" cy="2593306"/>
            </a:xfrm>
          </p:grpSpPr>
          <p:grpSp>
            <p:nvGrpSpPr>
              <p:cNvPr id="101" name="Group 100">
                <a:extLst>
                  <a:ext uri="{FF2B5EF4-FFF2-40B4-BE49-F238E27FC236}">
                    <a16:creationId xmlns:a16="http://schemas.microsoft.com/office/drawing/2014/main" id="{500B9CAD-2DEC-4D05-9DBD-AA04A97FF099}"/>
                  </a:ext>
                </a:extLst>
              </p:cNvPr>
              <p:cNvGrpSpPr/>
              <p:nvPr/>
            </p:nvGrpSpPr>
            <p:grpSpPr>
              <a:xfrm>
                <a:off x="6449759" y="1955928"/>
                <a:ext cx="964726" cy="2283395"/>
                <a:chOff x="5533697" y="1341317"/>
                <a:chExt cx="964726" cy="2283395"/>
              </a:xfrm>
            </p:grpSpPr>
            <p:cxnSp>
              <p:nvCxnSpPr>
                <p:cNvPr id="77" name="Straight Arrow Connector 76">
                  <a:extLst>
                    <a:ext uri="{FF2B5EF4-FFF2-40B4-BE49-F238E27FC236}">
                      <a16:creationId xmlns:a16="http://schemas.microsoft.com/office/drawing/2014/main" id="{CCEF6AC8-FDCC-492A-A6F6-92CB8EA01979}"/>
                    </a:ext>
                  </a:extLst>
                </p:cNvPr>
                <p:cNvCxnSpPr/>
                <p:nvPr/>
              </p:nvCxnSpPr>
              <p:spPr>
                <a:xfrm>
                  <a:off x="5533697" y="1341317"/>
                  <a:ext cx="0" cy="2283395"/>
                </a:xfrm>
                <a:prstGeom prst="straightConnector1">
                  <a:avLst/>
                </a:prstGeom>
                <a:ln>
                  <a:solidFill>
                    <a:schemeClr val="tx1">
                      <a:lumMod val="65000"/>
                      <a:lumOff val="3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3640868B-B832-4192-87BF-532D5BD65564}"/>
                    </a:ext>
                  </a:extLst>
                </p:cNvPr>
                <p:cNvCxnSpPr/>
                <p:nvPr/>
              </p:nvCxnSpPr>
              <p:spPr>
                <a:xfrm>
                  <a:off x="6498423" y="1341317"/>
                  <a:ext cx="0" cy="2283395"/>
                </a:xfrm>
                <a:prstGeom prst="straightConnector1">
                  <a:avLst/>
                </a:prstGeom>
                <a:ln>
                  <a:solidFill>
                    <a:schemeClr val="tx1">
                      <a:lumMod val="65000"/>
                      <a:lumOff val="3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F1B87052-55E0-4A9F-9118-2418D5457917}"/>
                    </a:ext>
                  </a:extLst>
                </p:cNvPr>
                <p:cNvCxnSpPr/>
                <p:nvPr/>
              </p:nvCxnSpPr>
              <p:spPr>
                <a:xfrm>
                  <a:off x="5570490" y="1432394"/>
                  <a:ext cx="905478" cy="212651"/>
                </a:xfrm>
                <a:prstGeom prst="straightConnector1">
                  <a:avLst/>
                </a:prstGeom>
                <a:ln>
                  <a:solidFill>
                    <a:schemeClr val="tx2">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a:extLst>
                    <a:ext uri="{FF2B5EF4-FFF2-40B4-BE49-F238E27FC236}">
                      <a16:creationId xmlns:a16="http://schemas.microsoft.com/office/drawing/2014/main" id="{C3E58245-599A-4794-A05C-97923E880A6F}"/>
                    </a:ext>
                  </a:extLst>
                </p:cNvPr>
                <p:cNvCxnSpPr>
                  <a:cxnSpLocks/>
                </p:cNvCxnSpPr>
                <p:nvPr/>
              </p:nvCxnSpPr>
              <p:spPr>
                <a:xfrm flipH="1">
                  <a:off x="5580271" y="1728860"/>
                  <a:ext cx="888209" cy="713072"/>
                </a:xfrm>
                <a:prstGeom prst="straightConnector1">
                  <a:avLst/>
                </a:prstGeom>
                <a:ln>
                  <a:solidFill>
                    <a:srgbClr val="FF0000"/>
                  </a:solidFill>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73" name="Straight Arrow Connector 72">
                  <a:extLst>
                    <a:ext uri="{FF2B5EF4-FFF2-40B4-BE49-F238E27FC236}">
                      <a16:creationId xmlns:a16="http://schemas.microsoft.com/office/drawing/2014/main" id="{4BFC23EB-B8CD-4627-B5F0-D8B03759702B}"/>
                    </a:ext>
                  </a:extLst>
                </p:cNvPr>
                <p:cNvCxnSpPr/>
                <p:nvPr/>
              </p:nvCxnSpPr>
              <p:spPr>
                <a:xfrm>
                  <a:off x="5566745" y="1600288"/>
                  <a:ext cx="905478" cy="212651"/>
                </a:xfrm>
                <a:prstGeom prst="straightConnector1">
                  <a:avLst/>
                </a:prstGeom>
                <a:ln>
                  <a:solidFill>
                    <a:schemeClr val="tx2">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27E38118-A091-4C10-9607-D6345E4CDD38}"/>
                    </a:ext>
                  </a:extLst>
                </p:cNvPr>
                <p:cNvCxnSpPr>
                  <a:cxnSpLocks/>
                </p:cNvCxnSpPr>
                <p:nvPr/>
              </p:nvCxnSpPr>
              <p:spPr>
                <a:xfrm flipH="1">
                  <a:off x="5576528" y="1896754"/>
                  <a:ext cx="888208" cy="735718"/>
                </a:xfrm>
                <a:prstGeom prst="straightConnector1">
                  <a:avLst/>
                </a:prstGeom>
                <a:ln>
                  <a:solidFill>
                    <a:srgbClr val="D892DA"/>
                  </a:solidFill>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EC53C85C-226D-44D5-81F9-64325645A3C6}"/>
                    </a:ext>
                  </a:extLst>
                </p:cNvPr>
                <p:cNvCxnSpPr/>
                <p:nvPr/>
              </p:nvCxnSpPr>
              <p:spPr>
                <a:xfrm>
                  <a:off x="5566745" y="1768182"/>
                  <a:ext cx="905478" cy="212651"/>
                </a:xfrm>
                <a:prstGeom prst="straightConnector1">
                  <a:avLst/>
                </a:prstGeom>
                <a:ln>
                  <a:solidFill>
                    <a:schemeClr val="tx2">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C402A7C5-6F87-45E6-B946-E34D0ED0063C}"/>
                    </a:ext>
                  </a:extLst>
                </p:cNvPr>
                <p:cNvCxnSpPr>
                  <a:cxnSpLocks/>
                </p:cNvCxnSpPr>
                <p:nvPr/>
              </p:nvCxnSpPr>
              <p:spPr>
                <a:xfrm flipH="1">
                  <a:off x="5570490" y="2064648"/>
                  <a:ext cx="894245" cy="780946"/>
                </a:xfrm>
                <a:prstGeom prst="straightConnector1">
                  <a:avLst/>
                </a:prstGeom>
                <a:ln>
                  <a:solidFill>
                    <a:srgbClr val="D892DA"/>
                  </a:solidFill>
                  <a:tailEnd type="triangle"/>
                </a:ln>
              </p:spPr>
              <p:style>
                <a:lnRef idx="2">
                  <a:schemeClr val="accent1"/>
                </a:lnRef>
                <a:fillRef idx="0">
                  <a:schemeClr val="accent1"/>
                </a:fillRef>
                <a:effectRef idx="1">
                  <a:schemeClr val="accent1"/>
                </a:effectRef>
                <a:fontRef idx="minor">
                  <a:schemeClr val="tx1"/>
                </a:fontRef>
              </p:style>
            </p:cxnSp>
          </p:grpSp>
          <p:sp>
            <p:nvSpPr>
              <p:cNvPr id="145" name="TextBox 144">
                <a:extLst>
                  <a:ext uri="{FF2B5EF4-FFF2-40B4-BE49-F238E27FC236}">
                    <a16:creationId xmlns:a16="http://schemas.microsoft.com/office/drawing/2014/main" id="{C8845339-9954-41A5-8661-89CD6F9B6601}"/>
                  </a:ext>
                </a:extLst>
              </p:cNvPr>
              <p:cNvSpPr txBox="1"/>
              <p:nvPr/>
            </p:nvSpPr>
            <p:spPr>
              <a:xfrm>
                <a:off x="6167077" y="1646017"/>
                <a:ext cx="587020" cy="276999"/>
              </a:xfrm>
              <a:prstGeom prst="rect">
                <a:avLst/>
              </a:prstGeom>
              <a:noFill/>
            </p:spPr>
            <p:txBody>
              <a:bodyPr wrap="none" rtlCol="0">
                <a:spAutoFit/>
              </a:bodyPr>
              <a:lstStyle/>
              <a:p>
                <a:r>
                  <a:rPr lang="en-GB" sz="1200" b="1"/>
                  <a:t>client</a:t>
                </a:r>
              </a:p>
            </p:txBody>
          </p:sp>
          <p:grpSp>
            <p:nvGrpSpPr>
              <p:cNvPr id="171" name="Group 170">
                <a:extLst>
                  <a:ext uri="{FF2B5EF4-FFF2-40B4-BE49-F238E27FC236}">
                    <a16:creationId xmlns:a16="http://schemas.microsoft.com/office/drawing/2014/main" id="{EAF88339-EB12-4EAB-8447-06DFA6446974}"/>
                  </a:ext>
                </a:extLst>
              </p:cNvPr>
              <p:cNvGrpSpPr/>
              <p:nvPr/>
            </p:nvGrpSpPr>
            <p:grpSpPr>
              <a:xfrm>
                <a:off x="6079469" y="1889050"/>
                <a:ext cx="493317" cy="215444"/>
                <a:chOff x="-92836" y="1292569"/>
                <a:chExt cx="493317" cy="215444"/>
              </a:xfrm>
            </p:grpSpPr>
            <p:cxnSp>
              <p:nvCxnSpPr>
                <p:cNvPr id="172" name="Straight Connector 171">
                  <a:extLst>
                    <a:ext uri="{FF2B5EF4-FFF2-40B4-BE49-F238E27FC236}">
                      <a16:creationId xmlns:a16="http://schemas.microsoft.com/office/drawing/2014/main" id="{D32B07FF-7693-4940-9943-0EFE38FBC9DC}"/>
                    </a:ext>
                  </a:extLst>
                </p:cNvPr>
                <p:cNvCxnSpPr/>
                <p:nvPr/>
              </p:nvCxnSpPr>
              <p:spPr>
                <a:xfrm>
                  <a:off x="178231" y="1408113"/>
                  <a:ext cx="222250" cy="0"/>
                </a:xfrm>
                <a:prstGeom prst="line">
                  <a:avLst/>
                </a:prstGeom>
                <a:ln>
                  <a:solidFill>
                    <a:srgbClr val="30F35F"/>
                  </a:solidFill>
                </a:ln>
              </p:spPr>
              <p:style>
                <a:lnRef idx="2">
                  <a:schemeClr val="accent1"/>
                </a:lnRef>
                <a:fillRef idx="0">
                  <a:schemeClr val="accent1"/>
                </a:fillRef>
                <a:effectRef idx="1">
                  <a:schemeClr val="accent1"/>
                </a:effectRef>
                <a:fontRef idx="minor">
                  <a:schemeClr val="tx1"/>
                </a:fontRef>
              </p:style>
            </p:cxnSp>
            <p:sp>
              <p:nvSpPr>
                <p:cNvPr id="173" name="TextBox 172">
                  <a:extLst>
                    <a:ext uri="{FF2B5EF4-FFF2-40B4-BE49-F238E27FC236}">
                      <a16:creationId xmlns:a16="http://schemas.microsoft.com/office/drawing/2014/main" id="{14B3190F-50DD-4CD4-A353-C20B423D48B8}"/>
                    </a:ext>
                  </a:extLst>
                </p:cNvPr>
                <p:cNvSpPr txBox="1"/>
                <p:nvPr/>
              </p:nvSpPr>
              <p:spPr>
                <a:xfrm rot="19196082">
                  <a:off x="-92836" y="1292569"/>
                  <a:ext cx="415498" cy="215444"/>
                </a:xfrm>
                <a:prstGeom prst="rect">
                  <a:avLst/>
                </a:prstGeom>
                <a:noFill/>
              </p:spPr>
              <p:txBody>
                <a:bodyPr wrap="none" rtlCol="0">
                  <a:spAutoFit/>
                </a:bodyPr>
                <a:lstStyle/>
                <a:p>
                  <a:r>
                    <a:rPr lang="en-GB" sz="800">
                      <a:solidFill>
                        <a:srgbClr val="30F35F"/>
                      </a:solidFill>
                    </a:rPr>
                    <a:t>open</a:t>
                  </a:r>
                </a:p>
              </p:txBody>
            </p:sp>
          </p:grpSp>
          <p:grpSp>
            <p:nvGrpSpPr>
              <p:cNvPr id="198" name="Group 197">
                <a:extLst>
                  <a:ext uri="{FF2B5EF4-FFF2-40B4-BE49-F238E27FC236}">
                    <a16:creationId xmlns:a16="http://schemas.microsoft.com/office/drawing/2014/main" id="{F7F7BE7A-4D19-4B1B-AFE4-9487F5D0C79F}"/>
                  </a:ext>
                </a:extLst>
              </p:cNvPr>
              <p:cNvGrpSpPr/>
              <p:nvPr/>
            </p:nvGrpSpPr>
            <p:grpSpPr>
              <a:xfrm>
                <a:off x="6072445" y="3436298"/>
                <a:ext cx="498126" cy="215444"/>
                <a:chOff x="-63355" y="1292569"/>
                <a:chExt cx="498126" cy="215444"/>
              </a:xfrm>
            </p:grpSpPr>
            <p:cxnSp>
              <p:nvCxnSpPr>
                <p:cNvPr id="199" name="Straight Connector 198">
                  <a:extLst>
                    <a:ext uri="{FF2B5EF4-FFF2-40B4-BE49-F238E27FC236}">
                      <a16:creationId xmlns:a16="http://schemas.microsoft.com/office/drawing/2014/main" id="{0A7D8C39-5A03-4C0E-A70F-7CACEBE766C6}"/>
                    </a:ext>
                  </a:extLst>
                </p:cNvPr>
                <p:cNvCxnSpPr/>
                <p:nvPr/>
              </p:nvCxnSpPr>
              <p:spPr>
                <a:xfrm>
                  <a:off x="212521" y="1408113"/>
                  <a:ext cx="22225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00" name="TextBox 199">
                  <a:extLst>
                    <a:ext uri="{FF2B5EF4-FFF2-40B4-BE49-F238E27FC236}">
                      <a16:creationId xmlns:a16="http://schemas.microsoft.com/office/drawing/2014/main" id="{56CE4F25-CA86-4BD2-9ED2-050C6982B260}"/>
                    </a:ext>
                  </a:extLst>
                </p:cNvPr>
                <p:cNvSpPr txBox="1"/>
                <p:nvPr/>
              </p:nvSpPr>
              <p:spPr>
                <a:xfrm rot="19196082">
                  <a:off x="-63355" y="1292569"/>
                  <a:ext cx="425116" cy="215444"/>
                </a:xfrm>
                <a:prstGeom prst="rect">
                  <a:avLst/>
                </a:prstGeom>
                <a:noFill/>
              </p:spPr>
              <p:txBody>
                <a:bodyPr wrap="none" rtlCol="0">
                  <a:spAutoFit/>
                </a:bodyPr>
                <a:lstStyle/>
                <a:p>
                  <a:r>
                    <a:rPr lang="en-GB" sz="800">
                      <a:solidFill>
                        <a:srgbClr val="FF0000"/>
                      </a:solidFill>
                    </a:rPr>
                    <a:t>close</a:t>
                  </a:r>
                </a:p>
              </p:txBody>
            </p:sp>
          </p:grpSp>
        </p:grpSp>
      </p:grpSp>
      <p:grpSp>
        <p:nvGrpSpPr>
          <p:cNvPr id="99" name="Group 98">
            <a:extLst>
              <a:ext uri="{FF2B5EF4-FFF2-40B4-BE49-F238E27FC236}">
                <a16:creationId xmlns:a16="http://schemas.microsoft.com/office/drawing/2014/main" id="{B1553D67-ED75-4147-9BE1-F250152EF4D9}"/>
              </a:ext>
            </a:extLst>
          </p:cNvPr>
          <p:cNvGrpSpPr/>
          <p:nvPr/>
        </p:nvGrpSpPr>
        <p:grpSpPr>
          <a:xfrm>
            <a:off x="354859" y="1955928"/>
            <a:ext cx="964726" cy="2283395"/>
            <a:chOff x="323646" y="1383730"/>
            <a:chExt cx="964726" cy="2283395"/>
          </a:xfrm>
        </p:grpSpPr>
        <p:grpSp>
          <p:nvGrpSpPr>
            <p:cNvPr id="11" name="Group 10">
              <a:extLst>
                <a:ext uri="{FF2B5EF4-FFF2-40B4-BE49-F238E27FC236}">
                  <a16:creationId xmlns:a16="http://schemas.microsoft.com/office/drawing/2014/main" id="{FAB77127-2ECD-42A0-9D9B-EA1CA31D0604}"/>
                </a:ext>
              </a:extLst>
            </p:cNvPr>
            <p:cNvGrpSpPr/>
            <p:nvPr/>
          </p:nvGrpSpPr>
          <p:grpSpPr>
            <a:xfrm>
              <a:off x="323646" y="1383730"/>
              <a:ext cx="964726" cy="2283395"/>
              <a:chOff x="863364" y="1833053"/>
              <a:chExt cx="964726" cy="1926620"/>
            </a:xfrm>
          </p:grpSpPr>
          <p:cxnSp>
            <p:nvCxnSpPr>
              <p:cNvPr id="8" name="Straight Arrow Connector 7">
                <a:extLst>
                  <a:ext uri="{FF2B5EF4-FFF2-40B4-BE49-F238E27FC236}">
                    <a16:creationId xmlns:a16="http://schemas.microsoft.com/office/drawing/2014/main" id="{81B3F4C5-1BCF-4D55-8260-B0B530E58649}"/>
                  </a:ext>
                </a:extLst>
              </p:cNvPr>
              <p:cNvCxnSpPr/>
              <p:nvPr/>
            </p:nvCxnSpPr>
            <p:spPr>
              <a:xfrm>
                <a:off x="863364" y="1833053"/>
                <a:ext cx="0" cy="1926620"/>
              </a:xfrm>
              <a:prstGeom prst="straightConnector1">
                <a:avLst/>
              </a:prstGeom>
              <a:ln>
                <a:solidFill>
                  <a:schemeClr val="tx1">
                    <a:lumMod val="65000"/>
                    <a:lumOff val="3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0D02D735-101A-43E5-BAD8-3D00EE320F54}"/>
                  </a:ext>
                </a:extLst>
              </p:cNvPr>
              <p:cNvCxnSpPr/>
              <p:nvPr/>
            </p:nvCxnSpPr>
            <p:spPr>
              <a:xfrm>
                <a:off x="1828090" y="1833053"/>
                <a:ext cx="0" cy="1926620"/>
              </a:xfrm>
              <a:prstGeom prst="straightConnector1">
                <a:avLst/>
              </a:prstGeom>
              <a:ln>
                <a:solidFill>
                  <a:schemeClr val="tx1">
                    <a:lumMod val="65000"/>
                    <a:lumOff val="35000"/>
                  </a:schemeClr>
                </a:solidFill>
                <a:tailEnd type="triangle"/>
              </a:ln>
            </p:spPr>
            <p:style>
              <a:lnRef idx="2">
                <a:schemeClr val="accent1"/>
              </a:lnRef>
              <a:fillRef idx="0">
                <a:schemeClr val="accent1"/>
              </a:fillRef>
              <a:effectRef idx="1">
                <a:schemeClr val="accent1"/>
              </a:effectRef>
              <a:fontRef idx="minor">
                <a:schemeClr val="tx1"/>
              </a:fontRef>
            </p:style>
          </p:cxnSp>
        </p:grpSp>
        <p:grpSp>
          <p:nvGrpSpPr>
            <p:cNvPr id="20" name="Group 19">
              <a:extLst>
                <a:ext uri="{FF2B5EF4-FFF2-40B4-BE49-F238E27FC236}">
                  <a16:creationId xmlns:a16="http://schemas.microsoft.com/office/drawing/2014/main" id="{3246017F-2ADD-496F-ADFF-B342E50DEBA7}"/>
                </a:ext>
              </a:extLst>
            </p:cNvPr>
            <p:cNvGrpSpPr/>
            <p:nvPr/>
          </p:nvGrpSpPr>
          <p:grpSpPr>
            <a:xfrm>
              <a:off x="360439" y="1474807"/>
              <a:ext cx="905478" cy="523343"/>
              <a:chOff x="353270" y="1501317"/>
              <a:chExt cx="905478" cy="523343"/>
            </a:xfrm>
          </p:grpSpPr>
          <p:cxnSp>
            <p:nvCxnSpPr>
              <p:cNvPr id="13" name="Straight Arrow Connector 12">
                <a:extLst>
                  <a:ext uri="{FF2B5EF4-FFF2-40B4-BE49-F238E27FC236}">
                    <a16:creationId xmlns:a16="http://schemas.microsoft.com/office/drawing/2014/main" id="{E814D236-0A59-4501-96C2-E6EFA2835D69}"/>
                  </a:ext>
                </a:extLst>
              </p:cNvPr>
              <p:cNvCxnSpPr/>
              <p:nvPr/>
            </p:nvCxnSpPr>
            <p:spPr>
              <a:xfrm>
                <a:off x="353270" y="1501317"/>
                <a:ext cx="905478" cy="212651"/>
              </a:xfrm>
              <a:prstGeom prst="straightConnector1">
                <a:avLst/>
              </a:prstGeom>
              <a:ln>
                <a:solidFill>
                  <a:schemeClr val="tx2">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721A6BD7-4743-406A-BF43-2EC0D963FE78}"/>
                  </a:ext>
                </a:extLst>
              </p:cNvPr>
              <p:cNvCxnSpPr>
                <a:cxnSpLocks/>
              </p:cNvCxnSpPr>
              <p:nvPr/>
            </p:nvCxnSpPr>
            <p:spPr>
              <a:xfrm flipH="1">
                <a:off x="353270" y="1797783"/>
                <a:ext cx="897989" cy="226877"/>
              </a:xfrm>
              <a:prstGeom prst="straightConnector1">
                <a:avLst/>
              </a:prstGeom>
              <a:ln>
                <a:solidFill>
                  <a:srgbClr val="D892DA"/>
                </a:solidFill>
                <a:tailEnd type="triangle"/>
              </a:ln>
            </p:spPr>
            <p:style>
              <a:lnRef idx="2">
                <a:schemeClr val="accent1"/>
              </a:lnRef>
              <a:fillRef idx="0">
                <a:schemeClr val="accent1"/>
              </a:fillRef>
              <a:effectRef idx="1">
                <a:schemeClr val="accent1"/>
              </a:effectRef>
              <a:fontRef idx="minor">
                <a:schemeClr val="tx1"/>
              </a:fontRef>
            </p:style>
          </p:cxnSp>
        </p:grpSp>
        <p:grpSp>
          <p:nvGrpSpPr>
            <p:cNvPr id="21" name="Group 20">
              <a:extLst>
                <a:ext uri="{FF2B5EF4-FFF2-40B4-BE49-F238E27FC236}">
                  <a16:creationId xmlns:a16="http://schemas.microsoft.com/office/drawing/2014/main" id="{20E092F7-9436-49EE-B35B-9525A3EC34CE}"/>
                </a:ext>
              </a:extLst>
            </p:cNvPr>
            <p:cNvGrpSpPr/>
            <p:nvPr/>
          </p:nvGrpSpPr>
          <p:grpSpPr>
            <a:xfrm>
              <a:off x="353270" y="2240650"/>
              <a:ext cx="905478" cy="523343"/>
              <a:chOff x="353270" y="1501317"/>
              <a:chExt cx="905478" cy="523343"/>
            </a:xfrm>
          </p:grpSpPr>
          <p:cxnSp>
            <p:nvCxnSpPr>
              <p:cNvPr id="22" name="Straight Arrow Connector 21">
                <a:extLst>
                  <a:ext uri="{FF2B5EF4-FFF2-40B4-BE49-F238E27FC236}">
                    <a16:creationId xmlns:a16="http://schemas.microsoft.com/office/drawing/2014/main" id="{82C864B1-EA8C-458F-8E40-E89718678916}"/>
                  </a:ext>
                </a:extLst>
              </p:cNvPr>
              <p:cNvCxnSpPr/>
              <p:nvPr/>
            </p:nvCxnSpPr>
            <p:spPr>
              <a:xfrm>
                <a:off x="353270" y="1501317"/>
                <a:ext cx="905478" cy="212651"/>
              </a:xfrm>
              <a:prstGeom prst="straightConnector1">
                <a:avLst/>
              </a:prstGeom>
              <a:ln>
                <a:solidFill>
                  <a:schemeClr val="tx2">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57094AA2-4EBE-475C-A732-FE7B007C6A9C}"/>
                  </a:ext>
                </a:extLst>
              </p:cNvPr>
              <p:cNvCxnSpPr>
                <a:cxnSpLocks/>
              </p:cNvCxnSpPr>
              <p:nvPr/>
            </p:nvCxnSpPr>
            <p:spPr>
              <a:xfrm flipH="1">
                <a:off x="353270" y="1797783"/>
                <a:ext cx="897989" cy="226877"/>
              </a:xfrm>
              <a:prstGeom prst="straightConnector1">
                <a:avLst/>
              </a:prstGeom>
              <a:ln>
                <a:solidFill>
                  <a:srgbClr val="D892DA"/>
                </a:solidFill>
                <a:tailEnd type="triangle"/>
              </a:ln>
            </p:spPr>
            <p:style>
              <a:lnRef idx="2">
                <a:schemeClr val="accent1"/>
              </a:lnRef>
              <a:fillRef idx="0">
                <a:schemeClr val="accent1"/>
              </a:fillRef>
              <a:effectRef idx="1">
                <a:schemeClr val="accent1"/>
              </a:effectRef>
              <a:fontRef idx="minor">
                <a:schemeClr val="tx1"/>
              </a:fontRef>
            </p:style>
          </p:cxnSp>
        </p:grpSp>
        <p:grpSp>
          <p:nvGrpSpPr>
            <p:cNvPr id="24" name="Group 23">
              <a:extLst>
                <a:ext uri="{FF2B5EF4-FFF2-40B4-BE49-F238E27FC236}">
                  <a16:creationId xmlns:a16="http://schemas.microsoft.com/office/drawing/2014/main" id="{D575C41A-A501-4F37-8B60-EDA00B9312C4}"/>
                </a:ext>
              </a:extLst>
            </p:cNvPr>
            <p:cNvGrpSpPr/>
            <p:nvPr/>
          </p:nvGrpSpPr>
          <p:grpSpPr>
            <a:xfrm>
              <a:off x="352950" y="3006493"/>
              <a:ext cx="905478" cy="523343"/>
              <a:chOff x="353270" y="1501317"/>
              <a:chExt cx="905478" cy="523343"/>
            </a:xfrm>
          </p:grpSpPr>
          <p:cxnSp>
            <p:nvCxnSpPr>
              <p:cNvPr id="25" name="Straight Arrow Connector 24">
                <a:extLst>
                  <a:ext uri="{FF2B5EF4-FFF2-40B4-BE49-F238E27FC236}">
                    <a16:creationId xmlns:a16="http://schemas.microsoft.com/office/drawing/2014/main" id="{C7741A08-C1BF-4E49-92FD-2951CC15B28E}"/>
                  </a:ext>
                </a:extLst>
              </p:cNvPr>
              <p:cNvCxnSpPr/>
              <p:nvPr/>
            </p:nvCxnSpPr>
            <p:spPr>
              <a:xfrm>
                <a:off x="353270" y="1501317"/>
                <a:ext cx="905478" cy="212651"/>
              </a:xfrm>
              <a:prstGeom prst="straightConnector1">
                <a:avLst/>
              </a:prstGeom>
              <a:ln>
                <a:solidFill>
                  <a:schemeClr val="tx2">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0A32887E-BCC4-4E70-8C01-8D56A47FD025}"/>
                  </a:ext>
                </a:extLst>
              </p:cNvPr>
              <p:cNvCxnSpPr>
                <a:cxnSpLocks/>
              </p:cNvCxnSpPr>
              <p:nvPr/>
            </p:nvCxnSpPr>
            <p:spPr>
              <a:xfrm flipH="1">
                <a:off x="353270" y="1797783"/>
                <a:ext cx="897989" cy="226877"/>
              </a:xfrm>
              <a:prstGeom prst="straightConnector1">
                <a:avLst/>
              </a:prstGeom>
              <a:ln>
                <a:solidFill>
                  <a:srgbClr val="D892DA"/>
                </a:solidFill>
                <a:tailEnd type="triangle"/>
              </a:ln>
            </p:spPr>
            <p:style>
              <a:lnRef idx="2">
                <a:schemeClr val="accent1"/>
              </a:lnRef>
              <a:fillRef idx="0">
                <a:schemeClr val="accent1"/>
              </a:fillRef>
              <a:effectRef idx="1">
                <a:schemeClr val="accent1"/>
              </a:effectRef>
              <a:fontRef idx="minor">
                <a:schemeClr val="tx1"/>
              </a:fontRef>
            </p:style>
          </p:cxnSp>
        </p:grpSp>
      </p:grpSp>
      <p:sp>
        <p:nvSpPr>
          <p:cNvPr id="102" name="TextBox 101">
            <a:extLst>
              <a:ext uri="{FF2B5EF4-FFF2-40B4-BE49-F238E27FC236}">
                <a16:creationId xmlns:a16="http://schemas.microsoft.com/office/drawing/2014/main" id="{33B2DD75-876B-401A-956A-E285901B6E2F}"/>
              </a:ext>
            </a:extLst>
          </p:cNvPr>
          <p:cNvSpPr txBox="1"/>
          <p:nvPr/>
        </p:nvSpPr>
        <p:spPr>
          <a:xfrm>
            <a:off x="58453" y="1669453"/>
            <a:ext cx="587020" cy="276999"/>
          </a:xfrm>
          <a:prstGeom prst="rect">
            <a:avLst/>
          </a:prstGeom>
          <a:noFill/>
        </p:spPr>
        <p:txBody>
          <a:bodyPr wrap="none" rtlCol="0">
            <a:spAutoFit/>
          </a:bodyPr>
          <a:lstStyle/>
          <a:p>
            <a:r>
              <a:rPr lang="en-GB" sz="1200" b="1"/>
              <a:t>client</a:t>
            </a:r>
          </a:p>
        </p:txBody>
      </p:sp>
      <p:sp>
        <p:nvSpPr>
          <p:cNvPr id="103" name="TextBox 102">
            <a:extLst>
              <a:ext uri="{FF2B5EF4-FFF2-40B4-BE49-F238E27FC236}">
                <a16:creationId xmlns:a16="http://schemas.microsoft.com/office/drawing/2014/main" id="{317CBCC9-CF8A-4616-BA57-271FC6B371B1}"/>
              </a:ext>
            </a:extLst>
          </p:cNvPr>
          <p:cNvSpPr txBox="1"/>
          <p:nvPr/>
        </p:nvSpPr>
        <p:spPr>
          <a:xfrm>
            <a:off x="998022" y="1666005"/>
            <a:ext cx="643125" cy="276999"/>
          </a:xfrm>
          <a:prstGeom prst="rect">
            <a:avLst/>
          </a:prstGeom>
          <a:noFill/>
        </p:spPr>
        <p:txBody>
          <a:bodyPr wrap="none" rtlCol="0">
            <a:spAutoFit/>
          </a:bodyPr>
          <a:lstStyle/>
          <a:p>
            <a:r>
              <a:rPr lang="en-GB" sz="1200" b="1"/>
              <a:t>server</a:t>
            </a:r>
          </a:p>
        </p:txBody>
      </p:sp>
      <p:grpSp>
        <p:nvGrpSpPr>
          <p:cNvPr id="155" name="Group 154">
            <a:extLst>
              <a:ext uri="{FF2B5EF4-FFF2-40B4-BE49-F238E27FC236}">
                <a16:creationId xmlns:a16="http://schemas.microsoft.com/office/drawing/2014/main" id="{459DD1BE-1A31-4CAA-B30A-9B5BCC609517}"/>
              </a:ext>
            </a:extLst>
          </p:cNvPr>
          <p:cNvGrpSpPr/>
          <p:nvPr/>
        </p:nvGrpSpPr>
        <p:grpSpPr>
          <a:xfrm>
            <a:off x="-27333" y="1886086"/>
            <a:ext cx="493317" cy="215444"/>
            <a:chOff x="-58546" y="1292569"/>
            <a:chExt cx="493317" cy="215444"/>
          </a:xfrm>
        </p:grpSpPr>
        <p:cxnSp>
          <p:nvCxnSpPr>
            <p:cNvPr id="152" name="Straight Connector 151">
              <a:extLst>
                <a:ext uri="{FF2B5EF4-FFF2-40B4-BE49-F238E27FC236}">
                  <a16:creationId xmlns:a16="http://schemas.microsoft.com/office/drawing/2014/main" id="{B39DE726-707C-4327-B1F4-75F44A51E2DD}"/>
                </a:ext>
              </a:extLst>
            </p:cNvPr>
            <p:cNvCxnSpPr/>
            <p:nvPr/>
          </p:nvCxnSpPr>
          <p:spPr>
            <a:xfrm>
              <a:off x="212521" y="1408113"/>
              <a:ext cx="222250" cy="0"/>
            </a:xfrm>
            <a:prstGeom prst="line">
              <a:avLst/>
            </a:prstGeom>
            <a:ln>
              <a:solidFill>
                <a:srgbClr val="30F35F"/>
              </a:solidFill>
            </a:ln>
          </p:spPr>
          <p:style>
            <a:lnRef idx="2">
              <a:schemeClr val="accent1"/>
            </a:lnRef>
            <a:fillRef idx="0">
              <a:schemeClr val="accent1"/>
            </a:fillRef>
            <a:effectRef idx="1">
              <a:schemeClr val="accent1"/>
            </a:effectRef>
            <a:fontRef idx="minor">
              <a:schemeClr val="tx1"/>
            </a:fontRef>
          </p:style>
        </p:cxnSp>
        <p:sp>
          <p:nvSpPr>
            <p:cNvPr id="154" name="TextBox 153">
              <a:extLst>
                <a:ext uri="{FF2B5EF4-FFF2-40B4-BE49-F238E27FC236}">
                  <a16:creationId xmlns:a16="http://schemas.microsoft.com/office/drawing/2014/main" id="{8D416EA0-E40C-47BC-AA6D-08ADED490CD3}"/>
                </a:ext>
              </a:extLst>
            </p:cNvPr>
            <p:cNvSpPr txBox="1"/>
            <p:nvPr/>
          </p:nvSpPr>
          <p:spPr>
            <a:xfrm rot="19196082">
              <a:off x="-58546" y="1292569"/>
              <a:ext cx="415498" cy="215444"/>
            </a:xfrm>
            <a:prstGeom prst="rect">
              <a:avLst/>
            </a:prstGeom>
            <a:noFill/>
          </p:spPr>
          <p:txBody>
            <a:bodyPr wrap="none" rtlCol="0">
              <a:spAutoFit/>
            </a:bodyPr>
            <a:lstStyle/>
            <a:p>
              <a:r>
                <a:rPr lang="en-GB" sz="800">
                  <a:solidFill>
                    <a:srgbClr val="30F35F"/>
                  </a:solidFill>
                </a:rPr>
                <a:t>open</a:t>
              </a:r>
            </a:p>
          </p:txBody>
        </p:sp>
      </p:grpSp>
      <p:grpSp>
        <p:nvGrpSpPr>
          <p:cNvPr id="156" name="Group 155">
            <a:extLst>
              <a:ext uri="{FF2B5EF4-FFF2-40B4-BE49-F238E27FC236}">
                <a16:creationId xmlns:a16="http://schemas.microsoft.com/office/drawing/2014/main" id="{DECE5ABA-D1E5-40BA-8A92-DB8F32C9693C}"/>
              </a:ext>
            </a:extLst>
          </p:cNvPr>
          <p:cNvGrpSpPr/>
          <p:nvPr/>
        </p:nvGrpSpPr>
        <p:grpSpPr>
          <a:xfrm>
            <a:off x="-14864" y="2647091"/>
            <a:ext cx="493317" cy="215444"/>
            <a:chOff x="-58546" y="1292569"/>
            <a:chExt cx="493317" cy="215444"/>
          </a:xfrm>
        </p:grpSpPr>
        <p:cxnSp>
          <p:nvCxnSpPr>
            <p:cNvPr id="157" name="Straight Connector 156">
              <a:extLst>
                <a:ext uri="{FF2B5EF4-FFF2-40B4-BE49-F238E27FC236}">
                  <a16:creationId xmlns:a16="http://schemas.microsoft.com/office/drawing/2014/main" id="{73A00C3A-5FE4-461D-BEA0-35F2F84CF0F5}"/>
                </a:ext>
              </a:extLst>
            </p:cNvPr>
            <p:cNvCxnSpPr/>
            <p:nvPr/>
          </p:nvCxnSpPr>
          <p:spPr>
            <a:xfrm>
              <a:off x="212521" y="1408113"/>
              <a:ext cx="222250" cy="0"/>
            </a:xfrm>
            <a:prstGeom prst="line">
              <a:avLst/>
            </a:prstGeom>
            <a:ln>
              <a:solidFill>
                <a:srgbClr val="30F35F"/>
              </a:solidFill>
            </a:ln>
          </p:spPr>
          <p:style>
            <a:lnRef idx="2">
              <a:schemeClr val="accent1"/>
            </a:lnRef>
            <a:fillRef idx="0">
              <a:schemeClr val="accent1"/>
            </a:fillRef>
            <a:effectRef idx="1">
              <a:schemeClr val="accent1"/>
            </a:effectRef>
            <a:fontRef idx="minor">
              <a:schemeClr val="tx1"/>
            </a:fontRef>
          </p:style>
        </p:cxnSp>
        <p:sp>
          <p:nvSpPr>
            <p:cNvPr id="158" name="TextBox 157">
              <a:extLst>
                <a:ext uri="{FF2B5EF4-FFF2-40B4-BE49-F238E27FC236}">
                  <a16:creationId xmlns:a16="http://schemas.microsoft.com/office/drawing/2014/main" id="{F4E22222-AAC2-4A56-90AA-34534F86F1AD}"/>
                </a:ext>
              </a:extLst>
            </p:cNvPr>
            <p:cNvSpPr txBox="1"/>
            <p:nvPr/>
          </p:nvSpPr>
          <p:spPr>
            <a:xfrm rot="19196082">
              <a:off x="-58546" y="1292569"/>
              <a:ext cx="415498" cy="215444"/>
            </a:xfrm>
            <a:prstGeom prst="rect">
              <a:avLst/>
            </a:prstGeom>
            <a:noFill/>
          </p:spPr>
          <p:txBody>
            <a:bodyPr wrap="none" rtlCol="0">
              <a:spAutoFit/>
            </a:bodyPr>
            <a:lstStyle/>
            <a:p>
              <a:r>
                <a:rPr lang="en-GB" sz="800">
                  <a:solidFill>
                    <a:srgbClr val="30F35F"/>
                  </a:solidFill>
                </a:rPr>
                <a:t>open</a:t>
              </a:r>
            </a:p>
          </p:txBody>
        </p:sp>
      </p:grpSp>
      <p:grpSp>
        <p:nvGrpSpPr>
          <p:cNvPr id="159" name="Group 158">
            <a:extLst>
              <a:ext uri="{FF2B5EF4-FFF2-40B4-BE49-F238E27FC236}">
                <a16:creationId xmlns:a16="http://schemas.microsoft.com/office/drawing/2014/main" id="{54918E78-51AE-4198-B667-247C0DD35646}"/>
              </a:ext>
            </a:extLst>
          </p:cNvPr>
          <p:cNvGrpSpPr/>
          <p:nvPr/>
        </p:nvGrpSpPr>
        <p:grpSpPr>
          <a:xfrm>
            <a:off x="-18149" y="3404439"/>
            <a:ext cx="493317" cy="215444"/>
            <a:chOff x="-58546" y="1292569"/>
            <a:chExt cx="493317" cy="215444"/>
          </a:xfrm>
        </p:grpSpPr>
        <p:cxnSp>
          <p:nvCxnSpPr>
            <p:cNvPr id="160" name="Straight Connector 159">
              <a:extLst>
                <a:ext uri="{FF2B5EF4-FFF2-40B4-BE49-F238E27FC236}">
                  <a16:creationId xmlns:a16="http://schemas.microsoft.com/office/drawing/2014/main" id="{E1344AD3-40BC-4D37-B5DC-EE230C230EA2}"/>
                </a:ext>
              </a:extLst>
            </p:cNvPr>
            <p:cNvCxnSpPr/>
            <p:nvPr/>
          </p:nvCxnSpPr>
          <p:spPr>
            <a:xfrm>
              <a:off x="212521" y="1408113"/>
              <a:ext cx="222250" cy="0"/>
            </a:xfrm>
            <a:prstGeom prst="line">
              <a:avLst/>
            </a:prstGeom>
            <a:ln>
              <a:solidFill>
                <a:srgbClr val="30F35F"/>
              </a:solidFill>
            </a:ln>
          </p:spPr>
          <p:style>
            <a:lnRef idx="2">
              <a:schemeClr val="accent1"/>
            </a:lnRef>
            <a:fillRef idx="0">
              <a:schemeClr val="accent1"/>
            </a:fillRef>
            <a:effectRef idx="1">
              <a:schemeClr val="accent1"/>
            </a:effectRef>
            <a:fontRef idx="minor">
              <a:schemeClr val="tx1"/>
            </a:fontRef>
          </p:style>
        </p:cxnSp>
        <p:sp>
          <p:nvSpPr>
            <p:cNvPr id="161" name="TextBox 160">
              <a:extLst>
                <a:ext uri="{FF2B5EF4-FFF2-40B4-BE49-F238E27FC236}">
                  <a16:creationId xmlns:a16="http://schemas.microsoft.com/office/drawing/2014/main" id="{9F24EBD0-3594-4E5E-A5B2-D2AD5F68460C}"/>
                </a:ext>
              </a:extLst>
            </p:cNvPr>
            <p:cNvSpPr txBox="1"/>
            <p:nvPr/>
          </p:nvSpPr>
          <p:spPr>
            <a:xfrm rot="19196082">
              <a:off x="-58546" y="1292569"/>
              <a:ext cx="415498" cy="215444"/>
            </a:xfrm>
            <a:prstGeom prst="rect">
              <a:avLst/>
            </a:prstGeom>
            <a:noFill/>
          </p:spPr>
          <p:txBody>
            <a:bodyPr wrap="none" rtlCol="0">
              <a:spAutoFit/>
            </a:bodyPr>
            <a:lstStyle/>
            <a:p>
              <a:r>
                <a:rPr lang="en-GB" sz="800">
                  <a:solidFill>
                    <a:srgbClr val="30F35F"/>
                  </a:solidFill>
                </a:rPr>
                <a:t>open</a:t>
              </a:r>
            </a:p>
          </p:txBody>
        </p:sp>
      </p:grpSp>
      <p:grpSp>
        <p:nvGrpSpPr>
          <p:cNvPr id="180" name="Group 179">
            <a:extLst>
              <a:ext uri="{FF2B5EF4-FFF2-40B4-BE49-F238E27FC236}">
                <a16:creationId xmlns:a16="http://schemas.microsoft.com/office/drawing/2014/main" id="{57FB489C-4073-4DC7-83B9-825C3BFD7A80}"/>
              </a:ext>
            </a:extLst>
          </p:cNvPr>
          <p:cNvGrpSpPr/>
          <p:nvPr/>
        </p:nvGrpSpPr>
        <p:grpSpPr>
          <a:xfrm>
            <a:off x="-30157" y="3277011"/>
            <a:ext cx="498126" cy="215444"/>
            <a:chOff x="-63355" y="1292569"/>
            <a:chExt cx="498126" cy="215444"/>
          </a:xfrm>
        </p:grpSpPr>
        <p:cxnSp>
          <p:nvCxnSpPr>
            <p:cNvPr id="181" name="Straight Connector 180">
              <a:extLst>
                <a:ext uri="{FF2B5EF4-FFF2-40B4-BE49-F238E27FC236}">
                  <a16:creationId xmlns:a16="http://schemas.microsoft.com/office/drawing/2014/main" id="{B2014BAC-3A7D-432E-9DB8-E84FD7ECA396}"/>
                </a:ext>
              </a:extLst>
            </p:cNvPr>
            <p:cNvCxnSpPr/>
            <p:nvPr/>
          </p:nvCxnSpPr>
          <p:spPr>
            <a:xfrm>
              <a:off x="212521" y="1408113"/>
              <a:ext cx="22225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82" name="TextBox 181">
              <a:extLst>
                <a:ext uri="{FF2B5EF4-FFF2-40B4-BE49-F238E27FC236}">
                  <a16:creationId xmlns:a16="http://schemas.microsoft.com/office/drawing/2014/main" id="{D4CD66FE-95CB-4A65-8E0C-5D4602B2122E}"/>
                </a:ext>
              </a:extLst>
            </p:cNvPr>
            <p:cNvSpPr txBox="1"/>
            <p:nvPr/>
          </p:nvSpPr>
          <p:spPr>
            <a:xfrm rot="19196082">
              <a:off x="-63355" y="1292569"/>
              <a:ext cx="425116" cy="215444"/>
            </a:xfrm>
            <a:prstGeom prst="rect">
              <a:avLst/>
            </a:prstGeom>
            <a:noFill/>
          </p:spPr>
          <p:txBody>
            <a:bodyPr wrap="none" rtlCol="0">
              <a:spAutoFit/>
            </a:bodyPr>
            <a:lstStyle/>
            <a:p>
              <a:r>
                <a:rPr lang="en-GB" sz="800">
                  <a:solidFill>
                    <a:srgbClr val="FF0000"/>
                  </a:solidFill>
                </a:rPr>
                <a:t>close</a:t>
              </a:r>
            </a:p>
          </p:txBody>
        </p:sp>
      </p:grpSp>
      <p:grpSp>
        <p:nvGrpSpPr>
          <p:cNvPr id="183" name="Group 182">
            <a:extLst>
              <a:ext uri="{FF2B5EF4-FFF2-40B4-BE49-F238E27FC236}">
                <a16:creationId xmlns:a16="http://schemas.microsoft.com/office/drawing/2014/main" id="{7D06612E-B939-4384-B079-17F16256F139}"/>
              </a:ext>
            </a:extLst>
          </p:cNvPr>
          <p:cNvGrpSpPr/>
          <p:nvPr/>
        </p:nvGrpSpPr>
        <p:grpSpPr>
          <a:xfrm>
            <a:off x="-35445" y="4020326"/>
            <a:ext cx="498126" cy="215444"/>
            <a:chOff x="-63355" y="1292569"/>
            <a:chExt cx="498126" cy="215444"/>
          </a:xfrm>
        </p:grpSpPr>
        <p:cxnSp>
          <p:nvCxnSpPr>
            <p:cNvPr id="184" name="Straight Connector 183">
              <a:extLst>
                <a:ext uri="{FF2B5EF4-FFF2-40B4-BE49-F238E27FC236}">
                  <a16:creationId xmlns:a16="http://schemas.microsoft.com/office/drawing/2014/main" id="{1662F194-1F5F-4CF8-B4CA-98489D491782}"/>
                </a:ext>
              </a:extLst>
            </p:cNvPr>
            <p:cNvCxnSpPr/>
            <p:nvPr/>
          </p:nvCxnSpPr>
          <p:spPr>
            <a:xfrm>
              <a:off x="212521" y="1408113"/>
              <a:ext cx="22225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85" name="TextBox 184">
              <a:extLst>
                <a:ext uri="{FF2B5EF4-FFF2-40B4-BE49-F238E27FC236}">
                  <a16:creationId xmlns:a16="http://schemas.microsoft.com/office/drawing/2014/main" id="{08DD2253-970C-4B68-94F8-2BEB8675B710}"/>
                </a:ext>
              </a:extLst>
            </p:cNvPr>
            <p:cNvSpPr txBox="1"/>
            <p:nvPr/>
          </p:nvSpPr>
          <p:spPr>
            <a:xfrm rot="19196082">
              <a:off x="-63355" y="1292569"/>
              <a:ext cx="425116" cy="215444"/>
            </a:xfrm>
            <a:prstGeom prst="rect">
              <a:avLst/>
            </a:prstGeom>
            <a:noFill/>
          </p:spPr>
          <p:txBody>
            <a:bodyPr wrap="none" rtlCol="0">
              <a:spAutoFit/>
            </a:bodyPr>
            <a:lstStyle/>
            <a:p>
              <a:r>
                <a:rPr lang="en-GB" sz="800">
                  <a:solidFill>
                    <a:srgbClr val="FF0000"/>
                  </a:solidFill>
                </a:rPr>
                <a:t>close</a:t>
              </a:r>
            </a:p>
          </p:txBody>
        </p:sp>
      </p:grpSp>
      <p:sp>
        <p:nvSpPr>
          <p:cNvPr id="203" name="TextBox 202">
            <a:extLst>
              <a:ext uri="{FF2B5EF4-FFF2-40B4-BE49-F238E27FC236}">
                <a16:creationId xmlns:a16="http://schemas.microsoft.com/office/drawing/2014/main" id="{783D70D8-17A7-4023-BAC0-D52E2C7995D9}"/>
              </a:ext>
            </a:extLst>
          </p:cNvPr>
          <p:cNvSpPr txBox="1"/>
          <p:nvPr/>
        </p:nvSpPr>
        <p:spPr>
          <a:xfrm>
            <a:off x="337824" y="1195334"/>
            <a:ext cx="1035861" cy="461665"/>
          </a:xfrm>
          <a:prstGeom prst="rect">
            <a:avLst/>
          </a:prstGeom>
          <a:noFill/>
        </p:spPr>
        <p:txBody>
          <a:bodyPr wrap="none" rtlCol="0">
            <a:spAutoFit/>
          </a:bodyPr>
          <a:lstStyle/>
          <a:p>
            <a:pPr algn="ctr"/>
            <a:r>
              <a:rPr lang="en-GB" sz="1200"/>
              <a:t>Multiple </a:t>
            </a:r>
          </a:p>
          <a:p>
            <a:pPr algn="ctr"/>
            <a:r>
              <a:rPr lang="en-GB" sz="1200"/>
              <a:t>Connections</a:t>
            </a:r>
          </a:p>
        </p:txBody>
      </p:sp>
      <p:grpSp>
        <p:nvGrpSpPr>
          <p:cNvPr id="207" name="Group 206">
            <a:extLst>
              <a:ext uri="{FF2B5EF4-FFF2-40B4-BE49-F238E27FC236}">
                <a16:creationId xmlns:a16="http://schemas.microsoft.com/office/drawing/2014/main" id="{6FCDE167-E2E2-46B3-B158-5BDBDCA23CF1}"/>
              </a:ext>
            </a:extLst>
          </p:cNvPr>
          <p:cNvGrpSpPr/>
          <p:nvPr/>
        </p:nvGrpSpPr>
        <p:grpSpPr>
          <a:xfrm>
            <a:off x="1769033" y="1675402"/>
            <a:ext cx="1661415" cy="2563921"/>
            <a:chOff x="1503458" y="1675402"/>
            <a:chExt cx="1661415" cy="2563921"/>
          </a:xfrm>
        </p:grpSpPr>
        <p:sp>
          <p:nvSpPr>
            <p:cNvPr id="104" name="TextBox 103">
              <a:extLst>
                <a:ext uri="{FF2B5EF4-FFF2-40B4-BE49-F238E27FC236}">
                  <a16:creationId xmlns:a16="http://schemas.microsoft.com/office/drawing/2014/main" id="{4F2444C4-B776-43B7-9A77-1F6070F83442}"/>
                </a:ext>
              </a:extLst>
            </p:cNvPr>
            <p:cNvSpPr txBox="1"/>
            <p:nvPr/>
          </p:nvSpPr>
          <p:spPr>
            <a:xfrm>
              <a:off x="1582176" y="1679655"/>
              <a:ext cx="587020" cy="276999"/>
            </a:xfrm>
            <a:prstGeom prst="rect">
              <a:avLst/>
            </a:prstGeom>
            <a:noFill/>
          </p:spPr>
          <p:txBody>
            <a:bodyPr wrap="none" rtlCol="0">
              <a:spAutoFit/>
            </a:bodyPr>
            <a:lstStyle/>
            <a:p>
              <a:r>
                <a:rPr lang="en-GB" sz="1200" b="1"/>
                <a:t>client</a:t>
              </a:r>
            </a:p>
          </p:txBody>
        </p:sp>
        <p:sp>
          <p:nvSpPr>
            <p:cNvPr id="105" name="TextBox 104">
              <a:extLst>
                <a:ext uri="{FF2B5EF4-FFF2-40B4-BE49-F238E27FC236}">
                  <a16:creationId xmlns:a16="http://schemas.microsoft.com/office/drawing/2014/main" id="{6ECBB116-63DD-4F11-AA50-17FFBD376240}"/>
                </a:ext>
              </a:extLst>
            </p:cNvPr>
            <p:cNvSpPr txBox="1"/>
            <p:nvPr/>
          </p:nvSpPr>
          <p:spPr>
            <a:xfrm>
              <a:off x="2521748" y="1675402"/>
              <a:ext cx="643125" cy="276999"/>
            </a:xfrm>
            <a:prstGeom prst="rect">
              <a:avLst/>
            </a:prstGeom>
            <a:noFill/>
          </p:spPr>
          <p:txBody>
            <a:bodyPr wrap="none" rtlCol="0">
              <a:spAutoFit/>
            </a:bodyPr>
            <a:lstStyle/>
            <a:p>
              <a:r>
                <a:rPr lang="en-GB" sz="1200" b="1"/>
                <a:t>server</a:t>
              </a:r>
            </a:p>
          </p:txBody>
        </p:sp>
        <p:grpSp>
          <p:nvGrpSpPr>
            <p:cNvPr id="206" name="Group 205">
              <a:extLst>
                <a:ext uri="{FF2B5EF4-FFF2-40B4-BE49-F238E27FC236}">
                  <a16:creationId xmlns:a16="http://schemas.microsoft.com/office/drawing/2014/main" id="{50468C53-1230-4827-9E25-9B6E5BF9A140}"/>
                </a:ext>
              </a:extLst>
            </p:cNvPr>
            <p:cNvGrpSpPr/>
            <p:nvPr/>
          </p:nvGrpSpPr>
          <p:grpSpPr>
            <a:xfrm>
              <a:off x="1503458" y="1886086"/>
              <a:ext cx="1339852" cy="2353237"/>
              <a:chOff x="1503458" y="1886086"/>
              <a:chExt cx="1339852" cy="2353237"/>
            </a:xfrm>
          </p:grpSpPr>
          <p:grpSp>
            <p:nvGrpSpPr>
              <p:cNvPr id="100" name="Group 99">
                <a:extLst>
                  <a:ext uri="{FF2B5EF4-FFF2-40B4-BE49-F238E27FC236}">
                    <a16:creationId xmlns:a16="http://schemas.microsoft.com/office/drawing/2014/main" id="{423958C1-F56C-4A99-9C69-0501BA090B9B}"/>
                  </a:ext>
                </a:extLst>
              </p:cNvPr>
              <p:cNvGrpSpPr/>
              <p:nvPr/>
            </p:nvGrpSpPr>
            <p:grpSpPr>
              <a:xfrm>
                <a:off x="1878584" y="1955928"/>
                <a:ext cx="964726" cy="2283395"/>
                <a:chOff x="1733301" y="1383730"/>
                <a:chExt cx="964726" cy="2283395"/>
              </a:xfrm>
            </p:grpSpPr>
            <p:grpSp>
              <p:nvGrpSpPr>
                <p:cNvPr id="27" name="Group 26">
                  <a:extLst>
                    <a:ext uri="{FF2B5EF4-FFF2-40B4-BE49-F238E27FC236}">
                      <a16:creationId xmlns:a16="http://schemas.microsoft.com/office/drawing/2014/main" id="{5ED38010-EBAF-4003-A445-57DEB14B097B}"/>
                    </a:ext>
                  </a:extLst>
                </p:cNvPr>
                <p:cNvGrpSpPr/>
                <p:nvPr/>
              </p:nvGrpSpPr>
              <p:grpSpPr>
                <a:xfrm>
                  <a:off x="1733301" y="1383730"/>
                  <a:ext cx="964726" cy="2283395"/>
                  <a:chOff x="863364" y="1833053"/>
                  <a:chExt cx="964726" cy="1926620"/>
                </a:xfrm>
              </p:grpSpPr>
              <p:cxnSp>
                <p:nvCxnSpPr>
                  <p:cNvPr id="28" name="Straight Arrow Connector 27">
                    <a:extLst>
                      <a:ext uri="{FF2B5EF4-FFF2-40B4-BE49-F238E27FC236}">
                        <a16:creationId xmlns:a16="http://schemas.microsoft.com/office/drawing/2014/main" id="{5E551FC1-BCD3-4F3D-AC2B-E2AE588F5DB0}"/>
                      </a:ext>
                    </a:extLst>
                  </p:cNvPr>
                  <p:cNvCxnSpPr/>
                  <p:nvPr/>
                </p:nvCxnSpPr>
                <p:spPr>
                  <a:xfrm>
                    <a:off x="863364" y="1833053"/>
                    <a:ext cx="0" cy="1926620"/>
                  </a:xfrm>
                  <a:prstGeom prst="straightConnector1">
                    <a:avLst/>
                  </a:prstGeom>
                  <a:ln>
                    <a:solidFill>
                      <a:schemeClr val="tx1">
                        <a:lumMod val="65000"/>
                        <a:lumOff val="3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7B7AD735-C18C-48EA-B21B-CE58C166039B}"/>
                      </a:ext>
                    </a:extLst>
                  </p:cNvPr>
                  <p:cNvCxnSpPr/>
                  <p:nvPr/>
                </p:nvCxnSpPr>
                <p:spPr>
                  <a:xfrm>
                    <a:off x="1828090" y="1833053"/>
                    <a:ext cx="0" cy="1926620"/>
                  </a:xfrm>
                  <a:prstGeom prst="straightConnector1">
                    <a:avLst/>
                  </a:prstGeom>
                  <a:ln>
                    <a:solidFill>
                      <a:schemeClr val="tx1">
                        <a:lumMod val="65000"/>
                        <a:lumOff val="35000"/>
                      </a:schemeClr>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0" name="Group 29">
                  <a:extLst>
                    <a:ext uri="{FF2B5EF4-FFF2-40B4-BE49-F238E27FC236}">
                      <a16:creationId xmlns:a16="http://schemas.microsoft.com/office/drawing/2014/main" id="{9A08DE5C-075E-482B-A853-53DCC6A699F6}"/>
                    </a:ext>
                  </a:extLst>
                </p:cNvPr>
                <p:cNvGrpSpPr/>
                <p:nvPr/>
              </p:nvGrpSpPr>
              <p:grpSpPr>
                <a:xfrm>
                  <a:off x="1770094" y="1474807"/>
                  <a:ext cx="905478" cy="523343"/>
                  <a:chOff x="353270" y="1501317"/>
                  <a:chExt cx="905478" cy="523343"/>
                </a:xfrm>
              </p:grpSpPr>
              <p:cxnSp>
                <p:nvCxnSpPr>
                  <p:cNvPr id="31" name="Straight Arrow Connector 30">
                    <a:extLst>
                      <a:ext uri="{FF2B5EF4-FFF2-40B4-BE49-F238E27FC236}">
                        <a16:creationId xmlns:a16="http://schemas.microsoft.com/office/drawing/2014/main" id="{41FB590C-7A83-4E48-BC82-551FA94BFBAC}"/>
                      </a:ext>
                    </a:extLst>
                  </p:cNvPr>
                  <p:cNvCxnSpPr/>
                  <p:nvPr/>
                </p:nvCxnSpPr>
                <p:spPr>
                  <a:xfrm>
                    <a:off x="353270" y="1501317"/>
                    <a:ext cx="905478" cy="212651"/>
                  </a:xfrm>
                  <a:prstGeom prst="straightConnector1">
                    <a:avLst/>
                  </a:prstGeom>
                  <a:ln>
                    <a:solidFill>
                      <a:schemeClr val="tx2">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134FCDC8-0A6A-477C-843F-90DF2CFCE54E}"/>
                      </a:ext>
                    </a:extLst>
                  </p:cNvPr>
                  <p:cNvCxnSpPr>
                    <a:cxnSpLocks/>
                  </p:cNvCxnSpPr>
                  <p:nvPr/>
                </p:nvCxnSpPr>
                <p:spPr>
                  <a:xfrm flipH="1">
                    <a:off x="353270" y="1797783"/>
                    <a:ext cx="897989" cy="226877"/>
                  </a:xfrm>
                  <a:prstGeom prst="straightConnector1">
                    <a:avLst/>
                  </a:prstGeom>
                  <a:ln>
                    <a:solidFill>
                      <a:srgbClr val="D892DA"/>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3" name="Group 32">
                  <a:extLst>
                    <a:ext uri="{FF2B5EF4-FFF2-40B4-BE49-F238E27FC236}">
                      <a16:creationId xmlns:a16="http://schemas.microsoft.com/office/drawing/2014/main" id="{F7B879A5-6EDF-4B90-867B-ABF1CDEB854E}"/>
                    </a:ext>
                  </a:extLst>
                </p:cNvPr>
                <p:cNvGrpSpPr/>
                <p:nvPr/>
              </p:nvGrpSpPr>
              <p:grpSpPr>
                <a:xfrm>
                  <a:off x="1773833" y="2032028"/>
                  <a:ext cx="905478" cy="523343"/>
                  <a:chOff x="353270" y="1501317"/>
                  <a:chExt cx="905478" cy="523343"/>
                </a:xfrm>
              </p:grpSpPr>
              <p:cxnSp>
                <p:nvCxnSpPr>
                  <p:cNvPr id="34" name="Straight Arrow Connector 33">
                    <a:extLst>
                      <a:ext uri="{FF2B5EF4-FFF2-40B4-BE49-F238E27FC236}">
                        <a16:creationId xmlns:a16="http://schemas.microsoft.com/office/drawing/2014/main" id="{26B963DF-2B1D-407A-90CF-49877AA56BA7}"/>
                      </a:ext>
                    </a:extLst>
                  </p:cNvPr>
                  <p:cNvCxnSpPr/>
                  <p:nvPr/>
                </p:nvCxnSpPr>
                <p:spPr>
                  <a:xfrm>
                    <a:off x="353270" y="1501317"/>
                    <a:ext cx="905478" cy="212651"/>
                  </a:xfrm>
                  <a:prstGeom prst="straightConnector1">
                    <a:avLst/>
                  </a:prstGeom>
                  <a:ln>
                    <a:solidFill>
                      <a:schemeClr val="tx2">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5BE4997D-F213-41CC-B872-8E5C8E480995}"/>
                      </a:ext>
                    </a:extLst>
                  </p:cNvPr>
                  <p:cNvCxnSpPr>
                    <a:cxnSpLocks/>
                  </p:cNvCxnSpPr>
                  <p:nvPr/>
                </p:nvCxnSpPr>
                <p:spPr>
                  <a:xfrm flipH="1">
                    <a:off x="353270" y="1797783"/>
                    <a:ext cx="897989" cy="226877"/>
                  </a:xfrm>
                  <a:prstGeom prst="straightConnector1">
                    <a:avLst/>
                  </a:prstGeom>
                  <a:ln>
                    <a:solidFill>
                      <a:srgbClr val="D892DA"/>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6" name="Group 35">
                  <a:extLst>
                    <a:ext uri="{FF2B5EF4-FFF2-40B4-BE49-F238E27FC236}">
                      <a16:creationId xmlns:a16="http://schemas.microsoft.com/office/drawing/2014/main" id="{E375B4C8-C0AC-4027-B142-9016F7D1EE94}"/>
                    </a:ext>
                  </a:extLst>
                </p:cNvPr>
                <p:cNvGrpSpPr/>
                <p:nvPr/>
              </p:nvGrpSpPr>
              <p:grpSpPr>
                <a:xfrm>
                  <a:off x="1770094" y="2589475"/>
                  <a:ext cx="905478" cy="523343"/>
                  <a:chOff x="353270" y="1501317"/>
                  <a:chExt cx="905478" cy="523343"/>
                </a:xfrm>
              </p:grpSpPr>
              <p:cxnSp>
                <p:nvCxnSpPr>
                  <p:cNvPr id="37" name="Straight Arrow Connector 36">
                    <a:extLst>
                      <a:ext uri="{FF2B5EF4-FFF2-40B4-BE49-F238E27FC236}">
                        <a16:creationId xmlns:a16="http://schemas.microsoft.com/office/drawing/2014/main" id="{8EB2155F-F426-4ADB-ADEA-94058AD5B886}"/>
                      </a:ext>
                    </a:extLst>
                  </p:cNvPr>
                  <p:cNvCxnSpPr/>
                  <p:nvPr/>
                </p:nvCxnSpPr>
                <p:spPr>
                  <a:xfrm>
                    <a:off x="353270" y="1501317"/>
                    <a:ext cx="905478" cy="212651"/>
                  </a:xfrm>
                  <a:prstGeom prst="straightConnector1">
                    <a:avLst/>
                  </a:prstGeom>
                  <a:ln>
                    <a:solidFill>
                      <a:schemeClr val="tx2">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981A1E6E-6649-48EC-B744-7A31CD2CDA08}"/>
                      </a:ext>
                    </a:extLst>
                  </p:cNvPr>
                  <p:cNvCxnSpPr>
                    <a:cxnSpLocks/>
                  </p:cNvCxnSpPr>
                  <p:nvPr/>
                </p:nvCxnSpPr>
                <p:spPr>
                  <a:xfrm flipH="1">
                    <a:off x="353270" y="1797783"/>
                    <a:ext cx="897989" cy="226877"/>
                  </a:xfrm>
                  <a:prstGeom prst="straightConnector1">
                    <a:avLst/>
                  </a:prstGeom>
                  <a:ln>
                    <a:solidFill>
                      <a:srgbClr val="D892DA"/>
                    </a:solidFill>
                    <a:tailEnd type="triangle"/>
                  </a:ln>
                </p:spPr>
                <p:style>
                  <a:lnRef idx="2">
                    <a:schemeClr val="accent1"/>
                  </a:lnRef>
                  <a:fillRef idx="0">
                    <a:schemeClr val="accent1"/>
                  </a:fillRef>
                  <a:effectRef idx="1">
                    <a:schemeClr val="accent1"/>
                  </a:effectRef>
                  <a:fontRef idx="minor">
                    <a:schemeClr val="tx1"/>
                  </a:fontRef>
                </p:style>
              </p:cxnSp>
            </p:grpSp>
          </p:grpSp>
          <p:grpSp>
            <p:nvGrpSpPr>
              <p:cNvPr id="162" name="Group 161">
                <a:extLst>
                  <a:ext uri="{FF2B5EF4-FFF2-40B4-BE49-F238E27FC236}">
                    <a16:creationId xmlns:a16="http://schemas.microsoft.com/office/drawing/2014/main" id="{586049D0-3811-4ABB-9D32-5DD63B07368B}"/>
                  </a:ext>
                </a:extLst>
              </p:cNvPr>
              <p:cNvGrpSpPr/>
              <p:nvPr/>
            </p:nvGrpSpPr>
            <p:grpSpPr>
              <a:xfrm>
                <a:off x="1503458" y="1886086"/>
                <a:ext cx="493317" cy="215444"/>
                <a:chOff x="-58546" y="1292569"/>
                <a:chExt cx="493317" cy="215444"/>
              </a:xfrm>
            </p:grpSpPr>
            <p:cxnSp>
              <p:nvCxnSpPr>
                <p:cNvPr id="163" name="Straight Connector 162">
                  <a:extLst>
                    <a:ext uri="{FF2B5EF4-FFF2-40B4-BE49-F238E27FC236}">
                      <a16:creationId xmlns:a16="http://schemas.microsoft.com/office/drawing/2014/main" id="{A9C6620F-7FA2-4C5D-BD9B-9A708F6C3AEC}"/>
                    </a:ext>
                  </a:extLst>
                </p:cNvPr>
                <p:cNvCxnSpPr/>
                <p:nvPr/>
              </p:nvCxnSpPr>
              <p:spPr>
                <a:xfrm>
                  <a:off x="212521" y="1408113"/>
                  <a:ext cx="222250" cy="0"/>
                </a:xfrm>
                <a:prstGeom prst="line">
                  <a:avLst/>
                </a:prstGeom>
                <a:ln>
                  <a:solidFill>
                    <a:srgbClr val="30F35F"/>
                  </a:solidFill>
                </a:ln>
              </p:spPr>
              <p:style>
                <a:lnRef idx="2">
                  <a:schemeClr val="accent1"/>
                </a:lnRef>
                <a:fillRef idx="0">
                  <a:schemeClr val="accent1"/>
                </a:fillRef>
                <a:effectRef idx="1">
                  <a:schemeClr val="accent1"/>
                </a:effectRef>
                <a:fontRef idx="minor">
                  <a:schemeClr val="tx1"/>
                </a:fontRef>
              </p:style>
            </p:cxnSp>
            <p:sp>
              <p:nvSpPr>
                <p:cNvPr id="164" name="TextBox 163">
                  <a:extLst>
                    <a:ext uri="{FF2B5EF4-FFF2-40B4-BE49-F238E27FC236}">
                      <a16:creationId xmlns:a16="http://schemas.microsoft.com/office/drawing/2014/main" id="{997E45E7-645F-4425-86D5-3250A50EA935}"/>
                    </a:ext>
                  </a:extLst>
                </p:cNvPr>
                <p:cNvSpPr txBox="1"/>
                <p:nvPr/>
              </p:nvSpPr>
              <p:spPr>
                <a:xfrm rot="19196082">
                  <a:off x="-58546" y="1292569"/>
                  <a:ext cx="415498" cy="215444"/>
                </a:xfrm>
                <a:prstGeom prst="rect">
                  <a:avLst/>
                </a:prstGeom>
                <a:noFill/>
              </p:spPr>
              <p:txBody>
                <a:bodyPr wrap="none" rtlCol="0">
                  <a:spAutoFit/>
                </a:bodyPr>
                <a:lstStyle/>
                <a:p>
                  <a:r>
                    <a:rPr lang="en-GB" sz="800">
                      <a:solidFill>
                        <a:srgbClr val="30F35F"/>
                      </a:solidFill>
                    </a:rPr>
                    <a:t>open</a:t>
                  </a:r>
                </a:p>
              </p:txBody>
            </p:sp>
          </p:grpSp>
          <p:grpSp>
            <p:nvGrpSpPr>
              <p:cNvPr id="186" name="Group 185">
                <a:extLst>
                  <a:ext uri="{FF2B5EF4-FFF2-40B4-BE49-F238E27FC236}">
                    <a16:creationId xmlns:a16="http://schemas.microsoft.com/office/drawing/2014/main" id="{EDA464A7-C600-4C26-8A65-62D270C55DEE}"/>
                  </a:ext>
                </a:extLst>
              </p:cNvPr>
              <p:cNvGrpSpPr/>
              <p:nvPr/>
            </p:nvGrpSpPr>
            <p:grpSpPr>
              <a:xfrm>
                <a:off x="1505533" y="3620600"/>
                <a:ext cx="498126" cy="215444"/>
                <a:chOff x="-63355" y="1292569"/>
                <a:chExt cx="498126" cy="215444"/>
              </a:xfrm>
            </p:grpSpPr>
            <p:cxnSp>
              <p:nvCxnSpPr>
                <p:cNvPr id="187" name="Straight Connector 186">
                  <a:extLst>
                    <a:ext uri="{FF2B5EF4-FFF2-40B4-BE49-F238E27FC236}">
                      <a16:creationId xmlns:a16="http://schemas.microsoft.com/office/drawing/2014/main" id="{73B37F69-9A5E-4A05-9EC4-3B6221B19D91}"/>
                    </a:ext>
                  </a:extLst>
                </p:cNvPr>
                <p:cNvCxnSpPr/>
                <p:nvPr/>
              </p:nvCxnSpPr>
              <p:spPr>
                <a:xfrm>
                  <a:off x="212521" y="1408113"/>
                  <a:ext cx="22225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88" name="TextBox 187">
                  <a:extLst>
                    <a:ext uri="{FF2B5EF4-FFF2-40B4-BE49-F238E27FC236}">
                      <a16:creationId xmlns:a16="http://schemas.microsoft.com/office/drawing/2014/main" id="{1CB2781A-18C6-473B-B4D0-234DB3CD1295}"/>
                    </a:ext>
                  </a:extLst>
                </p:cNvPr>
                <p:cNvSpPr txBox="1"/>
                <p:nvPr/>
              </p:nvSpPr>
              <p:spPr>
                <a:xfrm rot="19196082">
                  <a:off x="-63355" y="1292569"/>
                  <a:ext cx="425116" cy="215444"/>
                </a:xfrm>
                <a:prstGeom prst="rect">
                  <a:avLst/>
                </a:prstGeom>
                <a:noFill/>
              </p:spPr>
              <p:txBody>
                <a:bodyPr wrap="none" rtlCol="0">
                  <a:spAutoFit/>
                </a:bodyPr>
                <a:lstStyle/>
                <a:p>
                  <a:r>
                    <a:rPr lang="en-GB" sz="800">
                      <a:solidFill>
                        <a:srgbClr val="FF0000"/>
                      </a:solidFill>
                    </a:rPr>
                    <a:t>close</a:t>
                  </a:r>
                </a:p>
              </p:txBody>
            </p:sp>
          </p:grpSp>
        </p:grpSp>
      </p:grpSp>
      <p:sp>
        <p:nvSpPr>
          <p:cNvPr id="204" name="TextBox 203">
            <a:extLst>
              <a:ext uri="{FF2B5EF4-FFF2-40B4-BE49-F238E27FC236}">
                <a16:creationId xmlns:a16="http://schemas.microsoft.com/office/drawing/2014/main" id="{D9212C5F-09DC-4DB1-9A90-59C5A4CE77C5}"/>
              </a:ext>
            </a:extLst>
          </p:cNvPr>
          <p:cNvSpPr txBox="1"/>
          <p:nvPr/>
        </p:nvSpPr>
        <p:spPr>
          <a:xfrm>
            <a:off x="2073797" y="1195334"/>
            <a:ext cx="1035861" cy="461665"/>
          </a:xfrm>
          <a:prstGeom prst="rect">
            <a:avLst/>
          </a:prstGeom>
          <a:noFill/>
        </p:spPr>
        <p:txBody>
          <a:bodyPr wrap="none" rtlCol="0">
            <a:spAutoFit/>
          </a:bodyPr>
          <a:lstStyle/>
          <a:p>
            <a:pPr algn="ctr"/>
            <a:r>
              <a:rPr lang="en-GB" sz="1200"/>
              <a:t>Persistent </a:t>
            </a:r>
          </a:p>
          <a:p>
            <a:pPr algn="ctr"/>
            <a:r>
              <a:rPr lang="en-GB" sz="1200"/>
              <a:t>Connections</a:t>
            </a:r>
          </a:p>
        </p:txBody>
      </p:sp>
      <p:grpSp>
        <p:nvGrpSpPr>
          <p:cNvPr id="210" name="Group 209">
            <a:extLst>
              <a:ext uri="{FF2B5EF4-FFF2-40B4-BE49-F238E27FC236}">
                <a16:creationId xmlns:a16="http://schemas.microsoft.com/office/drawing/2014/main" id="{70DF64E3-B512-42C7-BBB1-76959684E6A1}"/>
              </a:ext>
            </a:extLst>
          </p:cNvPr>
          <p:cNvGrpSpPr/>
          <p:nvPr/>
        </p:nvGrpSpPr>
        <p:grpSpPr>
          <a:xfrm>
            <a:off x="3558334" y="1675402"/>
            <a:ext cx="1682886" cy="2563921"/>
            <a:chOff x="3019628" y="1675402"/>
            <a:chExt cx="1682886" cy="2563921"/>
          </a:xfrm>
        </p:grpSpPr>
        <p:sp>
          <p:nvSpPr>
            <p:cNvPr id="141" name="TextBox 140">
              <a:extLst>
                <a:ext uri="{FF2B5EF4-FFF2-40B4-BE49-F238E27FC236}">
                  <a16:creationId xmlns:a16="http://schemas.microsoft.com/office/drawing/2014/main" id="{86EC1A81-DF7A-47B7-837A-73B2F293ACA1}"/>
                </a:ext>
              </a:extLst>
            </p:cNvPr>
            <p:cNvSpPr txBox="1"/>
            <p:nvPr/>
          </p:nvSpPr>
          <p:spPr>
            <a:xfrm>
              <a:off x="3119817" y="1679655"/>
              <a:ext cx="587020" cy="276999"/>
            </a:xfrm>
            <a:prstGeom prst="rect">
              <a:avLst/>
            </a:prstGeom>
            <a:noFill/>
          </p:spPr>
          <p:txBody>
            <a:bodyPr wrap="none" rtlCol="0">
              <a:spAutoFit/>
            </a:bodyPr>
            <a:lstStyle/>
            <a:p>
              <a:r>
                <a:rPr lang="en-GB" sz="1200" b="1"/>
                <a:t>client</a:t>
              </a:r>
            </a:p>
          </p:txBody>
        </p:sp>
        <p:sp>
          <p:nvSpPr>
            <p:cNvPr id="142" name="TextBox 141">
              <a:extLst>
                <a:ext uri="{FF2B5EF4-FFF2-40B4-BE49-F238E27FC236}">
                  <a16:creationId xmlns:a16="http://schemas.microsoft.com/office/drawing/2014/main" id="{44201180-E6AB-4129-A48B-40B9B9244B81}"/>
                </a:ext>
              </a:extLst>
            </p:cNvPr>
            <p:cNvSpPr txBox="1"/>
            <p:nvPr/>
          </p:nvSpPr>
          <p:spPr>
            <a:xfrm>
              <a:off x="4059389" y="1675402"/>
              <a:ext cx="643125" cy="276999"/>
            </a:xfrm>
            <a:prstGeom prst="rect">
              <a:avLst/>
            </a:prstGeom>
            <a:noFill/>
          </p:spPr>
          <p:txBody>
            <a:bodyPr wrap="none" rtlCol="0">
              <a:spAutoFit/>
            </a:bodyPr>
            <a:lstStyle/>
            <a:p>
              <a:r>
                <a:rPr lang="en-GB" sz="1200" b="1"/>
                <a:t>server</a:t>
              </a:r>
            </a:p>
          </p:txBody>
        </p:sp>
        <p:grpSp>
          <p:nvGrpSpPr>
            <p:cNvPr id="209" name="Group 208">
              <a:extLst>
                <a:ext uri="{FF2B5EF4-FFF2-40B4-BE49-F238E27FC236}">
                  <a16:creationId xmlns:a16="http://schemas.microsoft.com/office/drawing/2014/main" id="{CA15F01E-C92E-4084-B4FC-9717BC113D14}"/>
                </a:ext>
              </a:extLst>
            </p:cNvPr>
            <p:cNvGrpSpPr/>
            <p:nvPr/>
          </p:nvGrpSpPr>
          <p:grpSpPr>
            <a:xfrm>
              <a:off x="3019628" y="1883160"/>
              <a:ext cx="1347407" cy="2356163"/>
              <a:chOff x="3019628" y="1883160"/>
              <a:chExt cx="1347407" cy="2356163"/>
            </a:xfrm>
          </p:grpSpPr>
          <p:grpSp>
            <p:nvGrpSpPr>
              <p:cNvPr id="51" name="Group 50">
                <a:extLst>
                  <a:ext uri="{FF2B5EF4-FFF2-40B4-BE49-F238E27FC236}">
                    <a16:creationId xmlns:a16="http://schemas.microsoft.com/office/drawing/2014/main" id="{323355CF-EF7D-48A7-825F-54B57A8BBDE0}"/>
                  </a:ext>
                </a:extLst>
              </p:cNvPr>
              <p:cNvGrpSpPr/>
              <p:nvPr/>
            </p:nvGrpSpPr>
            <p:grpSpPr>
              <a:xfrm>
                <a:off x="3402309" y="1955928"/>
                <a:ext cx="964726" cy="2283395"/>
                <a:chOff x="3246669" y="1413673"/>
                <a:chExt cx="964726" cy="2283395"/>
              </a:xfrm>
            </p:grpSpPr>
            <p:grpSp>
              <p:nvGrpSpPr>
                <p:cNvPr id="39" name="Group 38">
                  <a:extLst>
                    <a:ext uri="{FF2B5EF4-FFF2-40B4-BE49-F238E27FC236}">
                      <a16:creationId xmlns:a16="http://schemas.microsoft.com/office/drawing/2014/main" id="{525350FE-0FFE-4FE3-BF9C-3783CB3B290A}"/>
                    </a:ext>
                  </a:extLst>
                </p:cNvPr>
                <p:cNvGrpSpPr/>
                <p:nvPr/>
              </p:nvGrpSpPr>
              <p:grpSpPr>
                <a:xfrm>
                  <a:off x="3246669" y="1413673"/>
                  <a:ext cx="964726" cy="2283395"/>
                  <a:chOff x="863364" y="1833053"/>
                  <a:chExt cx="964726" cy="1926620"/>
                </a:xfrm>
              </p:grpSpPr>
              <p:cxnSp>
                <p:nvCxnSpPr>
                  <p:cNvPr id="40" name="Straight Arrow Connector 39">
                    <a:extLst>
                      <a:ext uri="{FF2B5EF4-FFF2-40B4-BE49-F238E27FC236}">
                        <a16:creationId xmlns:a16="http://schemas.microsoft.com/office/drawing/2014/main" id="{7042E34F-7574-4C06-8F0B-6101DBB19467}"/>
                      </a:ext>
                    </a:extLst>
                  </p:cNvPr>
                  <p:cNvCxnSpPr/>
                  <p:nvPr/>
                </p:nvCxnSpPr>
                <p:spPr>
                  <a:xfrm>
                    <a:off x="863364" y="1833053"/>
                    <a:ext cx="0" cy="1926620"/>
                  </a:xfrm>
                  <a:prstGeom prst="straightConnector1">
                    <a:avLst/>
                  </a:prstGeom>
                  <a:ln>
                    <a:solidFill>
                      <a:schemeClr val="tx1">
                        <a:lumMod val="65000"/>
                        <a:lumOff val="3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FB15EE8D-3D47-4B34-8137-6BF703B4E0A5}"/>
                      </a:ext>
                    </a:extLst>
                  </p:cNvPr>
                  <p:cNvCxnSpPr/>
                  <p:nvPr/>
                </p:nvCxnSpPr>
                <p:spPr>
                  <a:xfrm>
                    <a:off x="1828090" y="1833053"/>
                    <a:ext cx="0" cy="1926620"/>
                  </a:xfrm>
                  <a:prstGeom prst="straightConnector1">
                    <a:avLst/>
                  </a:prstGeom>
                  <a:ln>
                    <a:solidFill>
                      <a:schemeClr val="tx1">
                        <a:lumMod val="65000"/>
                        <a:lumOff val="35000"/>
                      </a:schemeClr>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2" name="Group 41">
                  <a:extLst>
                    <a:ext uri="{FF2B5EF4-FFF2-40B4-BE49-F238E27FC236}">
                      <a16:creationId xmlns:a16="http://schemas.microsoft.com/office/drawing/2014/main" id="{F3881B54-FB55-4044-A715-AB291A8B5468}"/>
                    </a:ext>
                  </a:extLst>
                </p:cNvPr>
                <p:cNvGrpSpPr/>
                <p:nvPr/>
              </p:nvGrpSpPr>
              <p:grpSpPr>
                <a:xfrm>
                  <a:off x="3283462" y="1504750"/>
                  <a:ext cx="905478" cy="523343"/>
                  <a:chOff x="353270" y="1501317"/>
                  <a:chExt cx="905478" cy="523343"/>
                </a:xfrm>
              </p:grpSpPr>
              <p:cxnSp>
                <p:nvCxnSpPr>
                  <p:cNvPr id="43" name="Straight Arrow Connector 42">
                    <a:extLst>
                      <a:ext uri="{FF2B5EF4-FFF2-40B4-BE49-F238E27FC236}">
                        <a16:creationId xmlns:a16="http://schemas.microsoft.com/office/drawing/2014/main" id="{3493BECF-1B90-425F-89A5-B8A75552569D}"/>
                      </a:ext>
                    </a:extLst>
                  </p:cNvPr>
                  <p:cNvCxnSpPr/>
                  <p:nvPr/>
                </p:nvCxnSpPr>
                <p:spPr>
                  <a:xfrm>
                    <a:off x="353270" y="1501317"/>
                    <a:ext cx="905478" cy="212651"/>
                  </a:xfrm>
                  <a:prstGeom prst="straightConnector1">
                    <a:avLst/>
                  </a:prstGeom>
                  <a:ln>
                    <a:solidFill>
                      <a:schemeClr val="tx2">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8D848300-4E0E-4BA6-B1D0-01773B7000F5}"/>
                      </a:ext>
                    </a:extLst>
                  </p:cNvPr>
                  <p:cNvCxnSpPr>
                    <a:cxnSpLocks/>
                  </p:cNvCxnSpPr>
                  <p:nvPr/>
                </p:nvCxnSpPr>
                <p:spPr>
                  <a:xfrm flipH="1">
                    <a:off x="353270" y="1797783"/>
                    <a:ext cx="897989" cy="226877"/>
                  </a:xfrm>
                  <a:prstGeom prst="straightConnector1">
                    <a:avLst/>
                  </a:prstGeom>
                  <a:ln>
                    <a:solidFill>
                      <a:srgbClr val="D892DA"/>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5" name="Group 44">
                  <a:extLst>
                    <a:ext uri="{FF2B5EF4-FFF2-40B4-BE49-F238E27FC236}">
                      <a16:creationId xmlns:a16="http://schemas.microsoft.com/office/drawing/2014/main" id="{9D725524-A6E4-4090-8858-8F43EC065781}"/>
                    </a:ext>
                  </a:extLst>
                </p:cNvPr>
                <p:cNvGrpSpPr/>
                <p:nvPr/>
              </p:nvGrpSpPr>
              <p:grpSpPr>
                <a:xfrm>
                  <a:off x="3279717" y="1672644"/>
                  <a:ext cx="905478" cy="523343"/>
                  <a:chOff x="353270" y="1501317"/>
                  <a:chExt cx="905478" cy="523343"/>
                </a:xfrm>
              </p:grpSpPr>
              <p:cxnSp>
                <p:nvCxnSpPr>
                  <p:cNvPr id="46" name="Straight Arrow Connector 45">
                    <a:extLst>
                      <a:ext uri="{FF2B5EF4-FFF2-40B4-BE49-F238E27FC236}">
                        <a16:creationId xmlns:a16="http://schemas.microsoft.com/office/drawing/2014/main" id="{9EE372E1-597B-485D-AD63-3B7DEBE67AEE}"/>
                      </a:ext>
                    </a:extLst>
                  </p:cNvPr>
                  <p:cNvCxnSpPr/>
                  <p:nvPr/>
                </p:nvCxnSpPr>
                <p:spPr>
                  <a:xfrm>
                    <a:off x="353270" y="1501317"/>
                    <a:ext cx="905478" cy="212651"/>
                  </a:xfrm>
                  <a:prstGeom prst="straightConnector1">
                    <a:avLst/>
                  </a:prstGeom>
                  <a:ln>
                    <a:solidFill>
                      <a:schemeClr val="tx2">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24AD5FD5-0A07-4322-8F13-62577D4F702C}"/>
                      </a:ext>
                    </a:extLst>
                  </p:cNvPr>
                  <p:cNvCxnSpPr>
                    <a:cxnSpLocks/>
                  </p:cNvCxnSpPr>
                  <p:nvPr/>
                </p:nvCxnSpPr>
                <p:spPr>
                  <a:xfrm flipH="1">
                    <a:off x="353270" y="1797783"/>
                    <a:ext cx="897989" cy="226877"/>
                  </a:xfrm>
                  <a:prstGeom prst="straightConnector1">
                    <a:avLst/>
                  </a:prstGeom>
                  <a:ln>
                    <a:solidFill>
                      <a:srgbClr val="D892DA"/>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8" name="Group 47">
                  <a:extLst>
                    <a:ext uri="{FF2B5EF4-FFF2-40B4-BE49-F238E27FC236}">
                      <a16:creationId xmlns:a16="http://schemas.microsoft.com/office/drawing/2014/main" id="{DDBA4714-9912-4B98-9512-4AAAA8EB2CAA}"/>
                    </a:ext>
                  </a:extLst>
                </p:cNvPr>
                <p:cNvGrpSpPr/>
                <p:nvPr/>
              </p:nvGrpSpPr>
              <p:grpSpPr>
                <a:xfrm>
                  <a:off x="3279717" y="1840538"/>
                  <a:ext cx="905478" cy="523343"/>
                  <a:chOff x="353270" y="1501317"/>
                  <a:chExt cx="905478" cy="523343"/>
                </a:xfrm>
              </p:grpSpPr>
              <p:cxnSp>
                <p:nvCxnSpPr>
                  <p:cNvPr id="49" name="Straight Arrow Connector 48">
                    <a:extLst>
                      <a:ext uri="{FF2B5EF4-FFF2-40B4-BE49-F238E27FC236}">
                        <a16:creationId xmlns:a16="http://schemas.microsoft.com/office/drawing/2014/main" id="{8D2F7928-2AD7-47FD-9470-089CD513BB97}"/>
                      </a:ext>
                    </a:extLst>
                  </p:cNvPr>
                  <p:cNvCxnSpPr/>
                  <p:nvPr/>
                </p:nvCxnSpPr>
                <p:spPr>
                  <a:xfrm>
                    <a:off x="353270" y="1501317"/>
                    <a:ext cx="905478" cy="212651"/>
                  </a:xfrm>
                  <a:prstGeom prst="straightConnector1">
                    <a:avLst/>
                  </a:prstGeom>
                  <a:ln>
                    <a:solidFill>
                      <a:schemeClr val="tx2">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7483C2DF-AFB3-4EF9-BECD-402FC8A9EBE1}"/>
                      </a:ext>
                    </a:extLst>
                  </p:cNvPr>
                  <p:cNvCxnSpPr>
                    <a:cxnSpLocks/>
                  </p:cNvCxnSpPr>
                  <p:nvPr/>
                </p:nvCxnSpPr>
                <p:spPr>
                  <a:xfrm flipH="1">
                    <a:off x="353270" y="1797783"/>
                    <a:ext cx="897989" cy="226877"/>
                  </a:xfrm>
                  <a:prstGeom prst="straightConnector1">
                    <a:avLst/>
                  </a:prstGeom>
                  <a:ln>
                    <a:solidFill>
                      <a:srgbClr val="D892DA"/>
                    </a:solidFill>
                    <a:tailEnd type="triangle"/>
                  </a:ln>
                </p:spPr>
                <p:style>
                  <a:lnRef idx="2">
                    <a:schemeClr val="accent1"/>
                  </a:lnRef>
                  <a:fillRef idx="0">
                    <a:schemeClr val="accent1"/>
                  </a:fillRef>
                  <a:effectRef idx="1">
                    <a:schemeClr val="accent1"/>
                  </a:effectRef>
                  <a:fontRef idx="minor">
                    <a:schemeClr val="tx1"/>
                  </a:fontRef>
                </p:style>
              </p:cxnSp>
            </p:grpSp>
          </p:grpSp>
          <p:grpSp>
            <p:nvGrpSpPr>
              <p:cNvPr id="165" name="Group 164">
                <a:extLst>
                  <a:ext uri="{FF2B5EF4-FFF2-40B4-BE49-F238E27FC236}">
                    <a16:creationId xmlns:a16="http://schemas.microsoft.com/office/drawing/2014/main" id="{5FC0D499-1406-40F9-B088-48B03F1A8169}"/>
                  </a:ext>
                </a:extLst>
              </p:cNvPr>
              <p:cNvGrpSpPr/>
              <p:nvPr/>
            </p:nvGrpSpPr>
            <p:grpSpPr>
              <a:xfrm>
                <a:off x="3019628" y="1883160"/>
                <a:ext cx="493317" cy="215444"/>
                <a:chOff x="-58546" y="1292569"/>
                <a:chExt cx="493317" cy="215444"/>
              </a:xfrm>
            </p:grpSpPr>
            <p:cxnSp>
              <p:nvCxnSpPr>
                <p:cNvPr id="166" name="Straight Connector 165">
                  <a:extLst>
                    <a:ext uri="{FF2B5EF4-FFF2-40B4-BE49-F238E27FC236}">
                      <a16:creationId xmlns:a16="http://schemas.microsoft.com/office/drawing/2014/main" id="{528C8CB4-F1C7-40BC-AAE6-356E15DB4F25}"/>
                    </a:ext>
                  </a:extLst>
                </p:cNvPr>
                <p:cNvCxnSpPr/>
                <p:nvPr/>
              </p:nvCxnSpPr>
              <p:spPr>
                <a:xfrm>
                  <a:off x="212521" y="1408113"/>
                  <a:ext cx="222250" cy="0"/>
                </a:xfrm>
                <a:prstGeom prst="line">
                  <a:avLst/>
                </a:prstGeom>
                <a:ln>
                  <a:solidFill>
                    <a:srgbClr val="30F35F"/>
                  </a:solidFill>
                </a:ln>
              </p:spPr>
              <p:style>
                <a:lnRef idx="2">
                  <a:schemeClr val="accent1"/>
                </a:lnRef>
                <a:fillRef idx="0">
                  <a:schemeClr val="accent1"/>
                </a:fillRef>
                <a:effectRef idx="1">
                  <a:schemeClr val="accent1"/>
                </a:effectRef>
                <a:fontRef idx="minor">
                  <a:schemeClr val="tx1"/>
                </a:fontRef>
              </p:style>
            </p:cxnSp>
            <p:sp>
              <p:nvSpPr>
                <p:cNvPr id="167" name="TextBox 166">
                  <a:extLst>
                    <a:ext uri="{FF2B5EF4-FFF2-40B4-BE49-F238E27FC236}">
                      <a16:creationId xmlns:a16="http://schemas.microsoft.com/office/drawing/2014/main" id="{52B2F5A7-3066-4218-AB16-E81C7A1F8DF2}"/>
                    </a:ext>
                  </a:extLst>
                </p:cNvPr>
                <p:cNvSpPr txBox="1"/>
                <p:nvPr/>
              </p:nvSpPr>
              <p:spPr>
                <a:xfrm rot="19196082">
                  <a:off x="-58546" y="1292569"/>
                  <a:ext cx="415498" cy="215444"/>
                </a:xfrm>
                <a:prstGeom prst="rect">
                  <a:avLst/>
                </a:prstGeom>
                <a:noFill/>
              </p:spPr>
              <p:txBody>
                <a:bodyPr wrap="none" rtlCol="0">
                  <a:spAutoFit/>
                </a:bodyPr>
                <a:lstStyle/>
                <a:p>
                  <a:r>
                    <a:rPr lang="en-GB" sz="800">
                      <a:solidFill>
                        <a:srgbClr val="30F35F"/>
                      </a:solidFill>
                    </a:rPr>
                    <a:t>open</a:t>
                  </a:r>
                </a:p>
              </p:txBody>
            </p:sp>
          </p:grpSp>
          <p:grpSp>
            <p:nvGrpSpPr>
              <p:cNvPr id="189" name="Group 188">
                <a:extLst>
                  <a:ext uri="{FF2B5EF4-FFF2-40B4-BE49-F238E27FC236}">
                    <a16:creationId xmlns:a16="http://schemas.microsoft.com/office/drawing/2014/main" id="{5849F771-602F-47C3-888C-797A3E7FA5F2}"/>
                  </a:ext>
                </a:extLst>
              </p:cNvPr>
              <p:cNvGrpSpPr/>
              <p:nvPr/>
            </p:nvGrpSpPr>
            <p:grpSpPr>
              <a:xfrm>
                <a:off x="3032471" y="2872543"/>
                <a:ext cx="498126" cy="215444"/>
                <a:chOff x="-63355" y="1292569"/>
                <a:chExt cx="498126" cy="215444"/>
              </a:xfrm>
            </p:grpSpPr>
            <p:cxnSp>
              <p:nvCxnSpPr>
                <p:cNvPr id="190" name="Straight Connector 189">
                  <a:extLst>
                    <a:ext uri="{FF2B5EF4-FFF2-40B4-BE49-F238E27FC236}">
                      <a16:creationId xmlns:a16="http://schemas.microsoft.com/office/drawing/2014/main" id="{9B524E7C-9B5E-4968-BC61-AE7F8A55EDDD}"/>
                    </a:ext>
                  </a:extLst>
                </p:cNvPr>
                <p:cNvCxnSpPr/>
                <p:nvPr/>
              </p:nvCxnSpPr>
              <p:spPr>
                <a:xfrm>
                  <a:off x="212521" y="1408113"/>
                  <a:ext cx="22225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91" name="TextBox 190">
                  <a:extLst>
                    <a:ext uri="{FF2B5EF4-FFF2-40B4-BE49-F238E27FC236}">
                      <a16:creationId xmlns:a16="http://schemas.microsoft.com/office/drawing/2014/main" id="{163AFE58-6083-46BD-A7FA-E4F48CD80290}"/>
                    </a:ext>
                  </a:extLst>
                </p:cNvPr>
                <p:cNvSpPr txBox="1"/>
                <p:nvPr/>
              </p:nvSpPr>
              <p:spPr>
                <a:xfrm rot="19196082">
                  <a:off x="-63355" y="1292569"/>
                  <a:ext cx="425116" cy="215444"/>
                </a:xfrm>
                <a:prstGeom prst="rect">
                  <a:avLst/>
                </a:prstGeom>
                <a:noFill/>
              </p:spPr>
              <p:txBody>
                <a:bodyPr wrap="none" rtlCol="0">
                  <a:spAutoFit/>
                </a:bodyPr>
                <a:lstStyle/>
                <a:p>
                  <a:r>
                    <a:rPr lang="en-GB" sz="800">
                      <a:solidFill>
                        <a:srgbClr val="FF0000"/>
                      </a:solidFill>
                    </a:rPr>
                    <a:t>close</a:t>
                  </a:r>
                </a:p>
              </p:txBody>
            </p:sp>
          </p:grpSp>
        </p:grpSp>
      </p:grpSp>
      <p:sp>
        <p:nvSpPr>
          <p:cNvPr id="205" name="TextBox 204">
            <a:extLst>
              <a:ext uri="{FF2B5EF4-FFF2-40B4-BE49-F238E27FC236}">
                <a16:creationId xmlns:a16="http://schemas.microsoft.com/office/drawing/2014/main" id="{136C0CF9-3960-4E68-BE06-D4A7D315E497}"/>
              </a:ext>
            </a:extLst>
          </p:cNvPr>
          <p:cNvSpPr txBox="1"/>
          <p:nvPr/>
        </p:nvSpPr>
        <p:spPr>
          <a:xfrm>
            <a:off x="4007193" y="1195334"/>
            <a:ext cx="846707" cy="276999"/>
          </a:xfrm>
          <a:prstGeom prst="rect">
            <a:avLst/>
          </a:prstGeom>
          <a:noFill/>
        </p:spPr>
        <p:txBody>
          <a:bodyPr wrap="none" rtlCol="0">
            <a:spAutoFit/>
          </a:bodyPr>
          <a:lstStyle/>
          <a:p>
            <a:pPr algn="ctr"/>
            <a:r>
              <a:rPr lang="en-GB" sz="1200"/>
              <a:t>Pipelining</a:t>
            </a:r>
          </a:p>
        </p:txBody>
      </p:sp>
      <p:grpSp>
        <p:nvGrpSpPr>
          <p:cNvPr id="221" name="Group 220">
            <a:extLst>
              <a:ext uri="{FF2B5EF4-FFF2-40B4-BE49-F238E27FC236}">
                <a16:creationId xmlns:a16="http://schemas.microsoft.com/office/drawing/2014/main" id="{A3737AB9-5EAB-49EC-B22C-C773A5056B11}"/>
              </a:ext>
            </a:extLst>
          </p:cNvPr>
          <p:cNvGrpSpPr/>
          <p:nvPr/>
        </p:nvGrpSpPr>
        <p:grpSpPr>
          <a:xfrm>
            <a:off x="8653351" y="2504033"/>
            <a:ext cx="369332" cy="1076185"/>
            <a:chOff x="8644364" y="2260006"/>
            <a:chExt cx="369332" cy="1076185"/>
          </a:xfrm>
        </p:grpSpPr>
        <p:cxnSp>
          <p:nvCxnSpPr>
            <p:cNvPr id="217" name="Straight Arrow Connector 216">
              <a:extLst>
                <a:ext uri="{FF2B5EF4-FFF2-40B4-BE49-F238E27FC236}">
                  <a16:creationId xmlns:a16="http://schemas.microsoft.com/office/drawing/2014/main" id="{29EC4481-B0D8-4EF2-BA34-F633072B2D1B}"/>
                </a:ext>
              </a:extLst>
            </p:cNvPr>
            <p:cNvCxnSpPr>
              <a:cxnSpLocks/>
            </p:cNvCxnSpPr>
            <p:nvPr/>
          </p:nvCxnSpPr>
          <p:spPr>
            <a:xfrm>
              <a:off x="8797394" y="2868692"/>
              <a:ext cx="0" cy="46749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19" name="TextBox 218">
              <a:extLst>
                <a:ext uri="{FF2B5EF4-FFF2-40B4-BE49-F238E27FC236}">
                  <a16:creationId xmlns:a16="http://schemas.microsoft.com/office/drawing/2014/main" id="{C3837F62-9C0D-4905-A1E6-6E8EA71FE872}"/>
                </a:ext>
              </a:extLst>
            </p:cNvPr>
            <p:cNvSpPr txBox="1"/>
            <p:nvPr/>
          </p:nvSpPr>
          <p:spPr>
            <a:xfrm rot="5400000">
              <a:off x="8518688" y="2385682"/>
              <a:ext cx="620683" cy="369332"/>
            </a:xfrm>
            <a:prstGeom prst="rect">
              <a:avLst/>
            </a:prstGeom>
            <a:noFill/>
          </p:spPr>
          <p:txBody>
            <a:bodyPr wrap="none" rtlCol="0">
              <a:spAutoFit/>
            </a:bodyPr>
            <a:lstStyle/>
            <a:p>
              <a:r>
                <a:rPr lang="en-GB"/>
                <a:t>time</a:t>
              </a:r>
            </a:p>
          </p:txBody>
        </p:sp>
      </p:grpSp>
      <p:sp>
        <p:nvSpPr>
          <p:cNvPr id="222" name="TextBox 221">
            <a:extLst>
              <a:ext uri="{FF2B5EF4-FFF2-40B4-BE49-F238E27FC236}">
                <a16:creationId xmlns:a16="http://schemas.microsoft.com/office/drawing/2014/main" id="{367BEEE4-3D93-478A-B8EC-F7BFA85EDC1E}"/>
              </a:ext>
            </a:extLst>
          </p:cNvPr>
          <p:cNvSpPr txBox="1"/>
          <p:nvPr/>
        </p:nvSpPr>
        <p:spPr>
          <a:xfrm>
            <a:off x="5703101" y="1195334"/>
            <a:ext cx="1053494" cy="461665"/>
          </a:xfrm>
          <a:prstGeom prst="rect">
            <a:avLst/>
          </a:prstGeom>
          <a:noFill/>
        </p:spPr>
        <p:txBody>
          <a:bodyPr wrap="none" rtlCol="0">
            <a:spAutoFit/>
          </a:bodyPr>
          <a:lstStyle/>
          <a:p>
            <a:pPr algn="ctr"/>
            <a:r>
              <a:rPr lang="en-GB" sz="1200"/>
              <a:t>Head of Line</a:t>
            </a:r>
          </a:p>
          <a:p>
            <a:pPr algn="ctr"/>
            <a:r>
              <a:rPr lang="en-GB" sz="1200"/>
              <a:t>Blocking</a:t>
            </a:r>
          </a:p>
        </p:txBody>
      </p:sp>
      <p:sp>
        <p:nvSpPr>
          <p:cNvPr id="223" name="TextBox 222">
            <a:extLst>
              <a:ext uri="{FF2B5EF4-FFF2-40B4-BE49-F238E27FC236}">
                <a16:creationId xmlns:a16="http://schemas.microsoft.com/office/drawing/2014/main" id="{0AD61DD8-19A2-4083-A75C-70A3FFF50FAD}"/>
              </a:ext>
            </a:extLst>
          </p:cNvPr>
          <p:cNvSpPr txBox="1"/>
          <p:nvPr/>
        </p:nvSpPr>
        <p:spPr>
          <a:xfrm>
            <a:off x="7557725" y="1195334"/>
            <a:ext cx="992579" cy="276999"/>
          </a:xfrm>
          <a:prstGeom prst="rect">
            <a:avLst/>
          </a:prstGeom>
          <a:noFill/>
        </p:spPr>
        <p:txBody>
          <a:bodyPr wrap="none" rtlCol="0">
            <a:spAutoFit/>
          </a:bodyPr>
          <a:lstStyle/>
          <a:p>
            <a:pPr algn="ctr"/>
            <a:r>
              <a:rPr lang="en-GB" sz="1200"/>
              <a:t>Multiplexing</a:t>
            </a:r>
          </a:p>
        </p:txBody>
      </p:sp>
      <p:grpSp>
        <p:nvGrpSpPr>
          <p:cNvPr id="4" name="Group 3">
            <a:extLst>
              <a:ext uri="{FF2B5EF4-FFF2-40B4-BE49-F238E27FC236}">
                <a16:creationId xmlns:a16="http://schemas.microsoft.com/office/drawing/2014/main" id="{E07E575F-C605-4D5D-BDF5-A66F3CA2A8F9}"/>
              </a:ext>
            </a:extLst>
          </p:cNvPr>
          <p:cNvGrpSpPr/>
          <p:nvPr/>
        </p:nvGrpSpPr>
        <p:grpSpPr>
          <a:xfrm>
            <a:off x="-47914" y="2493167"/>
            <a:ext cx="498126" cy="215444"/>
            <a:chOff x="-47914" y="2493167"/>
            <a:chExt cx="498126" cy="215444"/>
          </a:xfrm>
        </p:grpSpPr>
        <p:sp>
          <p:nvSpPr>
            <p:cNvPr id="179" name="TextBox 178">
              <a:extLst>
                <a:ext uri="{FF2B5EF4-FFF2-40B4-BE49-F238E27FC236}">
                  <a16:creationId xmlns:a16="http://schemas.microsoft.com/office/drawing/2014/main" id="{0E7E7FE2-D51C-4368-B74D-6797DD3C44FF}"/>
                </a:ext>
              </a:extLst>
            </p:cNvPr>
            <p:cNvSpPr txBox="1"/>
            <p:nvPr/>
          </p:nvSpPr>
          <p:spPr>
            <a:xfrm rot="19196082">
              <a:off x="-47914" y="2493167"/>
              <a:ext cx="425116" cy="215444"/>
            </a:xfrm>
            <a:prstGeom prst="rect">
              <a:avLst/>
            </a:prstGeom>
            <a:noFill/>
          </p:spPr>
          <p:txBody>
            <a:bodyPr wrap="none" rtlCol="0">
              <a:spAutoFit/>
            </a:bodyPr>
            <a:lstStyle/>
            <a:p>
              <a:r>
                <a:rPr lang="en-GB" sz="800">
                  <a:solidFill>
                    <a:srgbClr val="FF0000"/>
                  </a:solidFill>
                </a:rPr>
                <a:t>close</a:t>
              </a:r>
            </a:p>
          </p:txBody>
        </p:sp>
        <p:cxnSp>
          <p:nvCxnSpPr>
            <p:cNvPr id="178" name="Straight Connector 177">
              <a:extLst>
                <a:ext uri="{FF2B5EF4-FFF2-40B4-BE49-F238E27FC236}">
                  <a16:creationId xmlns:a16="http://schemas.microsoft.com/office/drawing/2014/main" id="{BB03E6CF-D40E-4182-A362-471EEE55CB33}"/>
                </a:ext>
              </a:extLst>
            </p:cNvPr>
            <p:cNvCxnSpPr/>
            <p:nvPr/>
          </p:nvCxnSpPr>
          <p:spPr>
            <a:xfrm>
              <a:off x="227962" y="2608711"/>
              <a:ext cx="22225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945861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1D2B9-AF36-4472-8DE6-F13924DE7A33}"/>
              </a:ext>
            </a:extLst>
          </p:cNvPr>
          <p:cNvSpPr>
            <a:spLocks noGrp="1"/>
          </p:cNvSpPr>
          <p:nvPr>
            <p:ph type="ctrTitle"/>
          </p:nvPr>
        </p:nvSpPr>
        <p:spPr/>
        <p:txBody>
          <a:bodyPr/>
          <a:lstStyle/>
          <a:p>
            <a:r>
              <a:rPr lang="en-GB"/>
              <a:t>Kubernetes</a:t>
            </a:r>
          </a:p>
        </p:txBody>
      </p:sp>
      <p:pic>
        <p:nvPicPr>
          <p:cNvPr id="2050" name="Picture 2" descr="Image result for kubernetes">
            <a:extLst>
              <a:ext uri="{FF2B5EF4-FFF2-40B4-BE49-F238E27FC236}">
                <a16:creationId xmlns:a16="http://schemas.microsoft.com/office/drawing/2014/main" id="{92668EF4-1204-4E39-BB63-856D2C6390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9403" y="598719"/>
            <a:ext cx="1225193" cy="1225193"/>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a:extLst>
              <a:ext uri="{FF2B5EF4-FFF2-40B4-BE49-F238E27FC236}">
                <a16:creationId xmlns:a16="http://schemas.microsoft.com/office/drawing/2014/main" id="{561129EC-436B-445C-A864-17C4E01751F6}"/>
              </a:ext>
            </a:extLst>
          </p:cNvPr>
          <p:cNvGrpSpPr/>
          <p:nvPr/>
        </p:nvGrpSpPr>
        <p:grpSpPr>
          <a:xfrm>
            <a:off x="957731" y="2571750"/>
            <a:ext cx="7636602" cy="1732336"/>
            <a:chOff x="962868" y="2466911"/>
            <a:chExt cx="7636602" cy="1732336"/>
          </a:xfrm>
        </p:grpSpPr>
        <p:sp>
          <p:nvSpPr>
            <p:cNvPr id="17" name="Rectangle: Rounded Corners 16">
              <a:extLst>
                <a:ext uri="{FF2B5EF4-FFF2-40B4-BE49-F238E27FC236}">
                  <a16:creationId xmlns:a16="http://schemas.microsoft.com/office/drawing/2014/main" id="{174BEFFD-0387-40A8-93D6-EE78F3003355}"/>
                </a:ext>
              </a:extLst>
            </p:cNvPr>
            <p:cNvSpPr/>
            <p:nvPr/>
          </p:nvSpPr>
          <p:spPr>
            <a:xfrm>
              <a:off x="962868" y="2996318"/>
              <a:ext cx="7636602" cy="1027416"/>
            </a:xfrm>
            <a:prstGeom prst="roundRect">
              <a:avLst/>
            </a:prstGeom>
            <a:noFill/>
            <a:ln w="6032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16" name="Group 15">
              <a:extLst>
                <a:ext uri="{FF2B5EF4-FFF2-40B4-BE49-F238E27FC236}">
                  <a16:creationId xmlns:a16="http://schemas.microsoft.com/office/drawing/2014/main" id="{4DE69AF5-BEFF-43B7-8B74-4A22A8E7A737}"/>
                </a:ext>
              </a:extLst>
            </p:cNvPr>
            <p:cNvGrpSpPr/>
            <p:nvPr/>
          </p:nvGrpSpPr>
          <p:grpSpPr>
            <a:xfrm>
              <a:off x="1085149" y="2542520"/>
              <a:ext cx="2065106" cy="1179850"/>
              <a:chOff x="1256599" y="2114067"/>
              <a:chExt cx="2065106" cy="1179850"/>
            </a:xfrm>
          </p:grpSpPr>
          <p:sp>
            <p:nvSpPr>
              <p:cNvPr id="14" name="Rectangle: Rounded Corners 13">
                <a:extLst>
                  <a:ext uri="{FF2B5EF4-FFF2-40B4-BE49-F238E27FC236}">
                    <a16:creationId xmlns:a16="http://schemas.microsoft.com/office/drawing/2014/main" id="{3B40AB2C-E18D-409D-A23F-3919FF7A230D}"/>
                  </a:ext>
                </a:extLst>
              </p:cNvPr>
              <p:cNvSpPr/>
              <p:nvPr/>
            </p:nvSpPr>
            <p:spPr>
              <a:xfrm>
                <a:off x="1256599" y="2114675"/>
                <a:ext cx="2065106" cy="1027416"/>
              </a:xfrm>
              <a:prstGeom prst="roundRect">
                <a:avLst/>
              </a:prstGeom>
              <a:solidFill>
                <a:schemeClr val="bg1">
                  <a:lumMod val="85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3" name="Picture 12" descr="A close up of a sign&#10;&#10;Description automatically generated">
                <a:extLst>
                  <a:ext uri="{FF2B5EF4-FFF2-40B4-BE49-F238E27FC236}">
                    <a16:creationId xmlns:a16="http://schemas.microsoft.com/office/drawing/2014/main" id="{48E7A648-CE58-4BFD-9520-F888C466A281}"/>
                  </a:ext>
                </a:extLst>
              </p:cNvPr>
              <p:cNvPicPr>
                <a:picLocks noChangeAspect="1"/>
              </p:cNvPicPr>
              <p:nvPr/>
            </p:nvPicPr>
            <p:blipFill>
              <a:blip r:embed="rId4"/>
              <a:stretch>
                <a:fillRect/>
              </a:stretch>
            </p:blipFill>
            <p:spPr>
              <a:xfrm>
                <a:off x="2176434" y="2114067"/>
                <a:ext cx="1093414" cy="1179850"/>
              </a:xfrm>
              <a:prstGeom prst="rect">
                <a:avLst/>
              </a:prstGeom>
            </p:spPr>
          </p:pic>
          <p:sp>
            <p:nvSpPr>
              <p:cNvPr id="15" name="Rectangle: Rounded Corners 14">
                <a:extLst>
                  <a:ext uri="{FF2B5EF4-FFF2-40B4-BE49-F238E27FC236}">
                    <a16:creationId xmlns:a16="http://schemas.microsoft.com/office/drawing/2014/main" id="{305EA9D7-B72A-4441-9259-4B5557D8617D}"/>
                  </a:ext>
                </a:extLst>
              </p:cNvPr>
              <p:cNvSpPr/>
              <p:nvPr/>
            </p:nvSpPr>
            <p:spPr>
              <a:xfrm>
                <a:off x="1256599" y="2114675"/>
                <a:ext cx="971133" cy="443185"/>
              </a:xfrm>
              <a:prstGeom prst="roundRect">
                <a:avLst>
                  <a:gd name="adj" fmla="val 34692"/>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a:t>Node</a:t>
                </a:r>
              </a:p>
            </p:txBody>
          </p:sp>
        </p:grpSp>
        <p:grpSp>
          <p:nvGrpSpPr>
            <p:cNvPr id="18" name="Group 17">
              <a:extLst>
                <a:ext uri="{FF2B5EF4-FFF2-40B4-BE49-F238E27FC236}">
                  <a16:creationId xmlns:a16="http://schemas.microsoft.com/office/drawing/2014/main" id="{97E78022-440D-4759-AB95-AAE3837C97BE}"/>
                </a:ext>
              </a:extLst>
            </p:cNvPr>
            <p:cNvGrpSpPr/>
            <p:nvPr/>
          </p:nvGrpSpPr>
          <p:grpSpPr>
            <a:xfrm>
              <a:off x="3649279" y="2512665"/>
              <a:ext cx="2065106" cy="1179850"/>
              <a:chOff x="1256599" y="2114067"/>
              <a:chExt cx="2065106" cy="1179850"/>
            </a:xfrm>
          </p:grpSpPr>
          <p:sp>
            <p:nvSpPr>
              <p:cNvPr id="19" name="Rectangle: Rounded Corners 18">
                <a:extLst>
                  <a:ext uri="{FF2B5EF4-FFF2-40B4-BE49-F238E27FC236}">
                    <a16:creationId xmlns:a16="http://schemas.microsoft.com/office/drawing/2014/main" id="{AA39FF9B-BE3E-4244-881C-A25AD15A021C}"/>
                  </a:ext>
                </a:extLst>
              </p:cNvPr>
              <p:cNvSpPr/>
              <p:nvPr/>
            </p:nvSpPr>
            <p:spPr>
              <a:xfrm>
                <a:off x="1256599" y="2114675"/>
                <a:ext cx="2065106" cy="1027416"/>
              </a:xfrm>
              <a:prstGeom prst="roundRect">
                <a:avLst/>
              </a:prstGeom>
              <a:solidFill>
                <a:schemeClr val="bg1">
                  <a:lumMod val="85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0" name="Picture 19" descr="A close up of a sign&#10;&#10;Description automatically generated">
                <a:extLst>
                  <a:ext uri="{FF2B5EF4-FFF2-40B4-BE49-F238E27FC236}">
                    <a16:creationId xmlns:a16="http://schemas.microsoft.com/office/drawing/2014/main" id="{0FE76FD2-213C-46F6-8B7A-DF971172345E}"/>
                  </a:ext>
                </a:extLst>
              </p:cNvPr>
              <p:cNvPicPr>
                <a:picLocks noChangeAspect="1"/>
              </p:cNvPicPr>
              <p:nvPr/>
            </p:nvPicPr>
            <p:blipFill>
              <a:blip r:embed="rId4"/>
              <a:stretch>
                <a:fillRect/>
              </a:stretch>
            </p:blipFill>
            <p:spPr>
              <a:xfrm>
                <a:off x="2176434" y="2114067"/>
                <a:ext cx="1093414" cy="1179850"/>
              </a:xfrm>
              <a:prstGeom prst="rect">
                <a:avLst/>
              </a:prstGeom>
            </p:spPr>
          </p:pic>
          <p:sp>
            <p:nvSpPr>
              <p:cNvPr id="21" name="Rectangle: Rounded Corners 20">
                <a:extLst>
                  <a:ext uri="{FF2B5EF4-FFF2-40B4-BE49-F238E27FC236}">
                    <a16:creationId xmlns:a16="http://schemas.microsoft.com/office/drawing/2014/main" id="{FD0135AF-498F-4F4B-B575-CAC0FADF3E5F}"/>
                  </a:ext>
                </a:extLst>
              </p:cNvPr>
              <p:cNvSpPr/>
              <p:nvPr/>
            </p:nvSpPr>
            <p:spPr>
              <a:xfrm>
                <a:off x="1256599" y="2114675"/>
                <a:ext cx="971133" cy="443185"/>
              </a:xfrm>
              <a:prstGeom prst="roundRect">
                <a:avLst>
                  <a:gd name="adj" fmla="val 34692"/>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a:t>Node</a:t>
                </a:r>
              </a:p>
            </p:txBody>
          </p:sp>
        </p:grpSp>
        <p:grpSp>
          <p:nvGrpSpPr>
            <p:cNvPr id="22" name="Group 21">
              <a:extLst>
                <a:ext uri="{FF2B5EF4-FFF2-40B4-BE49-F238E27FC236}">
                  <a16:creationId xmlns:a16="http://schemas.microsoft.com/office/drawing/2014/main" id="{8697B2B5-A27E-48CC-8167-C38694D3081B}"/>
                </a:ext>
              </a:extLst>
            </p:cNvPr>
            <p:cNvGrpSpPr/>
            <p:nvPr/>
          </p:nvGrpSpPr>
          <p:grpSpPr>
            <a:xfrm>
              <a:off x="6274829" y="2466911"/>
              <a:ext cx="2065106" cy="1179850"/>
              <a:chOff x="1256599" y="2114067"/>
              <a:chExt cx="2065106" cy="1179850"/>
            </a:xfrm>
          </p:grpSpPr>
          <p:sp>
            <p:nvSpPr>
              <p:cNvPr id="23" name="Rectangle: Rounded Corners 22">
                <a:extLst>
                  <a:ext uri="{FF2B5EF4-FFF2-40B4-BE49-F238E27FC236}">
                    <a16:creationId xmlns:a16="http://schemas.microsoft.com/office/drawing/2014/main" id="{E1D9382A-FD2B-4D57-B251-896EB1DC6860}"/>
                  </a:ext>
                </a:extLst>
              </p:cNvPr>
              <p:cNvSpPr/>
              <p:nvPr/>
            </p:nvSpPr>
            <p:spPr>
              <a:xfrm>
                <a:off x="1256599" y="2114675"/>
                <a:ext cx="2065106" cy="1027416"/>
              </a:xfrm>
              <a:prstGeom prst="roundRect">
                <a:avLst/>
              </a:prstGeom>
              <a:solidFill>
                <a:schemeClr val="bg1">
                  <a:lumMod val="85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4" name="Picture 23" descr="A close up of a sign&#10;&#10;Description automatically generated">
                <a:extLst>
                  <a:ext uri="{FF2B5EF4-FFF2-40B4-BE49-F238E27FC236}">
                    <a16:creationId xmlns:a16="http://schemas.microsoft.com/office/drawing/2014/main" id="{9BBD96D9-F786-44AF-A45F-A8F5D8835CC9}"/>
                  </a:ext>
                </a:extLst>
              </p:cNvPr>
              <p:cNvPicPr>
                <a:picLocks noChangeAspect="1"/>
              </p:cNvPicPr>
              <p:nvPr/>
            </p:nvPicPr>
            <p:blipFill>
              <a:blip r:embed="rId4"/>
              <a:stretch>
                <a:fillRect/>
              </a:stretch>
            </p:blipFill>
            <p:spPr>
              <a:xfrm>
                <a:off x="2176434" y="2114067"/>
                <a:ext cx="1093414" cy="1179850"/>
              </a:xfrm>
              <a:prstGeom prst="rect">
                <a:avLst/>
              </a:prstGeom>
            </p:spPr>
          </p:pic>
          <p:sp>
            <p:nvSpPr>
              <p:cNvPr id="25" name="Rectangle: Rounded Corners 24">
                <a:extLst>
                  <a:ext uri="{FF2B5EF4-FFF2-40B4-BE49-F238E27FC236}">
                    <a16:creationId xmlns:a16="http://schemas.microsoft.com/office/drawing/2014/main" id="{2A4B6717-A966-4303-9271-246C80DF836E}"/>
                  </a:ext>
                </a:extLst>
              </p:cNvPr>
              <p:cNvSpPr/>
              <p:nvPr/>
            </p:nvSpPr>
            <p:spPr>
              <a:xfrm>
                <a:off x="1256599" y="2114675"/>
                <a:ext cx="971133" cy="443185"/>
              </a:xfrm>
              <a:prstGeom prst="roundRect">
                <a:avLst>
                  <a:gd name="adj" fmla="val 34692"/>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a:t>Node</a:t>
                </a:r>
              </a:p>
            </p:txBody>
          </p:sp>
        </p:grpSp>
        <p:sp>
          <p:nvSpPr>
            <p:cNvPr id="26" name="Rectangle 25">
              <a:extLst>
                <a:ext uri="{FF2B5EF4-FFF2-40B4-BE49-F238E27FC236}">
                  <a16:creationId xmlns:a16="http://schemas.microsoft.com/office/drawing/2014/main" id="{805E5026-7E60-4CC5-B767-46C64681F4A3}"/>
                </a:ext>
              </a:extLst>
            </p:cNvPr>
            <p:cNvSpPr/>
            <p:nvPr/>
          </p:nvSpPr>
          <p:spPr>
            <a:xfrm>
              <a:off x="3677830" y="3666364"/>
              <a:ext cx="1948906" cy="53288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3600">
                  <a:solidFill>
                    <a:srgbClr val="558ED5"/>
                  </a:solidFill>
                </a:rPr>
                <a:t>Cluster</a:t>
              </a:r>
            </a:p>
          </p:txBody>
        </p:sp>
      </p:grpSp>
      <p:sp>
        <p:nvSpPr>
          <p:cNvPr id="27" name="Arrow: Down 26">
            <a:extLst>
              <a:ext uri="{FF2B5EF4-FFF2-40B4-BE49-F238E27FC236}">
                <a16:creationId xmlns:a16="http://schemas.microsoft.com/office/drawing/2014/main" id="{C89AACD9-1CAF-457C-9804-D1B382C18F7C}"/>
              </a:ext>
            </a:extLst>
          </p:cNvPr>
          <p:cNvSpPr/>
          <p:nvPr/>
        </p:nvSpPr>
        <p:spPr>
          <a:xfrm>
            <a:off x="3672693" y="1823303"/>
            <a:ext cx="1782565" cy="703307"/>
          </a:xfrm>
          <a:prstGeom prst="downArrow">
            <a:avLst>
              <a:gd name="adj1" fmla="val 54035"/>
              <a:gd name="adj2" fmla="val 60934"/>
            </a:avLst>
          </a:prstGeom>
          <a:solidFill>
            <a:schemeClr val="accent1">
              <a:lumMod val="75000"/>
            </a:schemeClr>
          </a:solidFill>
          <a:ln w="381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0" name="Picture 2" descr="https://cdn.turbonomic.com/wp-content/uploads/2014/04/ContainerIconBlue-min.jpg">
            <a:extLst>
              <a:ext uri="{FF2B5EF4-FFF2-40B4-BE49-F238E27FC236}">
                <a16:creationId xmlns:a16="http://schemas.microsoft.com/office/drawing/2014/main" id="{51E74021-B41F-4D37-AF47-1DCA20B8B2CB}"/>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0" b="100000" l="0" r="100000">
                        <a14:foregroundMark x1="37000" y1="53500" x2="37000" y2="53500"/>
                        <a14:foregroundMark x1="20000" y1="48500" x2="20000" y2="31000"/>
                        <a14:foregroundMark x1="20000" y1="23500" x2="20500" y2="82000"/>
                        <a14:foregroundMark x1="38000" y1="32000" x2="37500" y2="69500"/>
                        <a14:foregroundMark x1="37500" y1="24500" x2="38500" y2="76500"/>
                        <a14:foregroundMark x1="52500" y1="27500" x2="53000" y2="74500"/>
                        <a14:foregroundMark x1="68000" y1="33000" x2="67500" y2="70500"/>
                        <a14:foregroundMark x1="81000" y1="36000" x2="81000" y2="64000"/>
                        <a14:foregroundMark x1="92500" y1="39000" x2="92500" y2="62000"/>
                        <a14:foregroundMark x1="13500" y1="22500" x2="14000" y2="81000"/>
                        <a14:foregroundMark x1="8500" y1="26500" x2="8000" y2="74500"/>
                        <a14:foregroundMark x1="3500" y1="29000" x2="3500" y2="72500"/>
                        <a14:foregroundMark x1="80000" y1="33000" x2="80000" y2="68500"/>
                      </a14:backgroundRemoval>
                    </a14:imgEffect>
                  </a14:imgLayer>
                </a14:imgProps>
              </a:ext>
              <a:ext uri="{28A0092B-C50C-407E-A947-70E740481C1C}">
                <a14:useLocalDpi xmlns:a14="http://schemas.microsoft.com/office/drawing/2010/main" val="0"/>
              </a:ext>
            </a:extLst>
          </a:blip>
          <a:srcRect/>
          <a:stretch>
            <a:fillRect/>
          </a:stretch>
        </p:blipFill>
        <p:spPr bwMode="auto">
          <a:xfrm>
            <a:off x="1174172" y="3315856"/>
            <a:ext cx="346350" cy="297747"/>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https://cdn.turbonomic.com/wp-content/uploads/2014/04/ContainerIconBlue-min.jpg">
            <a:extLst>
              <a:ext uri="{FF2B5EF4-FFF2-40B4-BE49-F238E27FC236}">
                <a16:creationId xmlns:a16="http://schemas.microsoft.com/office/drawing/2014/main" id="{B92A1A13-DAB5-4578-A326-5936FDD4AED5}"/>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0" b="100000" l="0" r="100000">
                        <a14:foregroundMark x1="37000" y1="53500" x2="37000" y2="53500"/>
                        <a14:foregroundMark x1="20000" y1="48500" x2="20000" y2="31000"/>
                        <a14:foregroundMark x1="20000" y1="23500" x2="20500" y2="82000"/>
                        <a14:foregroundMark x1="38000" y1="32000" x2="37500" y2="69500"/>
                        <a14:foregroundMark x1="37500" y1="24500" x2="38500" y2="76500"/>
                        <a14:foregroundMark x1="52500" y1="27500" x2="53000" y2="74500"/>
                        <a14:foregroundMark x1="68000" y1="33000" x2="67500" y2="70500"/>
                        <a14:foregroundMark x1="81000" y1="36000" x2="81000" y2="64000"/>
                        <a14:foregroundMark x1="92500" y1="39000" x2="92500" y2="62000"/>
                        <a14:foregroundMark x1="13500" y1="22500" x2="14000" y2="81000"/>
                        <a14:foregroundMark x1="8500" y1="26500" x2="8000" y2="74500"/>
                        <a14:foregroundMark x1="3500" y1="29000" x2="3500" y2="72500"/>
                        <a14:foregroundMark x1="80000" y1="33000" x2="80000" y2="68500"/>
                      </a14:backgroundRemoval>
                    </a14:imgEffect>
                  </a14:imgLayer>
                </a14:imgProps>
              </a:ext>
              <a:ext uri="{28A0092B-C50C-407E-A947-70E740481C1C}">
                <a14:useLocalDpi xmlns:a14="http://schemas.microsoft.com/office/drawing/2010/main" val="0"/>
              </a:ext>
            </a:extLst>
          </a:blip>
          <a:srcRect/>
          <a:stretch>
            <a:fillRect/>
          </a:stretch>
        </p:blipFill>
        <p:spPr bwMode="auto">
          <a:xfrm>
            <a:off x="1607573" y="3315856"/>
            <a:ext cx="346350" cy="29774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https://cdn.turbonomic.com/wp-content/uploads/2014/04/ContainerIconBlue-min.jpg">
            <a:extLst>
              <a:ext uri="{FF2B5EF4-FFF2-40B4-BE49-F238E27FC236}">
                <a16:creationId xmlns:a16="http://schemas.microsoft.com/office/drawing/2014/main" id="{F3CD5EE5-2DF2-471E-BF30-C82F14710D61}"/>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0" b="100000" l="0" r="100000">
                        <a14:foregroundMark x1="37000" y1="53500" x2="37000" y2="53500"/>
                        <a14:foregroundMark x1="20000" y1="48500" x2="20000" y2="31000"/>
                        <a14:foregroundMark x1="20000" y1="23500" x2="20500" y2="82000"/>
                        <a14:foregroundMark x1="38000" y1="32000" x2="37500" y2="69500"/>
                        <a14:foregroundMark x1="37500" y1="24500" x2="38500" y2="76500"/>
                        <a14:foregroundMark x1="52500" y1="27500" x2="53000" y2="74500"/>
                        <a14:foregroundMark x1="68000" y1="33000" x2="67500" y2="70500"/>
                        <a14:foregroundMark x1="81000" y1="36000" x2="81000" y2="64000"/>
                        <a14:foregroundMark x1="92500" y1="39000" x2="92500" y2="62000"/>
                        <a14:foregroundMark x1="13500" y1="22500" x2="14000" y2="81000"/>
                        <a14:foregroundMark x1="8500" y1="26500" x2="8000" y2="74500"/>
                        <a14:foregroundMark x1="3500" y1="29000" x2="3500" y2="72500"/>
                        <a14:foregroundMark x1="80000" y1="33000" x2="80000" y2="68500"/>
                      </a14:backgroundRemoval>
                    </a14:imgEffect>
                  </a14:imgLayer>
                </a14:imgProps>
              </a:ext>
              <a:ext uri="{28A0092B-C50C-407E-A947-70E740481C1C}">
                <a14:useLocalDpi xmlns:a14="http://schemas.microsoft.com/office/drawing/2010/main" val="0"/>
              </a:ext>
            </a:extLst>
          </a:blip>
          <a:srcRect/>
          <a:stretch>
            <a:fillRect/>
          </a:stretch>
        </p:blipFill>
        <p:spPr bwMode="auto">
          <a:xfrm>
            <a:off x="3738491" y="3303027"/>
            <a:ext cx="346350" cy="29774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https://cdn.turbonomic.com/wp-content/uploads/2014/04/ContainerIconBlue-min.jpg">
            <a:extLst>
              <a:ext uri="{FF2B5EF4-FFF2-40B4-BE49-F238E27FC236}">
                <a16:creationId xmlns:a16="http://schemas.microsoft.com/office/drawing/2014/main" id="{6011A25A-FF70-4CA1-AF17-9DB5ECE18D70}"/>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0" b="100000" l="0" r="100000">
                        <a14:foregroundMark x1="37000" y1="53500" x2="37000" y2="53500"/>
                        <a14:foregroundMark x1="20000" y1="48500" x2="20000" y2="31000"/>
                        <a14:foregroundMark x1="20000" y1="23500" x2="20500" y2="82000"/>
                        <a14:foregroundMark x1="38000" y1="32000" x2="37500" y2="69500"/>
                        <a14:foregroundMark x1="37500" y1="24500" x2="38500" y2="76500"/>
                        <a14:foregroundMark x1="52500" y1="27500" x2="53000" y2="74500"/>
                        <a14:foregroundMark x1="68000" y1="33000" x2="67500" y2="70500"/>
                        <a14:foregroundMark x1="81000" y1="36000" x2="81000" y2="64000"/>
                        <a14:foregroundMark x1="92500" y1="39000" x2="92500" y2="62000"/>
                        <a14:foregroundMark x1="13500" y1="22500" x2="14000" y2="81000"/>
                        <a14:foregroundMark x1="8500" y1="26500" x2="8000" y2="74500"/>
                        <a14:foregroundMark x1="3500" y1="29000" x2="3500" y2="72500"/>
                        <a14:foregroundMark x1="80000" y1="33000" x2="80000" y2="68500"/>
                      </a14:backgroundRemoval>
                    </a14:imgEffect>
                  </a14:imgLayer>
                </a14:imgProps>
              </a:ext>
              <a:ext uri="{28A0092B-C50C-407E-A947-70E740481C1C}">
                <a14:useLocalDpi xmlns:a14="http://schemas.microsoft.com/office/drawing/2010/main" val="0"/>
              </a:ext>
            </a:extLst>
          </a:blip>
          <a:srcRect/>
          <a:stretch>
            <a:fillRect/>
          </a:stretch>
        </p:blipFill>
        <p:spPr bwMode="auto">
          <a:xfrm>
            <a:off x="6745780" y="3240910"/>
            <a:ext cx="346350" cy="29774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https://cdn.turbonomic.com/wp-content/uploads/2014/04/ContainerIconBlue-min.jpg">
            <a:extLst>
              <a:ext uri="{FF2B5EF4-FFF2-40B4-BE49-F238E27FC236}">
                <a16:creationId xmlns:a16="http://schemas.microsoft.com/office/drawing/2014/main" id="{31BA45FD-CEA3-4AC9-A87B-9AA16B03C809}"/>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0" b="100000" l="0" r="100000">
                        <a14:foregroundMark x1="37000" y1="53500" x2="37000" y2="53500"/>
                        <a14:foregroundMark x1="20000" y1="48500" x2="20000" y2="31000"/>
                        <a14:foregroundMark x1="20000" y1="23500" x2="20500" y2="82000"/>
                        <a14:foregroundMark x1="38000" y1="32000" x2="37500" y2="69500"/>
                        <a14:foregroundMark x1="37500" y1="24500" x2="38500" y2="76500"/>
                        <a14:foregroundMark x1="52500" y1="27500" x2="53000" y2="74500"/>
                        <a14:foregroundMark x1="68000" y1="33000" x2="67500" y2="70500"/>
                        <a14:foregroundMark x1="81000" y1="36000" x2="81000" y2="64000"/>
                        <a14:foregroundMark x1="92500" y1="39000" x2="92500" y2="62000"/>
                        <a14:foregroundMark x1="13500" y1="22500" x2="14000" y2="81000"/>
                        <a14:foregroundMark x1="8500" y1="26500" x2="8000" y2="74500"/>
                        <a14:foregroundMark x1="3500" y1="29000" x2="3500" y2="72500"/>
                        <a14:foregroundMark x1="80000" y1="33000" x2="80000" y2="68500"/>
                      </a14:backgroundRemoval>
                    </a14:imgEffect>
                  </a14:imgLayer>
                </a14:imgProps>
              </a:ext>
              <a:ext uri="{28A0092B-C50C-407E-A947-70E740481C1C}">
                <a14:useLocalDpi xmlns:a14="http://schemas.microsoft.com/office/drawing/2010/main" val="0"/>
              </a:ext>
            </a:extLst>
          </a:blip>
          <a:srcRect/>
          <a:stretch>
            <a:fillRect/>
          </a:stretch>
        </p:blipFill>
        <p:spPr bwMode="auto">
          <a:xfrm>
            <a:off x="6334561" y="3242878"/>
            <a:ext cx="346350" cy="29774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https://cdn.turbonomic.com/wp-content/uploads/2014/04/ContainerIconBlue-min.jpg">
            <a:extLst>
              <a:ext uri="{FF2B5EF4-FFF2-40B4-BE49-F238E27FC236}">
                <a16:creationId xmlns:a16="http://schemas.microsoft.com/office/drawing/2014/main" id="{DAE154B0-831B-42DE-BD62-30858C4AB765}"/>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0" b="100000" l="0" r="100000">
                        <a14:foregroundMark x1="37000" y1="53500" x2="37000" y2="53500"/>
                        <a14:foregroundMark x1="20000" y1="48500" x2="20000" y2="31000"/>
                        <a14:foregroundMark x1="20000" y1="23500" x2="20500" y2="82000"/>
                        <a14:foregroundMark x1="38000" y1="32000" x2="37500" y2="69500"/>
                        <a14:foregroundMark x1="37500" y1="24500" x2="38500" y2="76500"/>
                        <a14:foregroundMark x1="52500" y1="27500" x2="53000" y2="74500"/>
                        <a14:foregroundMark x1="68000" y1="33000" x2="67500" y2="70500"/>
                        <a14:foregroundMark x1="81000" y1="36000" x2="81000" y2="64000"/>
                        <a14:foregroundMark x1="92500" y1="39000" x2="92500" y2="62000"/>
                        <a14:foregroundMark x1="13500" y1="22500" x2="14000" y2="81000"/>
                        <a14:foregroundMark x1="8500" y1="26500" x2="8000" y2="74500"/>
                        <a14:foregroundMark x1="3500" y1="29000" x2="3500" y2="72500"/>
                        <a14:foregroundMark x1="80000" y1="33000" x2="80000" y2="68500"/>
                      </a14:backgroundRemoval>
                    </a14:imgEffect>
                  </a14:imgLayer>
                </a14:imgProps>
              </a:ext>
              <a:ext uri="{28A0092B-C50C-407E-A947-70E740481C1C}">
                <a14:useLocalDpi xmlns:a14="http://schemas.microsoft.com/office/drawing/2010/main" val="0"/>
              </a:ext>
            </a:extLst>
          </a:blip>
          <a:srcRect/>
          <a:stretch>
            <a:fillRect/>
          </a:stretch>
        </p:blipFill>
        <p:spPr bwMode="auto">
          <a:xfrm>
            <a:off x="6523907" y="3011547"/>
            <a:ext cx="346350" cy="297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511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A0D099C6-D098-4B66-A324-61DF476414B8}"/>
              </a:ext>
            </a:extLst>
          </p:cNvPr>
          <p:cNvPicPr>
            <a:picLocks noChangeAspect="1"/>
          </p:cNvPicPr>
          <p:nvPr/>
        </p:nvPicPr>
        <p:blipFill>
          <a:blip r:embed="rId3"/>
          <a:stretch>
            <a:fillRect/>
          </a:stretch>
        </p:blipFill>
        <p:spPr>
          <a:xfrm>
            <a:off x="958654" y="894518"/>
            <a:ext cx="6875414" cy="4248982"/>
          </a:xfrm>
          <a:prstGeom prst="rect">
            <a:avLst/>
          </a:prstGeom>
        </p:spPr>
      </p:pic>
      <p:sp>
        <p:nvSpPr>
          <p:cNvPr id="4" name="Title 3">
            <a:extLst>
              <a:ext uri="{FF2B5EF4-FFF2-40B4-BE49-F238E27FC236}">
                <a16:creationId xmlns:a16="http://schemas.microsoft.com/office/drawing/2014/main" id="{9ECEDF90-09A4-4A83-9CCF-867D4A763B07}"/>
              </a:ext>
            </a:extLst>
          </p:cNvPr>
          <p:cNvSpPr>
            <a:spLocks noGrp="1"/>
          </p:cNvSpPr>
          <p:nvPr>
            <p:ph type="title"/>
          </p:nvPr>
        </p:nvSpPr>
        <p:spPr/>
        <p:txBody>
          <a:bodyPr/>
          <a:lstStyle/>
          <a:p>
            <a:r>
              <a:rPr lang="en-US" sz="4000" b="1">
                <a:solidFill>
                  <a:prstClr val="black">
                    <a:lumMod val="85000"/>
                    <a:lumOff val="15000"/>
                  </a:prstClr>
                </a:solidFill>
                <a:latin typeface="Arial"/>
                <a:cs typeface="Arial"/>
              </a:rPr>
              <a:t>CPU vs GPU</a:t>
            </a:r>
            <a:endParaRPr lang="en-GB"/>
          </a:p>
        </p:txBody>
      </p:sp>
    </p:spTree>
    <p:extLst>
      <p:ext uri="{BB962C8B-B14F-4D97-AF65-F5344CB8AC3E}">
        <p14:creationId xmlns:p14="http://schemas.microsoft.com/office/powerpoint/2010/main" val="2324726671"/>
      </p:ext>
    </p:extLst>
  </p:cSld>
  <p:clrMapOvr>
    <a:masterClrMapping/>
  </p:clrMapOvr>
</p:sld>
</file>

<file path=ppt/theme/theme1.xml><?xml version="1.0" encoding="utf-8"?>
<a:theme xmlns:a="http://schemas.openxmlformats.org/drawingml/2006/main" name="2_Red Gradient lin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3_Red Gradient lin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6_Title Slide [option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1602</Words>
  <Application>Microsoft Office PowerPoint</Application>
  <PresentationFormat>On-screen Show (16:9)</PresentationFormat>
  <Paragraphs>262</Paragraphs>
  <Slides>22</Slides>
  <Notes>10</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22</vt:i4>
      </vt:variant>
    </vt:vector>
  </HeadingPairs>
  <TitlesOfParts>
    <vt:vector size="34" baseType="lpstr">
      <vt:lpstr>Arial</vt:lpstr>
      <vt:lpstr>Calibri</vt:lpstr>
      <vt:lpstr>Calibri Light</vt:lpstr>
      <vt:lpstr>Century Gothic</vt:lpstr>
      <vt:lpstr>Consolas</vt:lpstr>
      <vt:lpstr>Segoe UI</vt:lpstr>
      <vt:lpstr>Segoe UI Semibold</vt:lpstr>
      <vt:lpstr>SFMono-Regular</vt:lpstr>
      <vt:lpstr>2_Red Gradient line</vt:lpstr>
      <vt:lpstr>3_Red Gradient line</vt:lpstr>
      <vt:lpstr>6_Title Slide [option 1]</vt:lpstr>
      <vt:lpstr>Office Theme</vt:lpstr>
      <vt:lpstr>PowerPoint Presentation</vt:lpstr>
      <vt:lpstr>PowerPoint Presentation</vt:lpstr>
      <vt:lpstr>Deploying </vt:lpstr>
      <vt:lpstr>PowerPoint Presentation</vt:lpstr>
      <vt:lpstr>Payload</vt:lpstr>
      <vt:lpstr>Batching</vt:lpstr>
      <vt:lpstr>HTTP</vt:lpstr>
      <vt:lpstr>Kubernetes</vt:lpstr>
      <vt:lpstr>CPU vs GPU</vt:lpstr>
      <vt:lpstr>PowerPoint Presentation</vt:lpstr>
      <vt:lpstr>3 Approaches…</vt:lpstr>
      <vt:lpstr>Common steps</vt:lpstr>
      <vt:lpstr>Deploy on Kubernetes with Kubectl</vt:lpstr>
      <vt:lpstr>PowerPoint Presentation</vt:lpstr>
      <vt:lpstr>Deploy on Kubernetes with AzureML </vt:lpstr>
      <vt:lpstr>PowerPoint Presentation</vt:lpstr>
      <vt:lpstr>Deploy on Kubernetes with Kubeflow</vt:lpstr>
      <vt:lpstr>PowerPoint Presentation</vt:lpstr>
      <vt:lpstr>PowerPoint Presentation</vt:lpstr>
      <vt:lpstr>PowerPoint Presentation</vt:lpstr>
      <vt:lpstr>PowerPoint Presentation</vt:lpstr>
      <vt:lpstr>PowerPoint Presentation</vt:lpstr>
    </vt:vector>
  </TitlesOfParts>
  <Company>O'Reilly Media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Kenn Vondrak</dc:creator>
  <cp:lastModifiedBy>Fidan Boylu Uz</cp:lastModifiedBy>
  <cp:revision>1</cp:revision>
  <cp:lastPrinted>2018-11-12T18:44:27Z</cp:lastPrinted>
  <dcterms:created xsi:type="dcterms:W3CDTF">2018-07-24T00:02:08Z</dcterms:created>
  <dcterms:modified xsi:type="dcterms:W3CDTF">2019-04-15T17:00:04Z</dcterms:modified>
</cp:coreProperties>
</file>