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92" r:id="rId4"/>
    <p:sldId id="258" r:id="rId5"/>
    <p:sldId id="299" r:id="rId6"/>
    <p:sldId id="260" r:id="rId7"/>
    <p:sldId id="293" r:id="rId8"/>
    <p:sldId id="279" r:id="rId9"/>
    <p:sldId id="289" r:id="rId10"/>
    <p:sldId id="261" r:id="rId11"/>
    <p:sldId id="300" r:id="rId12"/>
    <p:sldId id="284" r:id="rId13"/>
    <p:sldId id="270" r:id="rId14"/>
    <p:sldId id="271" r:id="rId15"/>
    <p:sldId id="302" r:id="rId16"/>
    <p:sldId id="265" r:id="rId17"/>
    <p:sldId id="295" r:id="rId18"/>
    <p:sldId id="296" r:id="rId19"/>
    <p:sldId id="290" r:id="rId20"/>
    <p:sldId id="288" r:id="rId21"/>
    <p:sldId id="274" r:id="rId22"/>
    <p:sldId id="275" r:id="rId23"/>
    <p:sldId id="277" r:id="rId24"/>
    <p:sldId id="285" r:id="rId25"/>
    <p:sldId id="303" r:id="rId26"/>
    <p:sldId id="28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104282"/>
    <a:srgbClr val="0B387C"/>
    <a:srgbClr val="0055A0"/>
    <a:srgbClr val="0C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99" y="31"/>
      </p:cViewPr>
      <p:guideLst>
        <p:guide orient="horz" pos="1620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9050A-C468-4DE9-AE7F-8BFB872F96FA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A5D24-EA41-4BCC-8A42-F3EDACA7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6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Seamless to use: easy deployment for admin/user/</a:t>
            </a:r>
            <a:r>
              <a:rPr lang="en-US" sz="1200" dirty="0" err="1"/>
              <a:t>devs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Effective: as close as possible to real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Efficient: reasonably consuming available computing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A5D24-EA41-4BCC-8A42-F3EDACA79E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that allows: net isolation, parallel execution of tests, easy deployment / destroy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A5D24-EA41-4BCC-8A42-F3EDACA79E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Seemlessly</a:t>
            </a:r>
            <a:r>
              <a:rPr lang="en-US" dirty="0"/>
              <a:t> scalable </a:t>
            </a:r>
            <a:r>
              <a:rPr lang="en-US" dirty="0">
                <a:sym typeface="Wingdings" panose="05000000000000000000" pitchFamily="2" charset="2"/>
              </a:rPr>
              <a:t> virtually add infinite minions, check problems that happens only at large-scale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Without K8s, whole test suit takes around1 hour</a:t>
            </a:r>
          </a:p>
          <a:p>
            <a:pPr lvl="1" indent="0"/>
            <a:br>
              <a:rPr lang="en-US" dirty="0"/>
            </a:br>
            <a:r>
              <a:rPr lang="en-US" dirty="0" err="1"/>
              <a:t>Resource_after</a:t>
            </a:r>
            <a:r>
              <a:rPr lang="en-US" dirty="0"/>
              <a:t> (</a:t>
            </a:r>
            <a:r>
              <a:rPr lang="en-US" dirty="0" err="1"/>
              <a:t>t,s</a:t>
            </a:r>
            <a:r>
              <a:rPr lang="en-US" dirty="0"/>
              <a:t>) &lt;_ </a:t>
            </a:r>
            <a:r>
              <a:rPr lang="en-US" dirty="0" err="1"/>
              <a:t>Resource_before</a:t>
            </a:r>
            <a:r>
              <a:rPr lang="en-US" dirty="0"/>
              <a:t> (</a:t>
            </a:r>
            <a:r>
              <a:rPr lang="en-US" dirty="0" err="1"/>
              <a:t>t,s</a:t>
            </a:r>
            <a:r>
              <a:rPr lang="en-US" dirty="0"/>
              <a:t>)</a:t>
            </a:r>
          </a:p>
          <a:p>
            <a:pPr lvl="1" indent="0"/>
            <a:r>
              <a:rPr lang="en-US" dirty="0"/>
              <a:t>		“s” is </a:t>
            </a:r>
            <a:r>
              <a:rPr lang="en-US" dirty="0" err="1"/>
              <a:t>cpu</a:t>
            </a:r>
            <a:r>
              <a:rPr lang="en-US" dirty="0"/>
              <a:t>, ram, whatever…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A5D24-EA41-4BCC-8A42-F3EDACA79E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55" y="1327799"/>
            <a:ext cx="2520000" cy="249467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fr-CH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76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601648"/>
            <a:ext cx="4759514" cy="356963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CH"/>
              <a:t>Drag picture to placeholder or click icon to add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4616450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71" y="1806688"/>
            <a:ext cx="1545657" cy="15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4616450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6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71" y="1806688"/>
            <a:ext cx="1545657" cy="15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LogoOutlin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3154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BadgeWeb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5"/>
          <a:stretch/>
        </p:blipFill>
        <p:spPr>
          <a:xfrm>
            <a:off x="3959440" y="1940784"/>
            <a:ext cx="1221946" cy="1261931"/>
          </a:xfrm>
          <a:prstGeom prst="rect">
            <a:avLst/>
          </a:prstGeom>
        </p:spPr>
      </p:pic>
      <p:sp>
        <p:nvSpPr>
          <p:cNvPr id="4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4616450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33611"/>
            <a:ext cx="8226854" cy="705332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2543343"/>
            <a:ext cx="2743200" cy="31474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33611"/>
            <a:ext cx="8226854" cy="705332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2543343"/>
            <a:ext cx="2743200" cy="31474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26278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200150"/>
            <a:ext cx="3657600" cy="326278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67048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55613" y="3826475"/>
            <a:ext cx="8231187" cy="447075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52333"/>
            <a:ext cx="4040188" cy="27649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952333"/>
            <a:ext cx="4041775" cy="27649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-01.eps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2648"/>
            <a:ext cx="9144000" cy="707202"/>
          </a:xfrm>
          <a:prstGeom prst="rect">
            <a:avLst/>
          </a:prstGeom>
        </p:spPr>
      </p:pic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175120"/>
            <a:ext cx="8226854" cy="70533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994205"/>
            <a:ext cx="8229600" cy="320314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/>
              <a:t>Deuxième niveau</a:t>
            </a:r>
          </a:p>
          <a:p>
            <a:pPr lvl="2" eaLnBrk="1" latinLnBrk="0" hangingPunct="1"/>
            <a:r>
              <a:rPr kumimoji="0" lang="fr-CH" dirty="0"/>
              <a:t>Troisième niveau</a:t>
            </a:r>
          </a:p>
          <a:p>
            <a:pPr lvl="3" eaLnBrk="1" latinLnBrk="0" hangingPunct="1"/>
            <a:r>
              <a:rPr kumimoji="0" lang="fr-CH" dirty="0"/>
              <a:t>Quatrième niveau</a:t>
            </a:r>
          </a:p>
          <a:p>
            <a:pPr lvl="4" eaLnBrk="1" latinLnBrk="0" hangingPunct="1"/>
            <a:r>
              <a:rPr kumimoji="0" lang="fr-CH" dirty="0"/>
              <a:t>Cinquième niveau</a:t>
            </a:r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mage 7" descr="bande-01.eps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7663"/>
            <a:ext cx="9144000" cy="707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svg"/><Relationship Id="rId7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30.svg"/><Relationship Id="rId10" Type="http://schemas.openxmlformats.org/officeDocument/2006/relationships/image" Target="../media/image28.svg"/><Relationship Id="rId4" Type="http://schemas.openxmlformats.org/officeDocument/2006/relationships/image" Target="../media/image29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svg"/><Relationship Id="rId11" Type="http://schemas.openxmlformats.org/officeDocument/2006/relationships/image" Target="../media/image34.sv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4.sv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35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8072A4-BFD4-4CB3-852C-69BBB4320908}"/>
              </a:ext>
            </a:extLst>
          </p:cNvPr>
          <p:cNvSpPr txBox="1">
            <a:spLocks/>
          </p:cNvSpPr>
          <p:nvPr/>
        </p:nvSpPr>
        <p:spPr>
          <a:xfrm>
            <a:off x="1221729" y="429377"/>
            <a:ext cx="7052271" cy="70533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C8039-31EB-4CD8-88A8-8B7E499E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" y="855658"/>
            <a:ext cx="6541200" cy="319231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FD85B20-6DF2-4F4F-86EC-FD5924AEB84F}"/>
              </a:ext>
            </a:extLst>
          </p:cNvPr>
          <p:cNvSpPr/>
          <p:nvPr/>
        </p:nvSpPr>
        <p:spPr>
          <a:xfrm>
            <a:off x="3675600" y="810820"/>
            <a:ext cx="2077200" cy="44776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9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8072A4-BFD4-4CB3-852C-69BBB4320908}"/>
              </a:ext>
            </a:extLst>
          </p:cNvPr>
          <p:cNvSpPr txBox="1">
            <a:spLocks/>
          </p:cNvSpPr>
          <p:nvPr/>
        </p:nvSpPr>
        <p:spPr>
          <a:xfrm>
            <a:off x="1221729" y="429377"/>
            <a:ext cx="7052271" cy="70533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A7912077-71C3-48D0-90D0-C88132CD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67" y="150326"/>
            <a:ext cx="1790335" cy="705332"/>
          </a:xfrm>
        </p:spPr>
        <p:txBody>
          <a:bodyPr>
            <a:noAutofit/>
          </a:bodyPr>
          <a:lstStyle/>
          <a:p>
            <a:r>
              <a:rPr lang="en-US" sz="3200" dirty="0"/>
              <a:t>EOS 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8C14A5-AE34-45D9-B14B-8F439FE9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52" y="44859"/>
            <a:ext cx="2406906" cy="9206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EA634F-FFB4-4495-A2B9-9E841B864038}"/>
              </a:ext>
            </a:extLst>
          </p:cNvPr>
          <p:cNvSpPr txBox="1"/>
          <p:nvPr/>
        </p:nvSpPr>
        <p:spPr>
          <a:xfrm>
            <a:off x="1181337" y="4043380"/>
            <a:ext cx="6514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all stages are checked, we have (eventually) a good quality release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2577E-D5C0-4992-B108-7AECAAAE3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9" y="870774"/>
            <a:ext cx="6476400" cy="309812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860D69B-29AD-4115-8C7F-84928DF6666C}"/>
              </a:ext>
            </a:extLst>
          </p:cNvPr>
          <p:cNvSpPr/>
          <p:nvPr/>
        </p:nvSpPr>
        <p:spPr>
          <a:xfrm>
            <a:off x="3675600" y="870774"/>
            <a:ext cx="1507156" cy="26608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8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BACAC2-AC78-4DAB-AB1D-35EDE42E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7" y="839176"/>
            <a:ext cx="4137681" cy="3361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A718-6D21-43F0-A80F-463E5199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84" y="176850"/>
            <a:ext cx="5750516" cy="705332"/>
          </a:xfrm>
        </p:spPr>
        <p:txBody>
          <a:bodyPr>
            <a:noAutofit/>
          </a:bodyPr>
          <a:lstStyle/>
          <a:p>
            <a:r>
              <a:rPr lang="en-US" sz="2400" dirty="0"/>
              <a:t>Basic Kubernetes concepts / abstractions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22F1C-8242-4924-835B-3396643BB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35" y="1077210"/>
            <a:ext cx="3304800" cy="30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5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A718-6D21-43F0-A80F-463E5199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864" y="92656"/>
            <a:ext cx="2804271" cy="705332"/>
          </a:xfrm>
        </p:spPr>
        <p:txBody>
          <a:bodyPr>
            <a:noAutofit/>
          </a:bodyPr>
          <a:lstStyle/>
          <a:p>
            <a:r>
              <a:rPr lang="en-US" sz="2400" dirty="0"/>
              <a:t>K8s Network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C2093-9F43-446E-B6D3-173A89ADC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39" y="967376"/>
            <a:ext cx="3899844" cy="2705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35CD3F-A67B-49BC-8E32-99DFF3A25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9" y="967377"/>
            <a:ext cx="3899844" cy="270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0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1E3C1B-41F7-4477-AD0F-F78665CD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16" y="913059"/>
            <a:ext cx="5339550" cy="3113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A718-6D21-43F0-A80F-463E5199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43" y="258086"/>
            <a:ext cx="1574857" cy="705332"/>
          </a:xfrm>
        </p:spPr>
        <p:txBody>
          <a:bodyPr>
            <a:noAutofit/>
          </a:bodyPr>
          <a:lstStyle/>
          <a:p>
            <a:r>
              <a:rPr lang="en-US" sz="1800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50102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A718-6D21-43F0-A80F-463E5199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5" y="55932"/>
            <a:ext cx="3773793" cy="705332"/>
          </a:xfrm>
        </p:spPr>
        <p:txBody>
          <a:bodyPr>
            <a:noAutofit/>
          </a:bodyPr>
          <a:lstStyle/>
          <a:p>
            <a:r>
              <a:rPr lang="en-US" sz="2400" dirty="0"/>
              <a:t>Namespaces abstraction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F68166-3B45-48C9-AD55-109C1E5D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25" y="1098501"/>
            <a:ext cx="4583975" cy="2750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4E72E-67CE-46AA-80CE-51B4CCB0E23F}"/>
              </a:ext>
            </a:extLst>
          </p:cNvPr>
          <p:cNvSpPr txBox="1"/>
          <p:nvPr/>
        </p:nvSpPr>
        <p:spPr>
          <a:xfrm>
            <a:off x="7062176" y="2104008"/>
            <a:ext cx="112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Cluster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A2EE4-12CF-4069-8EF7-75720FE403B7}"/>
              </a:ext>
            </a:extLst>
          </p:cNvPr>
          <p:cNvSpPr txBox="1"/>
          <p:nvPr/>
        </p:nvSpPr>
        <p:spPr>
          <a:xfrm>
            <a:off x="2285335" y="2149947"/>
            <a:ext cx="59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ns1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B1281-1C4A-464F-8A91-3CC7C79E2174}"/>
              </a:ext>
            </a:extLst>
          </p:cNvPr>
          <p:cNvSpPr txBox="1"/>
          <p:nvPr/>
        </p:nvSpPr>
        <p:spPr>
          <a:xfrm>
            <a:off x="5749735" y="3490347"/>
            <a:ext cx="59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ns2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3E319-260A-4C9B-B31F-723EE01D7140}"/>
              </a:ext>
            </a:extLst>
          </p:cNvPr>
          <p:cNvSpPr txBox="1"/>
          <p:nvPr/>
        </p:nvSpPr>
        <p:spPr>
          <a:xfrm>
            <a:off x="1982425" y="3541107"/>
            <a:ext cx="1158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default ns</a:t>
            </a:r>
          </a:p>
        </p:txBody>
      </p:sp>
    </p:spTree>
    <p:extLst>
      <p:ext uri="{BB962C8B-B14F-4D97-AF65-F5344CB8AC3E}">
        <p14:creationId xmlns:p14="http://schemas.microsoft.com/office/powerpoint/2010/main" val="300057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8DCB03-611B-4388-9AC2-6E114D387FA0}"/>
              </a:ext>
            </a:extLst>
          </p:cNvPr>
          <p:cNvCxnSpPr/>
          <p:nvPr/>
        </p:nvCxnSpPr>
        <p:spPr>
          <a:xfrm flipV="1">
            <a:off x="1303572" y="1788815"/>
            <a:ext cx="7363697" cy="2077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C36408-A774-47EF-8DBF-C4BA0C08DCB1}"/>
              </a:ext>
            </a:extLst>
          </p:cNvPr>
          <p:cNvCxnSpPr>
            <a:stCxn id="11" idx="3"/>
          </p:cNvCxnSpPr>
          <p:nvPr/>
        </p:nvCxnSpPr>
        <p:spPr>
          <a:xfrm flipV="1">
            <a:off x="1303572" y="2894731"/>
            <a:ext cx="7363697" cy="2077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Graphic 11" descr="Users">
            <a:extLst>
              <a:ext uri="{FF2B5EF4-FFF2-40B4-BE49-F238E27FC236}">
                <a16:creationId xmlns:a16="http://schemas.microsoft.com/office/drawing/2014/main" id="{58B95B48-DAFF-44D3-B6E5-901A569A3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172" y="1353931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876B89-5C17-401E-90BF-D9881D57B311}"/>
              </a:ext>
            </a:extLst>
          </p:cNvPr>
          <p:cNvCxnSpPr/>
          <p:nvPr/>
        </p:nvCxnSpPr>
        <p:spPr>
          <a:xfrm>
            <a:off x="1389410" y="1811131"/>
            <a:ext cx="677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F717B2DC-9057-4145-97E9-E1D151098138}"/>
              </a:ext>
            </a:extLst>
          </p:cNvPr>
          <p:cNvSpPr/>
          <p:nvPr/>
        </p:nvSpPr>
        <p:spPr>
          <a:xfrm>
            <a:off x="2900100" y="260492"/>
            <a:ext cx="1264997" cy="914400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 repository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.........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.........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E56116EE-FA1C-4AE4-97D1-8251A00F3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172" y="2458304"/>
            <a:ext cx="914400" cy="914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CB5B9C1-3980-4213-88E3-1AD509DB2A28}"/>
              </a:ext>
            </a:extLst>
          </p:cNvPr>
          <p:cNvSpPr/>
          <p:nvPr/>
        </p:nvSpPr>
        <p:spPr>
          <a:xfrm>
            <a:off x="5477523" y="257673"/>
            <a:ext cx="1404000" cy="9929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 Docker Registry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6B25AF-7EDE-418E-9291-D438CE124292}"/>
              </a:ext>
            </a:extLst>
          </p:cNvPr>
          <p:cNvSpPr/>
          <p:nvPr/>
        </p:nvSpPr>
        <p:spPr>
          <a:xfrm>
            <a:off x="5639523" y="890560"/>
            <a:ext cx="577200" cy="301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ft38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8AB375-021A-4F16-8C3C-53C674F9A4C5}"/>
              </a:ext>
            </a:extLst>
          </p:cNvPr>
          <p:cNvSpPr/>
          <p:nvPr/>
        </p:nvSpPr>
        <p:spPr>
          <a:xfrm>
            <a:off x="6127038" y="832244"/>
            <a:ext cx="621600" cy="301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a4x9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FB0B4F-D39F-4C9A-A732-7C9D038F6053}"/>
              </a:ext>
            </a:extLst>
          </p:cNvPr>
          <p:cNvSpPr/>
          <p:nvPr/>
        </p:nvSpPr>
        <p:spPr>
          <a:xfrm flipH="1">
            <a:off x="6007953" y="1085162"/>
            <a:ext cx="238170" cy="1556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C2788D-9A2E-4BFB-9C87-85FE86B4F95A}"/>
              </a:ext>
            </a:extLst>
          </p:cNvPr>
          <p:cNvSpPr/>
          <p:nvPr/>
        </p:nvSpPr>
        <p:spPr>
          <a:xfrm flipH="1">
            <a:off x="5605196" y="761131"/>
            <a:ext cx="238170" cy="1556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EAD301AA-1C73-4226-B4F4-1B9FFE999C63}"/>
              </a:ext>
            </a:extLst>
          </p:cNvPr>
          <p:cNvSpPr/>
          <p:nvPr/>
        </p:nvSpPr>
        <p:spPr>
          <a:xfrm>
            <a:off x="2066880" y="1703131"/>
            <a:ext cx="500400" cy="216000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x8cc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58730D-9F35-47B0-A013-B7C4511D7B69}"/>
              </a:ext>
            </a:extLst>
          </p:cNvPr>
          <p:cNvSpPr/>
          <p:nvPr/>
        </p:nvSpPr>
        <p:spPr>
          <a:xfrm>
            <a:off x="4168452" y="2707979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Build: Docker _</a:t>
            </a:r>
            <a:r>
              <a:rPr lang="en-US" sz="800" dirty="0" err="1">
                <a:solidFill>
                  <a:schemeClr val="tx1"/>
                </a:solidFill>
              </a:rPr>
              <a:t>img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4F32B5-28BD-4839-BB12-4B9DE32023EE}"/>
              </a:ext>
            </a:extLst>
          </p:cNvPr>
          <p:cNvSpPr/>
          <p:nvPr/>
        </p:nvSpPr>
        <p:spPr>
          <a:xfrm>
            <a:off x="3145093" y="2702741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Build: rpm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27554F-EFC8-4F39-8FD6-A0DBA3E655FD}"/>
              </a:ext>
            </a:extLst>
          </p:cNvPr>
          <p:cNvSpPr/>
          <p:nvPr/>
        </p:nvSpPr>
        <p:spPr>
          <a:xfrm>
            <a:off x="5191877" y="2716204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4A6EF5E-86E0-423F-8D8A-533DAD0AD344}"/>
              </a:ext>
            </a:extLst>
          </p:cNvPr>
          <p:cNvSpPr/>
          <p:nvPr/>
        </p:nvSpPr>
        <p:spPr>
          <a:xfrm>
            <a:off x="6213992" y="2716204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0469B0-06FC-4ECA-B4F5-3509EC824728}"/>
              </a:ext>
            </a:extLst>
          </p:cNvPr>
          <p:cNvSpPr/>
          <p:nvPr/>
        </p:nvSpPr>
        <p:spPr>
          <a:xfrm>
            <a:off x="7236107" y="2695064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Clean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69EB8D-C6D9-4174-87A8-3CF2DA2E0EEE}"/>
              </a:ext>
            </a:extLst>
          </p:cNvPr>
          <p:cNvSpPr txBox="1"/>
          <p:nvPr/>
        </p:nvSpPr>
        <p:spPr>
          <a:xfrm>
            <a:off x="1427783" y="1595687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commit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8500380-3F8F-47B7-9165-B0D12F8EA366}"/>
              </a:ext>
            </a:extLst>
          </p:cNvPr>
          <p:cNvCxnSpPr>
            <a:stCxn id="23" idx="3"/>
            <a:endCxn id="9" idx="1"/>
          </p:cNvCxnSpPr>
          <p:nvPr/>
        </p:nvCxnSpPr>
        <p:spPr>
          <a:xfrm rot="5400000" flipH="1" flipV="1">
            <a:off x="2115871" y="918902"/>
            <a:ext cx="985439" cy="5830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F5BF2D3-307F-48B6-9E35-60AF64A05E7B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rot="16200000" flipH="1">
            <a:off x="2710847" y="1874050"/>
            <a:ext cx="1562478" cy="949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9A63FEE-17C6-48F4-B37F-ABDA79DF5CC0}"/>
              </a:ext>
            </a:extLst>
          </p:cNvPr>
          <p:cNvCxnSpPr>
            <a:cxnSpLocks/>
            <a:stCxn id="35" idx="0"/>
            <a:endCxn id="17" idx="4"/>
          </p:cNvCxnSpPr>
          <p:nvPr/>
        </p:nvCxnSpPr>
        <p:spPr>
          <a:xfrm rot="16200000" flipV="1">
            <a:off x="5661178" y="1768945"/>
            <a:ext cx="1465604" cy="4289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93CB5E-60A9-4AAB-AE72-7473A24F84D5}"/>
              </a:ext>
            </a:extLst>
          </p:cNvPr>
          <p:cNvSpPr txBox="1"/>
          <p:nvPr/>
        </p:nvSpPr>
        <p:spPr>
          <a:xfrm>
            <a:off x="489383" y="2046740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developers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F7A2CF-EA1B-4D58-8D18-DFBBF9A969DF}"/>
              </a:ext>
            </a:extLst>
          </p:cNvPr>
          <p:cNvSpPr txBox="1"/>
          <p:nvPr/>
        </p:nvSpPr>
        <p:spPr>
          <a:xfrm>
            <a:off x="389172" y="3264982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GitLab Runner</a:t>
            </a:r>
          </a:p>
        </p:txBody>
      </p:sp>
      <p:pic>
        <p:nvPicPr>
          <p:cNvPr id="57" name="Graphic 56" descr="Hourglass">
            <a:extLst>
              <a:ext uri="{FF2B5EF4-FFF2-40B4-BE49-F238E27FC236}">
                <a16:creationId xmlns:a16="http://schemas.microsoft.com/office/drawing/2014/main" id="{32EAE1DD-CF4C-4EAD-A81B-6F9DA363B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0778" y="2435988"/>
            <a:ext cx="312672" cy="3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8DCB03-611B-4388-9AC2-6E114D387FA0}"/>
              </a:ext>
            </a:extLst>
          </p:cNvPr>
          <p:cNvCxnSpPr/>
          <p:nvPr/>
        </p:nvCxnSpPr>
        <p:spPr>
          <a:xfrm flipV="1">
            <a:off x="1269103" y="1626196"/>
            <a:ext cx="7363697" cy="2077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C36408-A774-47EF-8DBF-C4BA0C08DCB1}"/>
              </a:ext>
            </a:extLst>
          </p:cNvPr>
          <p:cNvCxnSpPr>
            <a:stCxn id="11" idx="3"/>
          </p:cNvCxnSpPr>
          <p:nvPr/>
        </p:nvCxnSpPr>
        <p:spPr>
          <a:xfrm flipV="1">
            <a:off x="1269103" y="2732112"/>
            <a:ext cx="7363697" cy="2077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Graphic 11" descr="Users">
            <a:extLst>
              <a:ext uri="{FF2B5EF4-FFF2-40B4-BE49-F238E27FC236}">
                <a16:creationId xmlns:a16="http://schemas.microsoft.com/office/drawing/2014/main" id="{58B95B48-DAFF-44D3-B6E5-901A569A3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703" y="1191312"/>
            <a:ext cx="914400" cy="914400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6755B79D-12A8-48BF-86BD-52554FCBC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5802" y="215476"/>
            <a:ext cx="716648" cy="7166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876B89-5C17-401E-90BF-D9881D57B311}"/>
              </a:ext>
            </a:extLst>
          </p:cNvPr>
          <p:cNvCxnSpPr/>
          <p:nvPr/>
        </p:nvCxnSpPr>
        <p:spPr>
          <a:xfrm>
            <a:off x="1354941" y="1648512"/>
            <a:ext cx="677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F717B2DC-9057-4145-97E9-E1D151098138}"/>
              </a:ext>
            </a:extLst>
          </p:cNvPr>
          <p:cNvSpPr/>
          <p:nvPr/>
        </p:nvSpPr>
        <p:spPr>
          <a:xfrm>
            <a:off x="2865631" y="97873"/>
            <a:ext cx="1264997" cy="914400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 repository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.........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.........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E56116EE-FA1C-4AE4-97D1-8251A00F32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703" y="2295685"/>
            <a:ext cx="914400" cy="914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CB5B9C1-3980-4213-88E3-1AD509DB2A28}"/>
              </a:ext>
            </a:extLst>
          </p:cNvPr>
          <p:cNvSpPr/>
          <p:nvPr/>
        </p:nvSpPr>
        <p:spPr>
          <a:xfrm>
            <a:off x="5443054" y="95054"/>
            <a:ext cx="1404000" cy="9929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 Docker Registry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6B25AF-7EDE-418E-9291-D438CE124292}"/>
              </a:ext>
            </a:extLst>
          </p:cNvPr>
          <p:cNvSpPr/>
          <p:nvPr/>
        </p:nvSpPr>
        <p:spPr>
          <a:xfrm>
            <a:off x="5605054" y="727941"/>
            <a:ext cx="577200" cy="301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ft38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8AB375-021A-4F16-8C3C-53C674F9A4C5}"/>
              </a:ext>
            </a:extLst>
          </p:cNvPr>
          <p:cNvSpPr/>
          <p:nvPr/>
        </p:nvSpPr>
        <p:spPr>
          <a:xfrm>
            <a:off x="6092569" y="669625"/>
            <a:ext cx="621600" cy="301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a4x9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FB0B4F-D39F-4C9A-A732-7C9D038F6053}"/>
              </a:ext>
            </a:extLst>
          </p:cNvPr>
          <p:cNvSpPr/>
          <p:nvPr/>
        </p:nvSpPr>
        <p:spPr>
          <a:xfrm flipH="1">
            <a:off x="5973484" y="922543"/>
            <a:ext cx="238170" cy="1556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C2788D-9A2E-4BFB-9C87-85FE86B4F95A}"/>
              </a:ext>
            </a:extLst>
          </p:cNvPr>
          <p:cNvSpPr/>
          <p:nvPr/>
        </p:nvSpPr>
        <p:spPr>
          <a:xfrm flipH="1">
            <a:off x="5570727" y="598512"/>
            <a:ext cx="238170" cy="1556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EAD301AA-1C73-4226-B4F4-1B9FFE999C63}"/>
              </a:ext>
            </a:extLst>
          </p:cNvPr>
          <p:cNvSpPr/>
          <p:nvPr/>
        </p:nvSpPr>
        <p:spPr>
          <a:xfrm>
            <a:off x="2032411" y="1540512"/>
            <a:ext cx="500400" cy="216000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x8cc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58730D-9F35-47B0-A013-B7C4511D7B69}"/>
              </a:ext>
            </a:extLst>
          </p:cNvPr>
          <p:cNvSpPr/>
          <p:nvPr/>
        </p:nvSpPr>
        <p:spPr>
          <a:xfrm>
            <a:off x="4133983" y="2545360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Build: Docker _</a:t>
            </a:r>
            <a:r>
              <a:rPr lang="en-US" sz="800" dirty="0" err="1">
                <a:solidFill>
                  <a:schemeClr val="tx1"/>
                </a:solidFill>
              </a:rPr>
              <a:t>img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4F32B5-28BD-4839-BB12-4B9DE32023EE}"/>
              </a:ext>
            </a:extLst>
          </p:cNvPr>
          <p:cNvSpPr/>
          <p:nvPr/>
        </p:nvSpPr>
        <p:spPr>
          <a:xfrm>
            <a:off x="3110624" y="2540122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Build: rpm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27554F-EFC8-4F39-8FD6-A0DBA3E655FD}"/>
              </a:ext>
            </a:extLst>
          </p:cNvPr>
          <p:cNvSpPr/>
          <p:nvPr/>
        </p:nvSpPr>
        <p:spPr>
          <a:xfrm>
            <a:off x="5157408" y="2553585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4A6EF5E-86E0-423F-8D8A-533DAD0AD344}"/>
              </a:ext>
            </a:extLst>
          </p:cNvPr>
          <p:cNvSpPr/>
          <p:nvPr/>
        </p:nvSpPr>
        <p:spPr>
          <a:xfrm>
            <a:off x="6179523" y="2553585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0469B0-06FC-4ECA-B4F5-3509EC824728}"/>
              </a:ext>
            </a:extLst>
          </p:cNvPr>
          <p:cNvSpPr/>
          <p:nvPr/>
        </p:nvSpPr>
        <p:spPr>
          <a:xfrm>
            <a:off x="7201638" y="2532445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Clean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69EB8D-C6D9-4174-87A8-3CF2DA2E0EEE}"/>
              </a:ext>
            </a:extLst>
          </p:cNvPr>
          <p:cNvSpPr txBox="1"/>
          <p:nvPr/>
        </p:nvSpPr>
        <p:spPr>
          <a:xfrm>
            <a:off x="1393314" y="1433068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commit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8500380-3F8F-47B7-9165-B0D12F8EA366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rot="5400000" flipH="1" flipV="1">
            <a:off x="2081402" y="756283"/>
            <a:ext cx="985439" cy="5830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93CB5E-60A9-4AAB-AE72-7473A24F84D5}"/>
              </a:ext>
            </a:extLst>
          </p:cNvPr>
          <p:cNvSpPr txBox="1"/>
          <p:nvPr/>
        </p:nvSpPr>
        <p:spPr>
          <a:xfrm>
            <a:off x="454914" y="1884121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developers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F7A2CF-EA1B-4D58-8D18-DFBBF9A969DF}"/>
              </a:ext>
            </a:extLst>
          </p:cNvPr>
          <p:cNvSpPr txBox="1"/>
          <p:nvPr/>
        </p:nvSpPr>
        <p:spPr>
          <a:xfrm>
            <a:off x="354703" y="3102363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GitLab Runner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1EFC168-241B-4A50-A638-972531C661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428" y="1998155"/>
            <a:ext cx="6595703" cy="2361240"/>
          </a:xfrm>
          <a:prstGeom prst="rect">
            <a:avLst/>
          </a:prstGeom>
        </p:spPr>
      </p:pic>
      <p:pic>
        <p:nvPicPr>
          <p:cNvPr id="32" name="Graphic 31" descr="Hourglass">
            <a:extLst>
              <a:ext uri="{FF2B5EF4-FFF2-40B4-BE49-F238E27FC236}">
                <a16:creationId xmlns:a16="http://schemas.microsoft.com/office/drawing/2014/main" id="{8DEC77E1-248C-40CA-AD79-BF5C9A9A84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3626" y="1846760"/>
            <a:ext cx="312672" cy="3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7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8DCB03-611B-4388-9AC2-6E114D387FA0}"/>
              </a:ext>
            </a:extLst>
          </p:cNvPr>
          <p:cNvCxnSpPr/>
          <p:nvPr/>
        </p:nvCxnSpPr>
        <p:spPr>
          <a:xfrm flipV="1">
            <a:off x="1269103" y="1626196"/>
            <a:ext cx="7363697" cy="2077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C36408-A774-47EF-8DBF-C4BA0C08DCB1}"/>
              </a:ext>
            </a:extLst>
          </p:cNvPr>
          <p:cNvCxnSpPr>
            <a:stCxn id="11" idx="3"/>
          </p:cNvCxnSpPr>
          <p:nvPr/>
        </p:nvCxnSpPr>
        <p:spPr>
          <a:xfrm flipV="1">
            <a:off x="1269103" y="2673779"/>
            <a:ext cx="7363697" cy="2077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" name="Graphic 11" descr="Users">
            <a:extLst>
              <a:ext uri="{FF2B5EF4-FFF2-40B4-BE49-F238E27FC236}">
                <a16:creationId xmlns:a16="http://schemas.microsoft.com/office/drawing/2014/main" id="{58B95B48-DAFF-44D3-B6E5-901A569A3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703" y="1191312"/>
            <a:ext cx="914400" cy="914400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6755B79D-12A8-48BF-86BD-52554FCBC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5802" y="215476"/>
            <a:ext cx="716648" cy="7166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876B89-5C17-401E-90BF-D9881D57B311}"/>
              </a:ext>
            </a:extLst>
          </p:cNvPr>
          <p:cNvCxnSpPr/>
          <p:nvPr/>
        </p:nvCxnSpPr>
        <p:spPr>
          <a:xfrm>
            <a:off x="1354941" y="1648512"/>
            <a:ext cx="677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F717B2DC-9057-4145-97E9-E1D151098138}"/>
              </a:ext>
            </a:extLst>
          </p:cNvPr>
          <p:cNvSpPr/>
          <p:nvPr/>
        </p:nvSpPr>
        <p:spPr>
          <a:xfrm>
            <a:off x="2865631" y="97873"/>
            <a:ext cx="1264997" cy="914400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 repository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.........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.........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E56116EE-FA1C-4AE4-97D1-8251A00F32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4703" y="2237352"/>
            <a:ext cx="914400" cy="914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CB5B9C1-3980-4213-88E3-1AD509DB2A28}"/>
              </a:ext>
            </a:extLst>
          </p:cNvPr>
          <p:cNvSpPr/>
          <p:nvPr/>
        </p:nvSpPr>
        <p:spPr>
          <a:xfrm>
            <a:off x="5443054" y="95054"/>
            <a:ext cx="1404000" cy="9929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 Docker Registry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6B25AF-7EDE-418E-9291-D438CE124292}"/>
              </a:ext>
            </a:extLst>
          </p:cNvPr>
          <p:cNvSpPr/>
          <p:nvPr/>
        </p:nvSpPr>
        <p:spPr>
          <a:xfrm>
            <a:off x="5605054" y="727941"/>
            <a:ext cx="577200" cy="301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ft38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8AB375-021A-4F16-8C3C-53C674F9A4C5}"/>
              </a:ext>
            </a:extLst>
          </p:cNvPr>
          <p:cNvSpPr/>
          <p:nvPr/>
        </p:nvSpPr>
        <p:spPr>
          <a:xfrm>
            <a:off x="6092569" y="669625"/>
            <a:ext cx="621600" cy="30172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a4x9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FB0B4F-D39F-4C9A-A732-7C9D038F6053}"/>
              </a:ext>
            </a:extLst>
          </p:cNvPr>
          <p:cNvSpPr/>
          <p:nvPr/>
        </p:nvSpPr>
        <p:spPr>
          <a:xfrm flipH="1">
            <a:off x="5973484" y="922543"/>
            <a:ext cx="238170" cy="1556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C2788D-9A2E-4BFB-9C87-85FE86B4F95A}"/>
              </a:ext>
            </a:extLst>
          </p:cNvPr>
          <p:cNvSpPr/>
          <p:nvPr/>
        </p:nvSpPr>
        <p:spPr>
          <a:xfrm flipH="1">
            <a:off x="5570727" y="598512"/>
            <a:ext cx="238170" cy="1556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EAD301AA-1C73-4226-B4F4-1B9FFE999C63}"/>
              </a:ext>
            </a:extLst>
          </p:cNvPr>
          <p:cNvSpPr/>
          <p:nvPr/>
        </p:nvSpPr>
        <p:spPr>
          <a:xfrm>
            <a:off x="2032411" y="1540512"/>
            <a:ext cx="500400" cy="216000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x8cc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58730D-9F35-47B0-A013-B7C4511D7B69}"/>
              </a:ext>
            </a:extLst>
          </p:cNvPr>
          <p:cNvSpPr/>
          <p:nvPr/>
        </p:nvSpPr>
        <p:spPr>
          <a:xfrm>
            <a:off x="4133983" y="2475876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Build: Docker _</a:t>
            </a:r>
            <a:r>
              <a:rPr lang="en-US" sz="800" dirty="0" err="1">
                <a:solidFill>
                  <a:schemeClr val="tx1"/>
                </a:solidFill>
              </a:rPr>
              <a:t>img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4F32B5-28BD-4839-BB12-4B9DE32023EE}"/>
              </a:ext>
            </a:extLst>
          </p:cNvPr>
          <p:cNvSpPr/>
          <p:nvPr/>
        </p:nvSpPr>
        <p:spPr>
          <a:xfrm>
            <a:off x="3110624" y="2470638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Build: rpm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4A6EF5E-86E0-423F-8D8A-533DAD0AD344}"/>
              </a:ext>
            </a:extLst>
          </p:cNvPr>
          <p:cNvSpPr/>
          <p:nvPr/>
        </p:nvSpPr>
        <p:spPr>
          <a:xfrm>
            <a:off x="6179523" y="2484101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0469B0-06FC-4ECA-B4F5-3509EC824728}"/>
              </a:ext>
            </a:extLst>
          </p:cNvPr>
          <p:cNvSpPr/>
          <p:nvPr/>
        </p:nvSpPr>
        <p:spPr>
          <a:xfrm>
            <a:off x="7201638" y="2462961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Clean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69EB8D-C6D9-4174-87A8-3CF2DA2E0EEE}"/>
              </a:ext>
            </a:extLst>
          </p:cNvPr>
          <p:cNvSpPr txBox="1"/>
          <p:nvPr/>
        </p:nvSpPr>
        <p:spPr>
          <a:xfrm>
            <a:off x="1393314" y="1433068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commit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8500380-3F8F-47B7-9165-B0D12F8EA366}"/>
              </a:ext>
            </a:extLst>
          </p:cNvPr>
          <p:cNvCxnSpPr>
            <a:stCxn id="23" idx="3"/>
            <a:endCxn id="9" idx="1"/>
          </p:cNvCxnSpPr>
          <p:nvPr/>
        </p:nvCxnSpPr>
        <p:spPr>
          <a:xfrm rot="5400000" flipH="1" flipV="1">
            <a:off x="2081402" y="756283"/>
            <a:ext cx="985439" cy="5830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F5BF2D3-307F-48B6-9E35-60AF64A05E7B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rot="16200000" flipH="1">
            <a:off x="2711120" y="1676689"/>
            <a:ext cx="1492994" cy="949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9A63FEE-17C6-48F4-B37F-ABDA79DF5CC0}"/>
              </a:ext>
            </a:extLst>
          </p:cNvPr>
          <p:cNvCxnSpPr>
            <a:cxnSpLocks/>
            <a:stCxn id="35" idx="0"/>
            <a:endCxn id="17" idx="4"/>
          </p:cNvCxnSpPr>
          <p:nvPr/>
        </p:nvCxnSpPr>
        <p:spPr>
          <a:xfrm rot="16200000" flipV="1">
            <a:off x="5661451" y="1571584"/>
            <a:ext cx="1396120" cy="4289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93CB5E-60A9-4AAB-AE72-7473A24F84D5}"/>
              </a:ext>
            </a:extLst>
          </p:cNvPr>
          <p:cNvSpPr txBox="1"/>
          <p:nvPr/>
        </p:nvSpPr>
        <p:spPr>
          <a:xfrm>
            <a:off x="454914" y="1884121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developers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F7A2CF-EA1B-4D58-8D18-DFBBF9A969DF}"/>
              </a:ext>
            </a:extLst>
          </p:cNvPr>
          <p:cNvSpPr txBox="1"/>
          <p:nvPr/>
        </p:nvSpPr>
        <p:spPr>
          <a:xfrm>
            <a:off x="308532" y="3032879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GitLab Runner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C3AAF-11B2-4D7F-AAC5-02241B40FA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1" y="3326463"/>
            <a:ext cx="519185" cy="4908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72B9C52-052D-4666-AE41-C7611F5F845B}"/>
              </a:ext>
            </a:extLst>
          </p:cNvPr>
          <p:cNvSpPr txBox="1"/>
          <p:nvPr/>
        </p:nvSpPr>
        <p:spPr>
          <a:xfrm>
            <a:off x="201182" y="3801319"/>
            <a:ext cx="106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Kubernetes Cluster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E81068-E38C-4E87-9C43-CF14D0B63B79}"/>
              </a:ext>
            </a:extLst>
          </p:cNvPr>
          <p:cNvCxnSpPr/>
          <p:nvPr/>
        </p:nvCxnSpPr>
        <p:spPr>
          <a:xfrm flipV="1">
            <a:off x="1269103" y="3581899"/>
            <a:ext cx="7363697" cy="2077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A27554F-EFC8-4F39-8FD6-A0DBA3E655FD}"/>
              </a:ext>
            </a:extLst>
          </p:cNvPr>
          <p:cNvSpPr/>
          <p:nvPr/>
        </p:nvSpPr>
        <p:spPr>
          <a:xfrm>
            <a:off x="5104764" y="3364371"/>
            <a:ext cx="788890" cy="4150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</a:t>
            </a:r>
          </a:p>
        </p:txBody>
      </p:sp>
      <p:pic>
        <p:nvPicPr>
          <p:cNvPr id="10" name="Graphic 9" descr="Light bulb">
            <a:extLst>
              <a:ext uri="{FF2B5EF4-FFF2-40B4-BE49-F238E27FC236}">
                <a16:creationId xmlns:a16="http://schemas.microsoft.com/office/drawing/2014/main" id="{30A63384-274A-4A28-82AD-CA83CA7021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3497" y="3072018"/>
            <a:ext cx="371330" cy="371330"/>
          </a:xfrm>
          <a:prstGeom prst="rect">
            <a:avLst/>
          </a:prstGeom>
        </p:spPr>
      </p:pic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24C27ED-6C36-4E79-8F11-FE5FBE27B45C}"/>
              </a:ext>
            </a:extLst>
          </p:cNvPr>
          <p:cNvCxnSpPr>
            <a:cxnSpLocks/>
            <a:stCxn id="31" idx="4"/>
            <a:endCxn id="34" idx="2"/>
          </p:cNvCxnSpPr>
          <p:nvPr/>
        </p:nvCxnSpPr>
        <p:spPr>
          <a:xfrm rot="16200000" flipH="1">
            <a:off x="4476115" y="2943256"/>
            <a:ext cx="680962" cy="5763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6A35107-DE2A-4AED-8F07-F02BA10A752D}"/>
              </a:ext>
            </a:extLst>
          </p:cNvPr>
          <p:cNvCxnSpPr>
            <a:cxnSpLocks/>
            <a:stCxn id="34" idx="6"/>
            <a:endCxn id="35" idx="4"/>
          </p:cNvCxnSpPr>
          <p:nvPr/>
        </p:nvCxnSpPr>
        <p:spPr>
          <a:xfrm flipV="1">
            <a:off x="5893654" y="2899168"/>
            <a:ext cx="680314" cy="6727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8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C74ECF3D-A325-4163-8F09-ADD1F3958DC9}"/>
              </a:ext>
            </a:extLst>
          </p:cNvPr>
          <p:cNvSpPr/>
          <p:nvPr/>
        </p:nvSpPr>
        <p:spPr>
          <a:xfrm>
            <a:off x="559485" y="-72618"/>
            <a:ext cx="8226000" cy="4471112"/>
          </a:xfrm>
          <a:prstGeom prst="ellips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69335" y="4771783"/>
            <a:ext cx="2133600" cy="273844"/>
          </a:xfrm>
        </p:spPr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52249E-5765-44A0-8908-A3B70511879E}"/>
              </a:ext>
            </a:extLst>
          </p:cNvPr>
          <p:cNvSpPr/>
          <p:nvPr/>
        </p:nvSpPr>
        <p:spPr>
          <a:xfrm>
            <a:off x="2332400" y="2479370"/>
            <a:ext cx="604800" cy="6012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3292A20D-06B0-4BC9-8A09-C0053785B838}"/>
              </a:ext>
            </a:extLst>
          </p:cNvPr>
          <p:cNvSpPr/>
          <p:nvPr/>
        </p:nvSpPr>
        <p:spPr>
          <a:xfrm>
            <a:off x="1492700" y="2383906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2C7EB-80E5-487B-BF1C-D96F690D1B72}"/>
              </a:ext>
            </a:extLst>
          </p:cNvPr>
          <p:cNvSpPr txBox="1"/>
          <p:nvPr/>
        </p:nvSpPr>
        <p:spPr>
          <a:xfrm>
            <a:off x="1433300" y="251197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mgm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BCB44F1-FF54-4B91-8C9B-7BF2679695DD}"/>
              </a:ext>
            </a:extLst>
          </p:cNvPr>
          <p:cNvSpPr/>
          <p:nvPr/>
        </p:nvSpPr>
        <p:spPr>
          <a:xfrm>
            <a:off x="2410250" y="2596841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DC2F70-161B-48B5-9053-F8DEBD6979AB}"/>
              </a:ext>
            </a:extLst>
          </p:cNvPr>
          <p:cNvSpPr txBox="1"/>
          <p:nvPr/>
        </p:nvSpPr>
        <p:spPr>
          <a:xfrm>
            <a:off x="2434025" y="2748741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mq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38FEE146-6E7E-4593-9D0F-10CCCC7322C0}"/>
              </a:ext>
            </a:extLst>
          </p:cNvPr>
          <p:cNvSpPr/>
          <p:nvPr/>
        </p:nvSpPr>
        <p:spPr>
          <a:xfrm rot="5400000">
            <a:off x="5398525" y="210025"/>
            <a:ext cx="1760400" cy="166320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72B03-5FA8-4A29-9402-BE096B9E42FE}"/>
              </a:ext>
            </a:extLst>
          </p:cNvPr>
          <p:cNvSpPr/>
          <p:nvPr/>
        </p:nvSpPr>
        <p:spPr>
          <a:xfrm>
            <a:off x="6446125" y="783204"/>
            <a:ext cx="604800" cy="6012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D226F0-D2E1-4FF6-AA11-002DADD14062}"/>
              </a:ext>
            </a:extLst>
          </p:cNvPr>
          <p:cNvSpPr/>
          <p:nvPr/>
        </p:nvSpPr>
        <p:spPr>
          <a:xfrm>
            <a:off x="5522725" y="510381"/>
            <a:ext cx="759600" cy="76344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4FE2140-0CAB-4BE4-9952-C6EDD926018F}"/>
              </a:ext>
            </a:extLst>
          </p:cNvPr>
          <p:cNvSpPr/>
          <p:nvPr/>
        </p:nvSpPr>
        <p:spPr>
          <a:xfrm>
            <a:off x="5606425" y="687740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F8AC5-F447-43ED-941C-A9153A233277}"/>
              </a:ext>
            </a:extLst>
          </p:cNvPr>
          <p:cNvSpPr txBox="1"/>
          <p:nvPr/>
        </p:nvSpPr>
        <p:spPr>
          <a:xfrm>
            <a:off x="5547025" y="815813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krb5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D78CAC44-99DB-462B-AF67-D27EE94BCFD7}"/>
              </a:ext>
            </a:extLst>
          </p:cNvPr>
          <p:cNvSpPr/>
          <p:nvPr/>
        </p:nvSpPr>
        <p:spPr>
          <a:xfrm>
            <a:off x="6523975" y="900675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59E5CB-05FB-48FA-A6E7-14FCBAA39A97}"/>
              </a:ext>
            </a:extLst>
          </p:cNvPr>
          <p:cNvSpPr txBox="1"/>
          <p:nvPr/>
        </p:nvSpPr>
        <p:spPr>
          <a:xfrm>
            <a:off x="6511828" y="105257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cliX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11918261-F654-49FD-8759-9DE599CEAE3B}"/>
              </a:ext>
            </a:extLst>
          </p:cNvPr>
          <p:cNvSpPr/>
          <p:nvPr/>
        </p:nvSpPr>
        <p:spPr>
          <a:xfrm rot="5400000">
            <a:off x="1437200" y="2058591"/>
            <a:ext cx="1760400" cy="166320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28D603-179F-4B9F-821B-64B0B7643F21}"/>
              </a:ext>
            </a:extLst>
          </p:cNvPr>
          <p:cNvSpPr/>
          <p:nvPr/>
        </p:nvSpPr>
        <p:spPr>
          <a:xfrm>
            <a:off x="2484800" y="2631770"/>
            <a:ext cx="604800" cy="6012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0E310C-0F72-4A0B-BBB8-F67AB82D361A}"/>
              </a:ext>
            </a:extLst>
          </p:cNvPr>
          <p:cNvSpPr/>
          <p:nvPr/>
        </p:nvSpPr>
        <p:spPr>
          <a:xfrm>
            <a:off x="1561400" y="2358947"/>
            <a:ext cx="759600" cy="76344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10F27467-CF0B-43B7-9EA8-4E2A706FF125}"/>
              </a:ext>
            </a:extLst>
          </p:cNvPr>
          <p:cNvSpPr/>
          <p:nvPr/>
        </p:nvSpPr>
        <p:spPr>
          <a:xfrm>
            <a:off x="1645100" y="2536306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8B57C-E5B5-48C8-B022-1C6A689E8783}"/>
              </a:ext>
            </a:extLst>
          </p:cNvPr>
          <p:cNvSpPr txBox="1"/>
          <p:nvPr/>
        </p:nvSpPr>
        <p:spPr>
          <a:xfrm>
            <a:off x="1585700" y="26643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qdb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100C348D-C9B6-4FFD-AF4B-D0B987812D28}"/>
              </a:ext>
            </a:extLst>
          </p:cNvPr>
          <p:cNvSpPr/>
          <p:nvPr/>
        </p:nvSpPr>
        <p:spPr>
          <a:xfrm>
            <a:off x="2562650" y="2749241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7BDAE3-24FC-49A4-83A5-6A920619C896}"/>
              </a:ext>
            </a:extLst>
          </p:cNvPr>
          <p:cNvSpPr txBox="1"/>
          <p:nvPr/>
        </p:nvSpPr>
        <p:spPr>
          <a:xfrm>
            <a:off x="2558193" y="2897625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fst3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317C96BC-3224-4C4B-991D-7CC23706623F}"/>
              </a:ext>
            </a:extLst>
          </p:cNvPr>
          <p:cNvSpPr/>
          <p:nvPr/>
        </p:nvSpPr>
        <p:spPr>
          <a:xfrm rot="5400000">
            <a:off x="3819925" y="2704404"/>
            <a:ext cx="1760400" cy="166320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CC20B7-EDE8-419A-B3E0-F7BEB593585F}"/>
              </a:ext>
            </a:extLst>
          </p:cNvPr>
          <p:cNvSpPr/>
          <p:nvPr/>
        </p:nvSpPr>
        <p:spPr>
          <a:xfrm>
            <a:off x="4174525" y="3044139"/>
            <a:ext cx="759600" cy="76344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15F750A9-D3ED-4C9F-82AA-D5C8D33309C5}"/>
              </a:ext>
            </a:extLst>
          </p:cNvPr>
          <p:cNvSpPr/>
          <p:nvPr/>
        </p:nvSpPr>
        <p:spPr>
          <a:xfrm>
            <a:off x="4258225" y="3221498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3DFCB4-319C-413F-BF51-6D9A3D4E911A}"/>
              </a:ext>
            </a:extLst>
          </p:cNvPr>
          <p:cNvSpPr txBox="1"/>
          <p:nvPr/>
        </p:nvSpPr>
        <p:spPr>
          <a:xfrm>
            <a:off x="4198825" y="3349571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fst1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04BFA693-961B-4E54-844E-479D636A5088}"/>
              </a:ext>
            </a:extLst>
          </p:cNvPr>
          <p:cNvSpPr/>
          <p:nvPr/>
        </p:nvSpPr>
        <p:spPr>
          <a:xfrm rot="5400000">
            <a:off x="6054155" y="2349748"/>
            <a:ext cx="1760400" cy="166320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A9011D-203A-4EA2-9E3F-E089898E4FE3}"/>
              </a:ext>
            </a:extLst>
          </p:cNvPr>
          <p:cNvSpPr/>
          <p:nvPr/>
        </p:nvSpPr>
        <p:spPr>
          <a:xfrm>
            <a:off x="7101755" y="2922927"/>
            <a:ext cx="604800" cy="6012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2E1CEF-5769-41ED-A066-DEF235F6919E}"/>
              </a:ext>
            </a:extLst>
          </p:cNvPr>
          <p:cNvSpPr/>
          <p:nvPr/>
        </p:nvSpPr>
        <p:spPr>
          <a:xfrm>
            <a:off x="6178355" y="2650104"/>
            <a:ext cx="759600" cy="76344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DD3A87EB-F0BD-4DF0-8667-F6724873BB30}"/>
              </a:ext>
            </a:extLst>
          </p:cNvPr>
          <p:cNvSpPr/>
          <p:nvPr/>
        </p:nvSpPr>
        <p:spPr>
          <a:xfrm>
            <a:off x="6262055" y="2827463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D1A590-59BA-4BCA-9963-E17974BEAF82}"/>
              </a:ext>
            </a:extLst>
          </p:cNvPr>
          <p:cNvSpPr txBox="1"/>
          <p:nvPr/>
        </p:nvSpPr>
        <p:spPr>
          <a:xfrm>
            <a:off x="6222059" y="296389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cliY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0B3F54CC-7AFE-4D76-961A-C9D2C77E9778}"/>
              </a:ext>
            </a:extLst>
          </p:cNvPr>
          <p:cNvSpPr/>
          <p:nvPr/>
        </p:nvSpPr>
        <p:spPr>
          <a:xfrm>
            <a:off x="7179605" y="3040398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1DBE20-6077-421A-913C-F3C0D300F1DC}"/>
              </a:ext>
            </a:extLst>
          </p:cNvPr>
          <p:cNvSpPr txBox="1"/>
          <p:nvPr/>
        </p:nvSpPr>
        <p:spPr>
          <a:xfrm>
            <a:off x="7179605" y="3192298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fst2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A224AE2E-35E7-4B31-A94C-EEC68744A8A7}"/>
              </a:ext>
            </a:extLst>
          </p:cNvPr>
          <p:cNvSpPr/>
          <p:nvPr/>
        </p:nvSpPr>
        <p:spPr>
          <a:xfrm rot="5400000">
            <a:off x="2594475" y="71232"/>
            <a:ext cx="1760400" cy="166320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61B230-B915-486B-A36A-E6C240CF61E2}"/>
              </a:ext>
            </a:extLst>
          </p:cNvPr>
          <p:cNvSpPr/>
          <p:nvPr/>
        </p:nvSpPr>
        <p:spPr>
          <a:xfrm>
            <a:off x="3642075" y="644411"/>
            <a:ext cx="604800" cy="6012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6228631-1BEB-479C-A24E-FFC042A3AF11}"/>
              </a:ext>
            </a:extLst>
          </p:cNvPr>
          <p:cNvSpPr/>
          <p:nvPr/>
        </p:nvSpPr>
        <p:spPr>
          <a:xfrm>
            <a:off x="2718675" y="371588"/>
            <a:ext cx="759600" cy="76344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C7F75265-1276-461F-AFD3-46422CEAF23E}"/>
              </a:ext>
            </a:extLst>
          </p:cNvPr>
          <p:cNvSpPr/>
          <p:nvPr/>
        </p:nvSpPr>
        <p:spPr>
          <a:xfrm>
            <a:off x="2802375" y="548947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1F7CBF-913E-42AD-A7E3-D8E7EBF972B1}"/>
              </a:ext>
            </a:extLst>
          </p:cNvPr>
          <p:cNvSpPr txBox="1"/>
          <p:nvPr/>
        </p:nvSpPr>
        <p:spPr>
          <a:xfrm>
            <a:off x="2742975" y="67702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mgm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8FDF4DC0-608B-43C5-B082-D9E56081CFA8}"/>
              </a:ext>
            </a:extLst>
          </p:cNvPr>
          <p:cNvSpPr/>
          <p:nvPr/>
        </p:nvSpPr>
        <p:spPr>
          <a:xfrm>
            <a:off x="3719925" y="761882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CD13CC-A99A-4C43-91E7-79F4C6DE3476}"/>
              </a:ext>
            </a:extLst>
          </p:cNvPr>
          <p:cNvSpPr txBox="1"/>
          <p:nvPr/>
        </p:nvSpPr>
        <p:spPr>
          <a:xfrm>
            <a:off x="3714561" y="903174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mq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7D9385C2-7ADF-40DC-B26F-B3CC9DC240B8}"/>
              </a:ext>
            </a:extLst>
          </p:cNvPr>
          <p:cNvSpPr/>
          <p:nvPr/>
        </p:nvSpPr>
        <p:spPr>
          <a:xfrm>
            <a:off x="3964025" y="1836821"/>
            <a:ext cx="1567700" cy="64254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C00000"/>
                </a:solidFill>
              </a:rPr>
              <a:t>Network</a:t>
            </a:r>
            <a:endParaRPr lang="en-US" i="1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46D743-0BD2-483C-9C63-6223B1602D2D}"/>
              </a:ext>
            </a:extLst>
          </p:cNvPr>
          <p:cNvCxnSpPr/>
          <p:nvPr/>
        </p:nvCxnSpPr>
        <p:spPr>
          <a:xfrm>
            <a:off x="3743700" y="1654957"/>
            <a:ext cx="421725" cy="26686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BB9257-9D38-4D8D-9726-5489A4FCC4EC}"/>
              </a:ext>
            </a:extLst>
          </p:cNvPr>
          <p:cNvCxnSpPr>
            <a:cxnSpLocks/>
          </p:cNvCxnSpPr>
          <p:nvPr/>
        </p:nvCxnSpPr>
        <p:spPr>
          <a:xfrm flipV="1">
            <a:off x="3198725" y="2358947"/>
            <a:ext cx="823950" cy="43368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8716D6-D7DF-4E1B-A016-D0A94842A80E}"/>
              </a:ext>
            </a:extLst>
          </p:cNvPr>
          <p:cNvCxnSpPr>
            <a:cxnSpLocks/>
          </p:cNvCxnSpPr>
          <p:nvPr/>
        </p:nvCxnSpPr>
        <p:spPr>
          <a:xfrm flipH="1">
            <a:off x="5338225" y="1688722"/>
            <a:ext cx="425366" cy="1514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E7EC55-A461-4501-983F-4302C803B807}"/>
              </a:ext>
            </a:extLst>
          </p:cNvPr>
          <p:cNvCxnSpPr>
            <a:cxnSpLocks/>
          </p:cNvCxnSpPr>
          <p:nvPr/>
        </p:nvCxnSpPr>
        <p:spPr>
          <a:xfrm>
            <a:off x="5447125" y="2309424"/>
            <a:ext cx="875681" cy="26686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B5F7E1-7326-4308-A868-F6E623FF888C}"/>
              </a:ext>
            </a:extLst>
          </p:cNvPr>
          <p:cNvCxnSpPr>
            <a:cxnSpLocks/>
          </p:cNvCxnSpPr>
          <p:nvPr/>
        </p:nvCxnSpPr>
        <p:spPr>
          <a:xfrm>
            <a:off x="4851852" y="2479370"/>
            <a:ext cx="24243" cy="26129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00309A-4AA3-4E4E-AE26-B974CDF09676}"/>
              </a:ext>
            </a:extLst>
          </p:cNvPr>
          <p:cNvSpPr txBox="1"/>
          <p:nvPr/>
        </p:nvSpPr>
        <p:spPr>
          <a:xfrm>
            <a:off x="7373288" y="1614476"/>
            <a:ext cx="1828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434"/>
                </a:solidFill>
              </a:rPr>
              <a:t>my.namespace</a:t>
            </a:r>
            <a:endParaRPr lang="en-US" sz="1600" dirty="0">
              <a:solidFill>
                <a:srgbClr val="007434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499233-D2D5-4692-A20B-EB41F015E5CD}"/>
              </a:ext>
            </a:extLst>
          </p:cNvPr>
          <p:cNvSpPr/>
          <p:nvPr/>
        </p:nvSpPr>
        <p:spPr>
          <a:xfrm>
            <a:off x="135720" y="92850"/>
            <a:ext cx="7570835" cy="4033571"/>
          </a:xfrm>
          <a:prstGeom prst="ellipse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601BA22-AA53-4A56-AEBF-E40109082CB1}"/>
              </a:ext>
            </a:extLst>
          </p:cNvPr>
          <p:cNvSpPr/>
          <p:nvPr/>
        </p:nvSpPr>
        <p:spPr>
          <a:xfrm>
            <a:off x="1385451" y="2790376"/>
            <a:ext cx="556630" cy="54236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F19FC05C-5721-438A-ACB8-A3FA82761F83}"/>
              </a:ext>
            </a:extLst>
          </p:cNvPr>
          <p:cNvSpPr/>
          <p:nvPr/>
        </p:nvSpPr>
        <p:spPr>
          <a:xfrm>
            <a:off x="1450613" y="2907847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CDDD88-BD20-4E04-B9C2-552F9FDCCA5F}"/>
              </a:ext>
            </a:extLst>
          </p:cNvPr>
          <p:cNvSpPr txBox="1"/>
          <p:nvPr/>
        </p:nvSpPr>
        <p:spPr>
          <a:xfrm>
            <a:off x="1467786" y="3059748"/>
            <a:ext cx="33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mq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945162CF-F92C-43CB-BEE5-DD36F80C3E50}"/>
              </a:ext>
            </a:extLst>
          </p:cNvPr>
          <p:cNvSpPr/>
          <p:nvPr/>
        </p:nvSpPr>
        <p:spPr>
          <a:xfrm rot="5400000">
            <a:off x="4555775" y="501128"/>
            <a:ext cx="1588128" cy="153073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2F9E8-A161-4FBC-B05E-55958E48CA91}"/>
              </a:ext>
            </a:extLst>
          </p:cNvPr>
          <p:cNvSpPr/>
          <p:nvPr/>
        </p:nvSpPr>
        <p:spPr>
          <a:xfrm>
            <a:off x="5499176" y="1094210"/>
            <a:ext cx="556630" cy="54236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DD879DE-6137-48B5-8F41-4A4898D26384}"/>
              </a:ext>
            </a:extLst>
          </p:cNvPr>
          <p:cNvSpPr/>
          <p:nvPr/>
        </p:nvSpPr>
        <p:spPr>
          <a:xfrm>
            <a:off x="4588104" y="821387"/>
            <a:ext cx="699101" cy="68873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C6B07AE3-7889-4649-A250-A145F0194955}"/>
              </a:ext>
            </a:extLst>
          </p:cNvPr>
          <p:cNvSpPr/>
          <p:nvPr/>
        </p:nvSpPr>
        <p:spPr>
          <a:xfrm>
            <a:off x="4646788" y="998746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94E048-8327-415B-BBF3-A39BD42860D8}"/>
              </a:ext>
            </a:extLst>
          </p:cNvPr>
          <p:cNvSpPr txBox="1"/>
          <p:nvPr/>
        </p:nvSpPr>
        <p:spPr>
          <a:xfrm>
            <a:off x="4586402" y="1126820"/>
            <a:ext cx="47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krb5</a:t>
            </a:r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C295835D-A041-4473-8537-C7BC5D348F4D}"/>
              </a:ext>
            </a:extLst>
          </p:cNvPr>
          <p:cNvSpPr/>
          <p:nvPr/>
        </p:nvSpPr>
        <p:spPr>
          <a:xfrm>
            <a:off x="5564338" y="1211681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DAAC39-3BE0-4440-97BA-E68C5B35759A}"/>
              </a:ext>
            </a:extLst>
          </p:cNvPr>
          <p:cNvSpPr txBox="1"/>
          <p:nvPr/>
        </p:nvSpPr>
        <p:spPr>
          <a:xfrm>
            <a:off x="5547886" y="1363582"/>
            <a:ext cx="426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cliX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8" name="Hexagon 87">
            <a:extLst>
              <a:ext uri="{FF2B5EF4-FFF2-40B4-BE49-F238E27FC236}">
                <a16:creationId xmlns:a16="http://schemas.microsoft.com/office/drawing/2014/main" id="{A96E30C6-2125-405D-9180-E313A668DE56}"/>
              </a:ext>
            </a:extLst>
          </p:cNvPr>
          <p:cNvSpPr/>
          <p:nvPr/>
        </p:nvSpPr>
        <p:spPr>
          <a:xfrm rot="5400000">
            <a:off x="594450" y="2349694"/>
            <a:ext cx="1588128" cy="1530733"/>
          </a:xfrm>
          <a:prstGeom prst="hexagon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EFE3A57-1460-421A-9853-186DC970D76F}"/>
              </a:ext>
            </a:extLst>
          </p:cNvPr>
          <p:cNvSpPr/>
          <p:nvPr/>
        </p:nvSpPr>
        <p:spPr>
          <a:xfrm>
            <a:off x="1537851" y="2942776"/>
            <a:ext cx="556630" cy="54236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0A9C2E5-94DF-4620-80C2-EF1283F7A811}"/>
              </a:ext>
            </a:extLst>
          </p:cNvPr>
          <p:cNvSpPr/>
          <p:nvPr/>
        </p:nvSpPr>
        <p:spPr>
          <a:xfrm>
            <a:off x="626779" y="2669953"/>
            <a:ext cx="699101" cy="68873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834780FA-9523-40FF-876C-27226F7B8150}"/>
              </a:ext>
            </a:extLst>
          </p:cNvPr>
          <p:cNvSpPr/>
          <p:nvPr/>
        </p:nvSpPr>
        <p:spPr>
          <a:xfrm>
            <a:off x="685463" y="2847312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BA7F22-01D6-46CA-B4D8-A572B714169C}"/>
              </a:ext>
            </a:extLst>
          </p:cNvPr>
          <p:cNvSpPr txBox="1"/>
          <p:nvPr/>
        </p:nvSpPr>
        <p:spPr>
          <a:xfrm>
            <a:off x="622141" y="2975386"/>
            <a:ext cx="521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qdb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6E41A041-E108-4CCF-8283-918AACA45857}"/>
              </a:ext>
            </a:extLst>
          </p:cNvPr>
          <p:cNvSpPr/>
          <p:nvPr/>
        </p:nvSpPr>
        <p:spPr>
          <a:xfrm>
            <a:off x="1603013" y="3060247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3A1F80-2B74-4535-976D-AC3E1E89C476}"/>
              </a:ext>
            </a:extLst>
          </p:cNvPr>
          <p:cNvSpPr txBox="1"/>
          <p:nvPr/>
        </p:nvSpPr>
        <p:spPr>
          <a:xfrm>
            <a:off x="1594124" y="3208632"/>
            <a:ext cx="3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fst3</a:t>
            </a:r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541281CC-26EF-4218-AA72-B45382F68011}"/>
              </a:ext>
            </a:extLst>
          </p:cNvPr>
          <p:cNvSpPr/>
          <p:nvPr/>
        </p:nvSpPr>
        <p:spPr>
          <a:xfrm rot="5400000">
            <a:off x="2977175" y="2995507"/>
            <a:ext cx="1588128" cy="1530733"/>
          </a:xfrm>
          <a:prstGeom prst="hexagon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14EBBE2-9209-4809-9093-3769B2450BA2}"/>
              </a:ext>
            </a:extLst>
          </p:cNvPr>
          <p:cNvSpPr/>
          <p:nvPr/>
        </p:nvSpPr>
        <p:spPr>
          <a:xfrm>
            <a:off x="3239904" y="3355145"/>
            <a:ext cx="699101" cy="68873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B3B1396F-411F-42E4-B53F-461CE5DB0D61}"/>
              </a:ext>
            </a:extLst>
          </p:cNvPr>
          <p:cNvSpPr/>
          <p:nvPr/>
        </p:nvSpPr>
        <p:spPr>
          <a:xfrm>
            <a:off x="3298588" y="3532504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A68F64-D0B9-4C73-932F-31DEE745E496}"/>
              </a:ext>
            </a:extLst>
          </p:cNvPr>
          <p:cNvSpPr txBox="1"/>
          <p:nvPr/>
        </p:nvSpPr>
        <p:spPr>
          <a:xfrm>
            <a:off x="3234756" y="3660578"/>
            <a:ext cx="3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fst1</a:t>
            </a:r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00685299-57B9-434E-A768-80CF27921383}"/>
              </a:ext>
            </a:extLst>
          </p:cNvPr>
          <p:cNvSpPr/>
          <p:nvPr/>
        </p:nvSpPr>
        <p:spPr>
          <a:xfrm rot="5400000">
            <a:off x="5211405" y="2640851"/>
            <a:ext cx="1588128" cy="153073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5AF5BBB-476B-478A-879F-24A89A80A0D3}"/>
              </a:ext>
            </a:extLst>
          </p:cNvPr>
          <p:cNvSpPr/>
          <p:nvPr/>
        </p:nvSpPr>
        <p:spPr>
          <a:xfrm>
            <a:off x="6154806" y="3233933"/>
            <a:ext cx="556630" cy="54236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E830874-AB90-4E88-BD66-D13AD25B6D1B}"/>
              </a:ext>
            </a:extLst>
          </p:cNvPr>
          <p:cNvSpPr/>
          <p:nvPr/>
        </p:nvSpPr>
        <p:spPr>
          <a:xfrm>
            <a:off x="5243734" y="2961110"/>
            <a:ext cx="699101" cy="68873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E4E47FC1-8488-4CD4-9A04-D08BD4C33BCE}"/>
              </a:ext>
            </a:extLst>
          </p:cNvPr>
          <p:cNvSpPr/>
          <p:nvPr/>
        </p:nvSpPr>
        <p:spPr>
          <a:xfrm>
            <a:off x="5302418" y="3138469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BECB8B-6C9A-47D3-A212-30455FE46A94}"/>
              </a:ext>
            </a:extLst>
          </p:cNvPr>
          <p:cNvSpPr txBox="1"/>
          <p:nvPr/>
        </p:nvSpPr>
        <p:spPr>
          <a:xfrm>
            <a:off x="5258118" y="3274898"/>
            <a:ext cx="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cliY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9F9D38B2-900D-4553-986A-6669EE77AECD}"/>
              </a:ext>
            </a:extLst>
          </p:cNvPr>
          <p:cNvSpPr/>
          <p:nvPr/>
        </p:nvSpPr>
        <p:spPr>
          <a:xfrm>
            <a:off x="6219968" y="3351404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DD19FB-DDC6-4BCC-BF3D-D63D40F12E13}"/>
              </a:ext>
            </a:extLst>
          </p:cNvPr>
          <p:cNvSpPr txBox="1"/>
          <p:nvPr/>
        </p:nvSpPr>
        <p:spPr>
          <a:xfrm>
            <a:off x="6215536" y="3503305"/>
            <a:ext cx="3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fst2</a:t>
            </a:r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1F87E095-F783-42EA-B156-EBC9E2A13739}"/>
              </a:ext>
            </a:extLst>
          </p:cNvPr>
          <p:cNvSpPr/>
          <p:nvPr/>
        </p:nvSpPr>
        <p:spPr>
          <a:xfrm rot="5400000">
            <a:off x="1751725" y="362335"/>
            <a:ext cx="1588128" cy="1530733"/>
          </a:xfrm>
          <a:prstGeom prst="hexagon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0F87BE4-D918-4012-8358-2C511DF85C7B}"/>
              </a:ext>
            </a:extLst>
          </p:cNvPr>
          <p:cNvSpPr/>
          <p:nvPr/>
        </p:nvSpPr>
        <p:spPr>
          <a:xfrm>
            <a:off x="2695126" y="955417"/>
            <a:ext cx="556630" cy="54236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207290C-B4DF-4AB9-AE91-4831F3BB44BE}"/>
              </a:ext>
            </a:extLst>
          </p:cNvPr>
          <p:cNvSpPr/>
          <p:nvPr/>
        </p:nvSpPr>
        <p:spPr>
          <a:xfrm>
            <a:off x="1784054" y="682594"/>
            <a:ext cx="699101" cy="68873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BE6DBAD2-072B-45BE-AC1F-82C3E8148E92}"/>
              </a:ext>
            </a:extLst>
          </p:cNvPr>
          <p:cNvSpPr/>
          <p:nvPr/>
        </p:nvSpPr>
        <p:spPr>
          <a:xfrm>
            <a:off x="1842738" y="859953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1AEB1E2-9F97-41F0-856A-367E8D9A6C9E}"/>
              </a:ext>
            </a:extLst>
          </p:cNvPr>
          <p:cNvSpPr txBox="1"/>
          <p:nvPr/>
        </p:nvSpPr>
        <p:spPr>
          <a:xfrm>
            <a:off x="1785288" y="988027"/>
            <a:ext cx="471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mgm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A9881CEB-9DFC-43E9-A0E6-74DD3522C296}"/>
              </a:ext>
            </a:extLst>
          </p:cNvPr>
          <p:cNvSpPr/>
          <p:nvPr/>
        </p:nvSpPr>
        <p:spPr>
          <a:xfrm>
            <a:off x="2760288" y="1072888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8ED033C-60AD-427F-BDFB-0C82A5345303}"/>
              </a:ext>
            </a:extLst>
          </p:cNvPr>
          <p:cNvSpPr txBox="1"/>
          <p:nvPr/>
        </p:nvSpPr>
        <p:spPr>
          <a:xfrm>
            <a:off x="2748322" y="1214181"/>
            <a:ext cx="393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mq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1EC65C6A-0C0A-4F28-88CF-5BA59E77DA66}"/>
              </a:ext>
            </a:extLst>
          </p:cNvPr>
          <p:cNvSpPr/>
          <p:nvPr/>
        </p:nvSpPr>
        <p:spPr>
          <a:xfrm>
            <a:off x="3093766" y="2147827"/>
            <a:ext cx="1442840" cy="57966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C00000"/>
                </a:solidFill>
              </a:rPr>
              <a:t>Network</a:t>
            </a:r>
            <a:endParaRPr lang="en-US" i="1" dirty="0">
              <a:solidFill>
                <a:srgbClr val="C00000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936135-DF3E-44B8-9108-9544D86A9734}"/>
              </a:ext>
            </a:extLst>
          </p:cNvPr>
          <p:cNvCxnSpPr>
            <a:cxnSpLocks/>
          </p:cNvCxnSpPr>
          <p:nvPr/>
        </p:nvCxnSpPr>
        <p:spPr>
          <a:xfrm>
            <a:off x="2748581" y="1965963"/>
            <a:ext cx="421725" cy="26686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8097970-D5CB-451A-B1BA-72FC0CE95071}"/>
              </a:ext>
            </a:extLst>
          </p:cNvPr>
          <p:cNvCxnSpPr>
            <a:cxnSpLocks/>
          </p:cNvCxnSpPr>
          <p:nvPr/>
        </p:nvCxnSpPr>
        <p:spPr>
          <a:xfrm flipV="1">
            <a:off x="2203606" y="2669954"/>
            <a:ext cx="823950" cy="43368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F9E0E76-9EE0-40D7-8286-1561EE2AA7BE}"/>
              </a:ext>
            </a:extLst>
          </p:cNvPr>
          <p:cNvCxnSpPr>
            <a:cxnSpLocks/>
          </p:cNvCxnSpPr>
          <p:nvPr/>
        </p:nvCxnSpPr>
        <p:spPr>
          <a:xfrm flipH="1">
            <a:off x="4343106" y="1999728"/>
            <a:ext cx="425366" cy="1514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2FC15D2-AD38-41B4-9D80-E34FA1B5AE2D}"/>
              </a:ext>
            </a:extLst>
          </p:cNvPr>
          <p:cNvCxnSpPr>
            <a:cxnSpLocks/>
          </p:cNvCxnSpPr>
          <p:nvPr/>
        </p:nvCxnSpPr>
        <p:spPr>
          <a:xfrm>
            <a:off x="4452006" y="2620430"/>
            <a:ext cx="875681" cy="26686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2381AB6-5FDA-49C3-AF19-517E12194905}"/>
              </a:ext>
            </a:extLst>
          </p:cNvPr>
          <p:cNvCxnSpPr>
            <a:cxnSpLocks/>
          </p:cNvCxnSpPr>
          <p:nvPr/>
        </p:nvCxnSpPr>
        <p:spPr>
          <a:xfrm>
            <a:off x="3856733" y="2790376"/>
            <a:ext cx="24243" cy="26129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E0ECD4E-AB9A-4E2D-990D-AD2DA0E18D44}"/>
              </a:ext>
            </a:extLst>
          </p:cNvPr>
          <p:cNvSpPr txBox="1"/>
          <p:nvPr/>
        </p:nvSpPr>
        <p:spPr>
          <a:xfrm>
            <a:off x="6523803" y="1925482"/>
            <a:ext cx="1682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</a:rPr>
              <a:t>my.namespace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B24A2FE-7B14-460A-8C55-C139926A8756}"/>
              </a:ext>
            </a:extLst>
          </p:cNvPr>
          <p:cNvSpPr/>
          <p:nvPr/>
        </p:nvSpPr>
        <p:spPr>
          <a:xfrm>
            <a:off x="3492780" y="2452828"/>
            <a:ext cx="604800" cy="6012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>
            <a:extLst>
              <a:ext uri="{FF2B5EF4-FFF2-40B4-BE49-F238E27FC236}">
                <a16:creationId xmlns:a16="http://schemas.microsoft.com/office/drawing/2014/main" id="{D76C4FBA-734A-4C70-A264-E2BACAEC24BF}"/>
              </a:ext>
            </a:extLst>
          </p:cNvPr>
          <p:cNvSpPr/>
          <p:nvPr/>
        </p:nvSpPr>
        <p:spPr>
          <a:xfrm>
            <a:off x="2653080" y="2357364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DFF23AA-558F-42C8-AC2D-AEA0FCB8BC7C}"/>
              </a:ext>
            </a:extLst>
          </p:cNvPr>
          <p:cNvSpPr txBox="1"/>
          <p:nvPr/>
        </p:nvSpPr>
        <p:spPr>
          <a:xfrm>
            <a:off x="2593680" y="248543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mgm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0" name="Cube 209">
            <a:extLst>
              <a:ext uri="{FF2B5EF4-FFF2-40B4-BE49-F238E27FC236}">
                <a16:creationId xmlns:a16="http://schemas.microsoft.com/office/drawing/2014/main" id="{A284732C-13A0-4A44-BA8F-6935BE859F72}"/>
              </a:ext>
            </a:extLst>
          </p:cNvPr>
          <p:cNvSpPr/>
          <p:nvPr/>
        </p:nvSpPr>
        <p:spPr>
          <a:xfrm>
            <a:off x="3570630" y="2570299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D6B2023-7CA1-42AE-9BE7-9D77BF5951C1}"/>
              </a:ext>
            </a:extLst>
          </p:cNvPr>
          <p:cNvSpPr txBox="1"/>
          <p:nvPr/>
        </p:nvSpPr>
        <p:spPr>
          <a:xfrm>
            <a:off x="3594405" y="2722199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mq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5" name="Cube 214">
            <a:extLst>
              <a:ext uri="{FF2B5EF4-FFF2-40B4-BE49-F238E27FC236}">
                <a16:creationId xmlns:a16="http://schemas.microsoft.com/office/drawing/2014/main" id="{FA283687-6D87-4E8E-B85B-65F9FA99F778}"/>
              </a:ext>
            </a:extLst>
          </p:cNvPr>
          <p:cNvSpPr/>
          <p:nvPr/>
        </p:nvSpPr>
        <p:spPr>
          <a:xfrm>
            <a:off x="6766805" y="661198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FBCBB25-6D09-4C55-8310-3915A56A261D}"/>
              </a:ext>
            </a:extLst>
          </p:cNvPr>
          <p:cNvSpPr txBox="1"/>
          <p:nvPr/>
        </p:nvSpPr>
        <p:spPr>
          <a:xfrm>
            <a:off x="6707405" y="789271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krb5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9619FEE-8DA5-4315-B754-6D11A08FF628}"/>
              </a:ext>
            </a:extLst>
          </p:cNvPr>
          <p:cNvSpPr txBox="1"/>
          <p:nvPr/>
        </p:nvSpPr>
        <p:spPr>
          <a:xfrm>
            <a:off x="7672208" y="10260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cliX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9" name="Hexagon 218">
            <a:extLst>
              <a:ext uri="{FF2B5EF4-FFF2-40B4-BE49-F238E27FC236}">
                <a16:creationId xmlns:a16="http://schemas.microsoft.com/office/drawing/2014/main" id="{27E9BEAC-EDB8-4678-A599-5963D5A7EA78}"/>
              </a:ext>
            </a:extLst>
          </p:cNvPr>
          <p:cNvSpPr/>
          <p:nvPr/>
        </p:nvSpPr>
        <p:spPr>
          <a:xfrm rot="5400000">
            <a:off x="2597580" y="2032049"/>
            <a:ext cx="1760400" cy="166320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F324B6C4-E466-4BEA-AD08-462FAF77153C}"/>
              </a:ext>
            </a:extLst>
          </p:cNvPr>
          <p:cNvSpPr/>
          <p:nvPr/>
        </p:nvSpPr>
        <p:spPr>
          <a:xfrm>
            <a:off x="3645180" y="2605228"/>
            <a:ext cx="604800" cy="6012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F4A8060-386A-4C27-8D3C-0BA928C1C1FA}"/>
              </a:ext>
            </a:extLst>
          </p:cNvPr>
          <p:cNvSpPr/>
          <p:nvPr/>
        </p:nvSpPr>
        <p:spPr>
          <a:xfrm>
            <a:off x="2721780" y="2332405"/>
            <a:ext cx="759600" cy="76344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>
            <a:extLst>
              <a:ext uri="{FF2B5EF4-FFF2-40B4-BE49-F238E27FC236}">
                <a16:creationId xmlns:a16="http://schemas.microsoft.com/office/drawing/2014/main" id="{162BDD69-9436-4E8F-86F3-3BCDAAA6DF0A}"/>
              </a:ext>
            </a:extLst>
          </p:cNvPr>
          <p:cNvSpPr/>
          <p:nvPr/>
        </p:nvSpPr>
        <p:spPr>
          <a:xfrm>
            <a:off x="2805480" y="2509764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E80BB0E-9096-47F3-B804-ECC8FCF175B7}"/>
              </a:ext>
            </a:extLst>
          </p:cNvPr>
          <p:cNvSpPr txBox="1"/>
          <p:nvPr/>
        </p:nvSpPr>
        <p:spPr>
          <a:xfrm>
            <a:off x="2746080" y="263783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qdb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4" name="Cube 223">
            <a:extLst>
              <a:ext uri="{FF2B5EF4-FFF2-40B4-BE49-F238E27FC236}">
                <a16:creationId xmlns:a16="http://schemas.microsoft.com/office/drawing/2014/main" id="{A8B8213C-F282-48E3-89DE-887B98B6EDE0}"/>
              </a:ext>
            </a:extLst>
          </p:cNvPr>
          <p:cNvSpPr/>
          <p:nvPr/>
        </p:nvSpPr>
        <p:spPr>
          <a:xfrm>
            <a:off x="3723030" y="2722699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5D204F3-53E9-464B-90CB-826D510CA522}"/>
              </a:ext>
            </a:extLst>
          </p:cNvPr>
          <p:cNvSpPr txBox="1"/>
          <p:nvPr/>
        </p:nvSpPr>
        <p:spPr>
          <a:xfrm>
            <a:off x="3718573" y="2871083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fst3</a:t>
            </a:r>
          </a:p>
        </p:txBody>
      </p:sp>
      <p:sp>
        <p:nvSpPr>
          <p:cNvPr id="226" name="Hexagon 225">
            <a:extLst>
              <a:ext uri="{FF2B5EF4-FFF2-40B4-BE49-F238E27FC236}">
                <a16:creationId xmlns:a16="http://schemas.microsoft.com/office/drawing/2014/main" id="{F4FB8831-56EA-4196-9440-15C28EBBDED8}"/>
              </a:ext>
            </a:extLst>
          </p:cNvPr>
          <p:cNvSpPr/>
          <p:nvPr/>
        </p:nvSpPr>
        <p:spPr>
          <a:xfrm rot="5400000">
            <a:off x="4980305" y="2677862"/>
            <a:ext cx="1760400" cy="166320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D7058592-5011-4735-9753-033D66538FEF}"/>
              </a:ext>
            </a:extLst>
          </p:cNvPr>
          <p:cNvSpPr/>
          <p:nvPr/>
        </p:nvSpPr>
        <p:spPr>
          <a:xfrm>
            <a:off x="5334905" y="3017597"/>
            <a:ext cx="759600" cy="76344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Cube 227">
            <a:extLst>
              <a:ext uri="{FF2B5EF4-FFF2-40B4-BE49-F238E27FC236}">
                <a16:creationId xmlns:a16="http://schemas.microsoft.com/office/drawing/2014/main" id="{45BE33B9-E476-4F99-82A6-13C4CE80B692}"/>
              </a:ext>
            </a:extLst>
          </p:cNvPr>
          <p:cNvSpPr/>
          <p:nvPr/>
        </p:nvSpPr>
        <p:spPr>
          <a:xfrm>
            <a:off x="5418605" y="3194956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E9A857D-AF31-46A8-9F2A-379F4EEC47C3}"/>
              </a:ext>
            </a:extLst>
          </p:cNvPr>
          <p:cNvSpPr txBox="1"/>
          <p:nvPr/>
        </p:nvSpPr>
        <p:spPr>
          <a:xfrm>
            <a:off x="5359205" y="3323029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fst1</a:t>
            </a:r>
          </a:p>
        </p:txBody>
      </p:sp>
      <p:sp>
        <p:nvSpPr>
          <p:cNvPr id="230" name="Hexagon 229">
            <a:extLst>
              <a:ext uri="{FF2B5EF4-FFF2-40B4-BE49-F238E27FC236}">
                <a16:creationId xmlns:a16="http://schemas.microsoft.com/office/drawing/2014/main" id="{514F46FC-407E-4243-8443-693C5ED12B3C}"/>
              </a:ext>
            </a:extLst>
          </p:cNvPr>
          <p:cNvSpPr/>
          <p:nvPr/>
        </p:nvSpPr>
        <p:spPr>
          <a:xfrm rot="5400000">
            <a:off x="7214535" y="2323206"/>
            <a:ext cx="1760400" cy="1663200"/>
          </a:xfrm>
          <a:prstGeom prst="hexagon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A62367AB-E2CE-4CCC-911E-BEAD5AC1BAEA}"/>
              </a:ext>
            </a:extLst>
          </p:cNvPr>
          <p:cNvSpPr/>
          <p:nvPr/>
        </p:nvSpPr>
        <p:spPr>
          <a:xfrm>
            <a:off x="8262135" y="2896385"/>
            <a:ext cx="604800" cy="6012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E47D5630-BA67-497A-9DE3-D177962E3A31}"/>
              </a:ext>
            </a:extLst>
          </p:cNvPr>
          <p:cNvSpPr/>
          <p:nvPr/>
        </p:nvSpPr>
        <p:spPr>
          <a:xfrm>
            <a:off x="7338735" y="2623562"/>
            <a:ext cx="759600" cy="76344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Cube 232">
            <a:extLst>
              <a:ext uri="{FF2B5EF4-FFF2-40B4-BE49-F238E27FC236}">
                <a16:creationId xmlns:a16="http://schemas.microsoft.com/office/drawing/2014/main" id="{765714CD-EDFA-4520-9DCD-7B2F8D5BCC90}"/>
              </a:ext>
            </a:extLst>
          </p:cNvPr>
          <p:cNvSpPr/>
          <p:nvPr/>
        </p:nvSpPr>
        <p:spPr>
          <a:xfrm>
            <a:off x="7422435" y="2800921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18E6CCC-9665-4BF6-AF2C-81D03CB0BA6E}"/>
              </a:ext>
            </a:extLst>
          </p:cNvPr>
          <p:cNvSpPr txBox="1"/>
          <p:nvPr/>
        </p:nvSpPr>
        <p:spPr>
          <a:xfrm>
            <a:off x="7382439" y="2937349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cliY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5" name="Cube 234">
            <a:extLst>
              <a:ext uri="{FF2B5EF4-FFF2-40B4-BE49-F238E27FC236}">
                <a16:creationId xmlns:a16="http://schemas.microsoft.com/office/drawing/2014/main" id="{1946868E-6FFB-4FCF-AF16-ECD33D2AD54C}"/>
              </a:ext>
            </a:extLst>
          </p:cNvPr>
          <p:cNvSpPr/>
          <p:nvPr/>
        </p:nvSpPr>
        <p:spPr>
          <a:xfrm>
            <a:off x="8339985" y="3013856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ED27813-7905-42C4-A5E1-9F57A9D82818}"/>
              </a:ext>
            </a:extLst>
          </p:cNvPr>
          <p:cNvSpPr txBox="1"/>
          <p:nvPr/>
        </p:nvSpPr>
        <p:spPr>
          <a:xfrm>
            <a:off x="8339985" y="3165756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fst2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E2ACE90-4E1A-45B3-A1CB-8B6E2BA680F5}"/>
              </a:ext>
            </a:extLst>
          </p:cNvPr>
          <p:cNvSpPr/>
          <p:nvPr/>
        </p:nvSpPr>
        <p:spPr>
          <a:xfrm>
            <a:off x="4802455" y="617869"/>
            <a:ext cx="604800" cy="6012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B78ED99C-ED36-4657-B627-953059FD012B}"/>
              </a:ext>
            </a:extLst>
          </p:cNvPr>
          <p:cNvSpPr/>
          <p:nvPr/>
        </p:nvSpPr>
        <p:spPr>
          <a:xfrm>
            <a:off x="3879055" y="345046"/>
            <a:ext cx="759600" cy="76344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A4C54654-E08D-431C-91A0-8FBCEB075784}"/>
              </a:ext>
            </a:extLst>
          </p:cNvPr>
          <p:cNvSpPr/>
          <p:nvPr/>
        </p:nvSpPr>
        <p:spPr>
          <a:xfrm>
            <a:off x="3962755" y="522405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3191840-5731-4BE7-8A34-D6EA82D0F31A}"/>
              </a:ext>
            </a:extLst>
          </p:cNvPr>
          <p:cNvSpPr txBox="1"/>
          <p:nvPr/>
        </p:nvSpPr>
        <p:spPr>
          <a:xfrm>
            <a:off x="3903355" y="650478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mgm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1" name="Cube 240">
            <a:extLst>
              <a:ext uri="{FF2B5EF4-FFF2-40B4-BE49-F238E27FC236}">
                <a16:creationId xmlns:a16="http://schemas.microsoft.com/office/drawing/2014/main" id="{1CAFDCEC-EC9C-427D-AA72-532AFB1FDDA6}"/>
              </a:ext>
            </a:extLst>
          </p:cNvPr>
          <p:cNvSpPr/>
          <p:nvPr/>
        </p:nvSpPr>
        <p:spPr>
          <a:xfrm>
            <a:off x="4880305" y="735340"/>
            <a:ext cx="445500" cy="408724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E0EFA06-9502-46B2-9D9A-0D71BFDE2500}"/>
              </a:ext>
            </a:extLst>
          </p:cNvPr>
          <p:cNvSpPr txBox="1"/>
          <p:nvPr/>
        </p:nvSpPr>
        <p:spPr>
          <a:xfrm>
            <a:off x="4874941" y="876632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mq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3" name="Cloud 242">
            <a:extLst>
              <a:ext uri="{FF2B5EF4-FFF2-40B4-BE49-F238E27FC236}">
                <a16:creationId xmlns:a16="http://schemas.microsoft.com/office/drawing/2014/main" id="{CD1073F7-F6DA-4495-8310-3FCBE6C80B1C}"/>
              </a:ext>
            </a:extLst>
          </p:cNvPr>
          <p:cNvSpPr/>
          <p:nvPr/>
        </p:nvSpPr>
        <p:spPr>
          <a:xfrm>
            <a:off x="5124405" y="1810279"/>
            <a:ext cx="1567700" cy="64254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C00000"/>
                </a:solidFill>
              </a:rPr>
              <a:t>Network</a:t>
            </a:r>
            <a:endParaRPr lang="en-US" i="1" dirty="0">
              <a:solidFill>
                <a:srgbClr val="C00000"/>
              </a:solidFill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71D22A80-60B5-41E0-8DDB-8B2A7790FF97}"/>
              </a:ext>
            </a:extLst>
          </p:cNvPr>
          <p:cNvCxnSpPr/>
          <p:nvPr/>
        </p:nvCxnSpPr>
        <p:spPr>
          <a:xfrm>
            <a:off x="4904080" y="1628415"/>
            <a:ext cx="421725" cy="26686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BDF9E47A-49CC-442D-9AFD-25A73D91D10B}"/>
              </a:ext>
            </a:extLst>
          </p:cNvPr>
          <p:cNvCxnSpPr>
            <a:cxnSpLocks/>
          </p:cNvCxnSpPr>
          <p:nvPr/>
        </p:nvCxnSpPr>
        <p:spPr>
          <a:xfrm flipV="1">
            <a:off x="4359105" y="2332405"/>
            <a:ext cx="823950" cy="43368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9917E06-344E-4EC5-94A2-CA899FB7A9AB}"/>
              </a:ext>
            </a:extLst>
          </p:cNvPr>
          <p:cNvCxnSpPr>
            <a:cxnSpLocks/>
          </p:cNvCxnSpPr>
          <p:nvPr/>
        </p:nvCxnSpPr>
        <p:spPr>
          <a:xfrm flipH="1">
            <a:off x="6498605" y="1662180"/>
            <a:ext cx="425366" cy="1514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A66F5C3-FF73-4883-A1F8-8423DA6C8779}"/>
              </a:ext>
            </a:extLst>
          </p:cNvPr>
          <p:cNvCxnSpPr>
            <a:cxnSpLocks/>
          </p:cNvCxnSpPr>
          <p:nvPr/>
        </p:nvCxnSpPr>
        <p:spPr>
          <a:xfrm>
            <a:off x="6607505" y="2282882"/>
            <a:ext cx="875681" cy="26686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BA5F445D-7C3F-4688-9583-61F37E618DDB}"/>
              </a:ext>
            </a:extLst>
          </p:cNvPr>
          <p:cNvCxnSpPr>
            <a:cxnSpLocks/>
          </p:cNvCxnSpPr>
          <p:nvPr/>
        </p:nvCxnSpPr>
        <p:spPr>
          <a:xfrm>
            <a:off x="6012232" y="2452828"/>
            <a:ext cx="24243" cy="26129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Oval 248">
            <a:extLst>
              <a:ext uri="{FF2B5EF4-FFF2-40B4-BE49-F238E27FC236}">
                <a16:creationId xmlns:a16="http://schemas.microsoft.com/office/drawing/2014/main" id="{D450DB0D-81A6-45B4-AEEB-D948F114D114}"/>
              </a:ext>
            </a:extLst>
          </p:cNvPr>
          <p:cNvSpPr/>
          <p:nvPr/>
        </p:nvSpPr>
        <p:spPr>
          <a:xfrm>
            <a:off x="1350414" y="212283"/>
            <a:ext cx="7570835" cy="4033571"/>
          </a:xfrm>
          <a:prstGeom prst="ellips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E2117B2F-D9BD-4B8D-B317-707F173FAC04}"/>
              </a:ext>
            </a:extLst>
          </p:cNvPr>
          <p:cNvSpPr/>
          <p:nvPr/>
        </p:nvSpPr>
        <p:spPr>
          <a:xfrm>
            <a:off x="2545831" y="2763834"/>
            <a:ext cx="556630" cy="54236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Cube 250">
            <a:extLst>
              <a:ext uri="{FF2B5EF4-FFF2-40B4-BE49-F238E27FC236}">
                <a16:creationId xmlns:a16="http://schemas.microsoft.com/office/drawing/2014/main" id="{79A68193-830B-49A9-8F8D-4FC897339CFD}"/>
              </a:ext>
            </a:extLst>
          </p:cNvPr>
          <p:cNvSpPr/>
          <p:nvPr/>
        </p:nvSpPr>
        <p:spPr>
          <a:xfrm>
            <a:off x="1693443" y="2668370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1C3FA24-0010-4399-83A5-9DCA15A22E1D}"/>
              </a:ext>
            </a:extLst>
          </p:cNvPr>
          <p:cNvSpPr txBox="1"/>
          <p:nvPr/>
        </p:nvSpPr>
        <p:spPr>
          <a:xfrm>
            <a:off x="1635993" y="2796444"/>
            <a:ext cx="43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mgm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3" name="Cube 252">
            <a:extLst>
              <a:ext uri="{FF2B5EF4-FFF2-40B4-BE49-F238E27FC236}">
                <a16:creationId xmlns:a16="http://schemas.microsoft.com/office/drawing/2014/main" id="{2EAFB66F-BB57-4915-848F-F73645608322}"/>
              </a:ext>
            </a:extLst>
          </p:cNvPr>
          <p:cNvSpPr/>
          <p:nvPr/>
        </p:nvSpPr>
        <p:spPr>
          <a:xfrm>
            <a:off x="2610993" y="2881305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4422E02-E49B-45A3-BD99-42AEE35F38E3}"/>
              </a:ext>
            </a:extLst>
          </p:cNvPr>
          <p:cNvSpPr txBox="1"/>
          <p:nvPr/>
        </p:nvSpPr>
        <p:spPr>
          <a:xfrm>
            <a:off x="2628166" y="3033206"/>
            <a:ext cx="33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mq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5" name="Hexagon 254">
            <a:extLst>
              <a:ext uri="{FF2B5EF4-FFF2-40B4-BE49-F238E27FC236}">
                <a16:creationId xmlns:a16="http://schemas.microsoft.com/office/drawing/2014/main" id="{AA5B15F9-E3C7-44B7-8384-90BF977EAD5F}"/>
              </a:ext>
            </a:extLst>
          </p:cNvPr>
          <p:cNvSpPr/>
          <p:nvPr/>
        </p:nvSpPr>
        <p:spPr>
          <a:xfrm rot="5400000">
            <a:off x="5716155" y="474586"/>
            <a:ext cx="1588128" cy="153073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948DACA0-64DA-4E9B-814F-0C2DD09A0484}"/>
              </a:ext>
            </a:extLst>
          </p:cNvPr>
          <p:cNvSpPr/>
          <p:nvPr/>
        </p:nvSpPr>
        <p:spPr>
          <a:xfrm>
            <a:off x="6659556" y="1067668"/>
            <a:ext cx="556630" cy="54236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E3102384-67B4-4413-A25A-21710C9309D1}"/>
              </a:ext>
            </a:extLst>
          </p:cNvPr>
          <p:cNvSpPr/>
          <p:nvPr/>
        </p:nvSpPr>
        <p:spPr>
          <a:xfrm>
            <a:off x="5748484" y="794845"/>
            <a:ext cx="699101" cy="68873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Cube 257">
            <a:extLst>
              <a:ext uri="{FF2B5EF4-FFF2-40B4-BE49-F238E27FC236}">
                <a16:creationId xmlns:a16="http://schemas.microsoft.com/office/drawing/2014/main" id="{6815A240-7097-417B-A9C3-075C65D16923}"/>
              </a:ext>
            </a:extLst>
          </p:cNvPr>
          <p:cNvSpPr/>
          <p:nvPr/>
        </p:nvSpPr>
        <p:spPr>
          <a:xfrm>
            <a:off x="5807168" y="972204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1D032C1-5969-4AF8-AA18-72202050E045}"/>
              </a:ext>
            </a:extLst>
          </p:cNvPr>
          <p:cNvSpPr txBox="1"/>
          <p:nvPr/>
        </p:nvSpPr>
        <p:spPr>
          <a:xfrm>
            <a:off x="5746782" y="1100278"/>
            <a:ext cx="47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krb5</a:t>
            </a:r>
          </a:p>
        </p:txBody>
      </p:sp>
      <p:sp>
        <p:nvSpPr>
          <p:cNvPr id="260" name="Cube 259">
            <a:extLst>
              <a:ext uri="{FF2B5EF4-FFF2-40B4-BE49-F238E27FC236}">
                <a16:creationId xmlns:a16="http://schemas.microsoft.com/office/drawing/2014/main" id="{5B07EB07-C01E-4542-A650-26E0A25159BD}"/>
              </a:ext>
            </a:extLst>
          </p:cNvPr>
          <p:cNvSpPr/>
          <p:nvPr/>
        </p:nvSpPr>
        <p:spPr>
          <a:xfrm>
            <a:off x="6724718" y="1185139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4FD76FC-1331-4991-84DE-7E17D38CFD2F}"/>
              </a:ext>
            </a:extLst>
          </p:cNvPr>
          <p:cNvSpPr txBox="1"/>
          <p:nvPr/>
        </p:nvSpPr>
        <p:spPr>
          <a:xfrm>
            <a:off x="6708266" y="1337040"/>
            <a:ext cx="426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cliX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2" name="Hexagon 261">
            <a:extLst>
              <a:ext uri="{FF2B5EF4-FFF2-40B4-BE49-F238E27FC236}">
                <a16:creationId xmlns:a16="http://schemas.microsoft.com/office/drawing/2014/main" id="{4D38BDBB-4F4A-479A-9B50-3F531528D4FA}"/>
              </a:ext>
            </a:extLst>
          </p:cNvPr>
          <p:cNvSpPr/>
          <p:nvPr/>
        </p:nvSpPr>
        <p:spPr>
          <a:xfrm rot="5400000">
            <a:off x="1754830" y="2323152"/>
            <a:ext cx="1588128" cy="153073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468B287E-EB18-41BE-A7D7-34FD2363D4E3}"/>
              </a:ext>
            </a:extLst>
          </p:cNvPr>
          <p:cNvSpPr/>
          <p:nvPr/>
        </p:nvSpPr>
        <p:spPr>
          <a:xfrm>
            <a:off x="2698231" y="2916234"/>
            <a:ext cx="556630" cy="54236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1F63E2F3-2D75-42ED-9B8E-A7F59F116CCD}"/>
              </a:ext>
            </a:extLst>
          </p:cNvPr>
          <p:cNvSpPr/>
          <p:nvPr/>
        </p:nvSpPr>
        <p:spPr>
          <a:xfrm>
            <a:off x="1787159" y="2643411"/>
            <a:ext cx="699101" cy="68873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Cube 264">
            <a:extLst>
              <a:ext uri="{FF2B5EF4-FFF2-40B4-BE49-F238E27FC236}">
                <a16:creationId xmlns:a16="http://schemas.microsoft.com/office/drawing/2014/main" id="{33ABF65E-60E8-404A-AE2C-209656016634}"/>
              </a:ext>
            </a:extLst>
          </p:cNvPr>
          <p:cNvSpPr/>
          <p:nvPr/>
        </p:nvSpPr>
        <p:spPr>
          <a:xfrm>
            <a:off x="1845843" y="2820770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3674E62-5D11-46BB-BCA1-01E85E54588E}"/>
              </a:ext>
            </a:extLst>
          </p:cNvPr>
          <p:cNvSpPr txBox="1"/>
          <p:nvPr/>
        </p:nvSpPr>
        <p:spPr>
          <a:xfrm>
            <a:off x="1782521" y="2948844"/>
            <a:ext cx="521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qdb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7" name="Cube 266">
            <a:extLst>
              <a:ext uri="{FF2B5EF4-FFF2-40B4-BE49-F238E27FC236}">
                <a16:creationId xmlns:a16="http://schemas.microsoft.com/office/drawing/2014/main" id="{69F2B1D2-3037-4D42-BC3C-218051EA28C7}"/>
              </a:ext>
            </a:extLst>
          </p:cNvPr>
          <p:cNvSpPr/>
          <p:nvPr/>
        </p:nvSpPr>
        <p:spPr>
          <a:xfrm>
            <a:off x="2763393" y="3033705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8F8C0CA-4171-4588-901C-B3CF1D100A4B}"/>
              </a:ext>
            </a:extLst>
          </p:cNvPr>
          <p:cNvSpPr txBox="1"/>
          <p:nvPr/>
        </p:nvSpPr>
        <p:spPr>
          <a:xfrm>
            <a:off x="2754503" y="3182090"/>
            <a:ext cx="465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fst3</a:t>
            </a:r>
          </a:p>
        </p:txBody>
      </p:sp>
      <p:sp>
        <p:nvSpPr>
          <p:cNvPr id="269" name="Hexagon 268">
            <a:extLst>
              <a:ext uri="{FF2B5EF4-FFF2-40B4-BE49-F238E27FC236}">
                <a16:creationId xmlns:a16="http://schemas.microsoft.com/office/drawing/2014/main" id="{3735C04E-7881-473C-946B-594E46FB3842}"/>
              </a:ext>
            </a:extLst>
          </p:cNvPr>
          <p:cNvSpPr/>
          <p:nvPr/>
        </p:nvSpPr>
        <p:spPr>
          <a:xfrm rot="5400000">
            <a:off x="4137555" y="2968965"/>
            <a:ext cx="1588128" cy="153073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77725508-FC67-49B0-B3BF-C2C9EB1C82C6}"/>
              </a:ext>
            </a:extLst>
          </p:cNvPr>
          <p:cNvSpPr/>
          <p:nvPr/>
        </p:nvSpPr>
        <p:spPr>
          <a:xfrm>
            <a:off x="4400284" y="3328603"/>
            <a:ext cx="699101" cy="68873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Cube 270">
            <a:extLst>
              <a:ext uri="{FF2B5EF4-FFF2-40B4-BE49-F238E27FC236}">
                <a16:creationId xmlns:a16="http://schemas.microsoft.com/office/drawing/2014/main" id="{369CE097-787D-4F34-9E55-191D886D23C8}"/>
              </a:ext>
            </a:extLst>
          </p:cNvPr>
          <p:cNvSpPr/>
          <p:nvPr/>
        </p:nvSpPr>
        <p:spPr>
          <a:xfrm>
            <a:off x="4458968" y="3505962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1782EDFA-CEDF-4BF3-BFE7-BD887DA62E5C}"/>
              </a:ext>
            </a:extLst>
          </p:cNvPr>
          <p:cNvSpPr txBox="1"/>
          <p:nvPr/>
        </p:nvSpPr>
        <p:spPr>
          <a:xfrm>
            <a:off x="4395136" y="3634036"/>
            <a:ext cx="3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fst1</a:t>
            </a:r>
          </a:p>
        </p:txBody>
      </p:sp>
      <p:sp>
        <p:nvSpPr>
          <p:cNvPr id="273" name="Hexagon 272">
            <a:extLst>
              <a:ext uri="{FF2B5EF4-FFF2-40B4-BE49-F238E27FC236}">
                <a16:creationId xmlns:a16="http://schemas.microsoft.com/office/drawing/2014/main" id="{3F327285-1DB9-421E-9542-4408AB431662}"/>
              </a:ext>
            </a:extLst>
          </p:cNvPr>
          <p:cNvSpPr/>
          <p:nvPr/>
        </p:nvSpPr>
        <p:spPr>
          <a:xfrm rot="5400000">
            <a:off x="6371785" y="2614309"/>
            <a:ext cx="1588128" cy="153073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B09904DB-DC6D-4470-8F91-1EB49C792267}"/>
              </a:ext>
            </a:extLst>
          </p:cNvPr>
          <p:cNvSpPr/>
          <p:nvPr/>
        </p:nvSpPr>
        <p:spPr>
          <a:xfrm>
            <a:off x="7315186" y="3207391"/>
            <a:ext cx="556630" cy="54236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B53F6A87-8418-41A6-8CB7-7B87AE67951F}"/>
              </a:ext>
            </a:extLst>
          </p:cNvPr>
          <p:cNvSpPr/>
          <p:nvPr/>
        </p:nvSpPr>
        <p:spPr>
          <a:xfrm>
            <a:off x="6404114" y="2934568"/>
            <a:ext cx="699101" cy="68873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Cube 275">
            <a:extLst>
              <a:ext uri="{FF2B5EF4-FFF2-40B4-BE49-F238E27FC236}">
                <a16:creationId xmlns:a16="http://schemas.microsoft.com/office/drawing/2014/main" id="{DA6C1BBD-453B-4D51-B313-31E00031C34A}"/>
              </a:ext>
            </a:extLst>
          </p:cNvPr>
          <p:cNvSpPr/>
          <p:nvPr/>
        </p:nvSpPr>
        <p:spPr>
          <a:xfrm>
            <a:off x="6462798" y="3111927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9B94929-E40A-4FC4-8B84-E77676917057}"/>
              </a:ext>
            </a:extLst>
          </p:cNvPr>
          <p:cNvSpPr txBox="1"/>
          <p:nvPr/>
        </p:nvSpPr>
        <p:spPr>
          <a:xfrm>
            <a:off x="6418498" y="3248356"/>
            <a:ext cx="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cliY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8" name="Cube 277">
            <a:extLst>
              <a:ext uri="{FF2B5EF4-FFF2-40B4-BE49-F238E27FC236}">
                <a16:creationId xmlns:a16="http://schemas.microsoft.com/office/drawing/2014/main" id="{6DD1A3BC-60D5-48DE-8685-1F592B02A021}"/>
              </a:ext>
            </a:extLst>
          </p:cNvPr>
          <p:cNvSpPr/>
          <p:nvPr/>
        </p:nvSpPr>
        <p:spPr>
          <a:xfrm>
            <a:off x="7380348" y="3324862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FB2018F-9336-4BF4-8667-F35C0DE790F2}"/>
              </a:ext>
            </a:extLst>
          </p:cNvPr>
          <p:cNvSpPr txBox="1"/>
          <p:nvPr/>
        </p:nvSpPr>
        <p:spPr>
          <a:xfrm>
            <a:off x="7375916" y="3476763"/>
            <a:ext cx="3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fst2</a:t>
            </a:r>
          </a:p>
        </p:txBody>
      </p:sp>
      <p:sp>
        <p:nvSpPr>
          <p:cNvPr id="280" name="Hexagon 279">
            <a:extLst>
              <a:ext uri="{FF2B5EF4-FFF2-40B4-BE49-F238E27FC236}">
                <a16:creationId xmlns:a16="http://schemas.microsoft.com/office/drawing/2014/main" id="{7F1B9CBE-EB36-4476-A2F8-09141E4D80B6}"/>
              </a:ext>
            </a:extLst>
          </p:cNvPr>
          <p:cNvSpPr/>
          <p:nvPr/>
        </p:nvSpPr>
        <p:spPr>
          <a:xfrm rot="5400000">
            <a:off x="2912105" y="335793"/>
            <a:ext cx="1588128" cy="153073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DA25C14-6857-4388-8ED0-1EF7612CAF59}"/>
              </a:ext>
            </a:extLst>
          </p:cNvPr>
          <p:cNvSpPr/>
          <p:nvPr/>
        </p:nvSpPr>
        <p:spPr>
          <a:xfrm>
            <a:off x="3855506" y="928875"/>
            <a:ext cx="556630" cy="54236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731294D-6825-457C-9EC6-EE9D80E6ED82}"/>
              </a:ext>
            </a:extLst>
          </p:cNvPr>
          <p:cNvSpPr/>
          <p:nvPr/>
        </p:nvSpPr>
        <p:spPr>
          <a:xfrm>
            <a:off x="2944434" y="656052"/>
            <a:ext cx="699101" cy="68873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Cube 282">
            <a:extLst>
              <a:ext uri="{FF2B5EF4-FFF2-40B4-BE49-F238E27FC236}">
                <a16:creationId xmlns:a16="http://schemas.microsoft.com/office/drawing/2014/main" id="{AE1FC920-515A-40E2-96F6-46BEB12A3B5D}"/>
              </a:ext>
            </a:extLst>
          </p:cNvPr>
          <p:cNvSpPr/>
          <p:nvPr/>
        </p:nvSpPr>
        <p:spPr>
          <a:xfrm>
            <a:off x="3003118" y="833411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BB3BCC95-1681-4CAB-AF8C-3F4A01221B0E}"/>
              </a:ext>
            </a:extLst>
          </p:cNvPr>
          <p:cNvSpPr txBox="1"/>
          <p:nvPr/>
        </p:nvSpPr>
        <p:spPr>
          <a:xfrm>
            <a:off x="2945668" y="961485"/>
            <a:ext cx="471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mgm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5" name="Cube 284">
            <a:extLst>
              <a:ext uri="{FF2B5EF4-FFF2-40B4-BE49-F238E27FC236}">
                <a16:creationId xmlns:a16="http://schemas.microsoft.com/office/drawing/2014/main" id="{EA631694-07DE-4A06-8C16-10C21D12C38D}"/>
              </a:ext>
            </a:extLst>
          </p:cNvPr>
          <p:cNvSpPr/>
          <p:nvPr/>
        </p:nvSpPr>
        <p:spPr>
          <a:xfrm>
            <a:off x="3920668" y="1046346"/>
            <a:ext cx="410018" cy="368726"/>
          </a:xfrm>
          <a:prstGeom prst="cube">
            <a:avLst>
              <a:gd name="adj" fmla="val 28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3128D62-AB1A-413E-8884-1BC37F23FD3E}"/>
              </a:ext>
            </a:extLst>
          </p:cNvPr>
          <p:cNvSpPr txBox="1"/>
          <p:nvPr/>
        </p:nvSpPr>
        <p:spPr>
          <a:xfrm>
            <a:off x="3908702" y="1187639"/>
            <a:ext cx="393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mq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7" name="Cloud 286">
            <a:extLst>
              <a:ext uri="{FF2B5EF4-FFF2-40B4-BE49-F238E27FC236}">
                <a16:creationId xmlns:a16="http://schemas.microsoft.com/office/drawing/2014/main" id="{C49EFC5F-DEA3-4A4D-B03C-6FCAA308A864}"/>
              </a:ext>
            </a:extLst>
          </p:cNvPr>
          <p:cNvSpPr/>
          <p:nvPr/>
        </p:nvSpPr>
        <p:spPr>
          <a:xfrm>
            <a:off x="4254146" y="2121285"/>
            <a:ext cx="1442840" cy="57966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C00000"/>
                </a:solidFill>
              </a:rPr>
              <a:t>Network</a:t>
            </a:r>
            <a:endParaRPr lang="en-US" i="1" dirty="0">
              <a:solidFill>
                <a:srgbClr val="C00000"/>
              </a:solidFill>
            </a:endParaRP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DF622125-B0A6-4540-936D-C9AA324AC385}"/>
              </a:ext>
            </a:extLst>
          </p:cNvPr>
          <p:cNvCxnSpPr>
            <a:cxnSpLocks/>
          </p:cNvCxnSpPr>
          <p:nvPr/>
        </p:nvCxnSpPr>
        <p:spPr>
          <a:xfrm>
            <a:off x="3908961" y="1939421"/>
            <a:ext cx="421725" cy="26686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711D533A-DEFF-4C86-93B7-8D3AC13DC34F}"/>
              </a:ext>
            </a:extLst>
          </p:cNvPr>
          <p:cNvCxnSpPr>
            <a:cxnSpLocks/>
          </p:cNvCxnSpPr>
          <p:nvPr/>
        </p:nvCxnSpPr>
        <p:spPr>
          <a:xfrm flipV="1">
            <a:off x="3363986" y="2643412"/>
            <a:ext cx="823950" cy="43368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D6A6A80-4D4D-4B4F-939A-105C47E93607}"/>
              </a:ext>
            </a:extLst>
          </p:cNvPr>
          <p:cNvCxnSpPr>
            <a:cxnSpLocks/>
          </p:cNvCxnSpPr>
          <p:nvPr/>
        </p:nvCxnSpPr>
        <p:spPr>
          <a:xfrm flipH="1">
            <a:off x="5503486" y="1973186"/>
            <a:ext cx="425366" cy="1514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2C3F5F88-DC12-40F7-9483-140974EE5920}"/>
              </a:ext>
            </a:extLst>
          </p:cNvPr>
          <p:cNvCxnSpPr>
            <a:cxnSpLocks/>
          </p:cNvCxnSpPr>
          <p:nvPr/>
        </p:nvCxnSpPr>
        <p:spPr>
          <a:xfrm>
            <a:off x="5612386" y="2593888"/>
            <a:ext cx="875681" cy="26686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0FF9906-FBF7-4C95-A9C4-F86BA0926656}"/>
              </a:ext>
            </a:extLst>
          </p:cNvPr>
          <p:cNvCxnSpPr>
            <a:cxnSpLocks/>
          </p:cNvCxnSpPr>
          <p:nvPr/>
        </p:nvCxnSpPr>
        <p:spPr>
          <a:xfrm>
            <a:off x="5017113" y="2763834"/>
            <a:ext cx="24243" cy="26129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36F949B3-A775-4672-B2F5-4A6DA751E026}"/>
              </a:ext>
            </a:extLst>
          </p:cNvPr>
          <p:cNvSpPr txBox="1"/>
          <p:nvPr/>
        </p:nvSpPr>
        <p:spPr>
          <a:xfrm>
            <a:off x="7518923" y="1924142"/>
            <a:ext cx="175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my.namespace.3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400D0B2-9B18-4B31-8214-61B82249DC81}"/>
              </a:ext>
            </a:extLst>
          </p:cNvPr>
          <p:cNvSpPr txBox="1"/>
          <p:nvPr/>
        </p:nvSpPr>
        <p:spPr>
          <a:xfrm>
            <a:off x="159847" y="809901"/>
            <a:ext cx="1682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</a:rPr>
              <a:t>my.namespace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88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A098-E4BC-4479-9E32-0C8A432B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EOS Testing Service </a:t>
            </a:r>
            <a:br>
              <a:rPr lang="en-US" sz="3600" dirty="0"/>
            </a:br>
            <a:r>
              <a:rPr lang="en-US" sz="3600" dirty="0"/>
              <a:t>and Quality Assurance Development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44B3B-BDF9-47A4-B5B8-D4C3BA99EF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3A29E-9141-47C2-B8D5-7578AAF60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C14F91-DEF0-48CE-90F3-B1EE060C7B2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7200" y="2700713"/>
            <a:ext cx="5302800" cy="314740"/>
          </a:xfrm>
        </p:spPr>
        <p:txBody>
          <a:bodyPr>
            <a:noAutofit/>
          </a:bodyPr>
          <a:lstStyle/>
          <a:p>
            <a:r>
              <a:rPr lang="en-US" sz="1600" dirty="0"/>
              <a:t>Leveraging GitLab CI and Kubernetes</a:t>
            </a:r>
          </a:p>
        </p:txBody>
      </p:sp>
    </p:spTree>
    <p:extLst>
      <p:ext uri="{BB962C8B-B14F-4D97-AF65-F5344CB8AC3E}">
        <p14:creationId xmlns:p14="http://schemas.microsoft.com/office/powerpoint/2010/main" val="149171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A718-6D21-43F0-A80F-463E5199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800" y="245250"/>
            <a:ext cx="3038399" cy="705332"/>
          </a:xfrm>
        </p:spPr>
        <p:txBody>
          <a:bodyPr>
            <a:noAutofit/>
          </a:bodyPr>
          <a:lstStyle/>
          <a:p>
            <a:r>
              <a:rPr lang="en-US" sz="2400" dirty="0"/>
              <a:t>Instantiating a 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A3DE2E-F9A0-4EF7-A177-AA2811488CD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54912" y="1357200"/>
            <a:ext cx="7284687" cy="20447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a K8s Namespace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all K8s Services, Pods (1 or more per EOS role)</a:t>
            </a:r>
          </a:p>
          <a:p>
            <a:pPr marL="1133856" lvl="1" indent="-228600">
              <a:buFont typeface="Arial" panose="020B0604020202020204" pitchFamily="34" charset="0"/>
              <a:buChar char="•"/>
            </a:pPr>
            <a:r>
              <a:rPr lang="en-US" sz="1400" dirty="0"/>
              <a:t>MGM, MQ, QDB, KRB5, FSTs, CLIENTs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Configure each Pod </a:t>
            </a:r>
          </a:p>
          <a:p>
            <a:pPr marL="1248156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“Patch” running containers to operate in the new network space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Run the test you like most</a:t>
            </a:r>
          </a:p>
        </p:txBody>
      </p:sp>
    </p:spTree>
    <p:extLst>
      <p:ext uri="{BB962C8B-B14F-4D97-AF65-F5344CB8AC3E}">
        <p14:creationId xmlns:p14="http://schemas.microsoft.com/office/powerpoint/2010/main" val="130892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A718-6D21-43F0-A80F-463E5199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29" y="464716"/>
            <a:ext cx="4442271" cy="705332"/>
          </a:xfrm>
        </p:spPr>
        <p:txBody>
          <a:bodyPr>
            <a:noAutofit/>
          </a:bodyPr>
          <a:lstStyle/>
          <a:p>
            <a:r>
              <a:rPr lang="en-US" sz="2400" dirty="0"/>
              <a:t>What it’s there so far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A3DE2E-F9A0-4EF7-A177-AA2811488CD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4378" y="1170048"/>
            <a:ext cx="6535244" cy="15554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Proof of concept K8s deployment </a:t>
            </a:r>
          </a:p>
          <a:p>
            <a:pPr marL="1191006" lvl="1" indent="-285750">
              <a:buFont typeface="Arial" panose="020B0604020202020204" pitchFamily="34" charset="0"/>
              <a:buChar char="•"/>
            </a:pPr>
            <a:r>
              <a:rPr lang="en-US" dirty="0"/>
              <a:t>Template for independent pod instances/</a:t>
            </a:r>
            <a:r>
              <a:rPr lang="en-US" dirty="0" err="1"/>
              <a:t>svcs</a:t>
            </a:r>
            <a:r>
              <a:rPr lang="en-US" dirty="0"/>
              <a:t> (</a:t>
            </a:r>
            <a:r>
              <a:rPr lang="en-US" dirty="0" err="1"/>
              <a:t>mgm</a:t>
            </a:r>
            <a:r>
              <a:rPr lang="en-US" dirty="0"/>
              <a:t>, </a:t>
            </a:r>
            <a:r>
              <a:rPr lang="en-US" dirty="0" err="1"/>
              <a:t>mq</a:t>
            </a:r>
            <a:r>
              <a:rPr lang="en-US" dirty="0"/>
              <a:t>, </a:t>
            </a:r>
            <a:r>
              <a:rPr lang="en-US" dirty="0" err="1"/>
              <a:t>qdb</a:t>
            </a:r>
            <a:r>
              <a:rPr lang="en-US" dirty="0"/>
              <a:t>, </a:t>
            </a:r>
            <a:r>
              <a:rPr lang="en-US" dirty="0" err="1"/>
              <a:t>kdc</a:t>
            </a:r>
            <a:r>
              <a:rPr lang="en-US" dirty="0"/>
              <a:t>, </a:t>
            </a:r>
            <a:r>
              <a:rPr lang="en-US" dirty="0" err="1"/>
              <a:t>fsts</a:t>
            </a:r>
            <a:r>
              <a:rPr lang="en-US" dirty="0"/>
              <a:t>, clients)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Scripts taking care of setup, config, and launch basic test of “health state”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can be ruled by CI Runner</a:t>
            </a:r>
          </a:p>
        </p:txBody>
      </p:sp>
    </p:spTree>
    <p:extLst>
      <p:ext uri="{BB962C8B-B14F-4D97-AF65-F5344CB8AC3E}">
        <p14:creationId xmlns:p14="http://schemas.microsoft.com/office/powerpoint/2010/main" val="1251907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A718-6D21-43F0-A80F-463E5199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78" y="289634"/>
            <a:ext cx="4480822" cy="705332"/>
          </a:xfrm>
        </p:spPr>
        <p:txBody>
          <a:bodyPr>
            <a:noAutofit/>
          </a:bodyPr>
          <a:lstStyle/>
          <a:p>
            <a:r>
              <a:rPr lang="en-US" sz="2400" dirty="0"/>
              <a:t>What it’s left to be done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A3DE2E-F9A0-4EF7-A177-AA2811488CD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13156" y="1198800"/>
            <a:ext cx="6678220" cy="223919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Proof of concept K8s deployment </a:t>
            </a:r>
          </a:p>
          <a:p>
            <a:pPr marL="1191006" lvl="1" indent="-285750">
              <a:buFont typeface="Arial" panose="020B0604020202020204" pitchFamily="34" charset="0"/>
              <a:buChar char="•"/>
            </a:pPr>
            <a:r>
              <a:rPr lang="en-US" dirty="0"/>
              <a:t>Template of independent instances (</a:t>
            </a:r>
            <a:r>
              <a:rPr lang="en-US" dirty="0" err="1"/>
              <a:t>mgm</a:t>
            </a:r>
            <a:r>
              <a:rPr lang="en-US" dirty="0"/>
              <a:t>, </a:t>
            </a:r>
            <a:r>
              <a:rPr lang="en-US" dirty="0" err="1"/>
              <a:t>mq</a:t>
            </a:r>
            <a:r>
              <a:rPr lang="en-US" dirty="0"/>
              <a:t>, </a:t>
            </a:r>
            <a:r>
              <a:rPr lang="en-US" dirty="0" err="1"/>
              <a:t>qdb</a:t>
            </a:r>
            <a:r>
              <a:rPr lang="en-US" dirty="0"/>
              <a:t>, </a:t>
            </a:r>
            <a:r>
              <a:rPr lang="en-US" dirty="0" err="1"/>
              <a:t>kdc</a:t>
            </a:r>
            <a:r>
              <a:rPr lang="en-US" dirty="0"/>
              <a:t>, </a:t>
            </a:r>
            <a:r>
              <a:rPr lang="en-US" dirty="0" err="1"/>
              <a:t>fsts</a:t>
            </a:r>
            <a:r>
              <a:rPr lang="en-US" dirty="0"/>
              <a:t>, clients,)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 that takes care of setup, config, and launch basic tests of “health state”</a:t>
            </a:r>
          </a:p>
          <a:p>
            <a:pPr marL="1191006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Existing tests must be plugged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can be ruled by CI Runner, but</a:t>
            </a:r>
          </a:p>
          <a:p>
            <a:pPr marL="1191006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Runner must be properly CI-labeled to automatically launch such tests</a:t>
            </a:r>
          </a:p>
          <a:p>
            <a:pPr marL="1191006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Add/modify stages in existing pipeline</a:t>
            </a:r>
          </a:p>
          <a:p>
            <a:pPr marL="1191006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Credentials for K8s private cluster must be fetched from secure storage, now injected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More tests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054660-4683-4CFB-BACC-783D0DAA32F5}"/>
              </a:ext>
            </a:extLst>
          </p:cNvPr>
          <p:cNvSpPr txBox="1">
            <a:spLocks/>
          </p:cNvSpPr>
          <p:nvPr/>
        </p:nvSpPr>
        <p:spPr>
          <a:xfrm>
            <a:off x="2396378" y="3535151"/>
            <a:ext cx="3237622" cy="70533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(and counting … )</a:t>
            </a:r>
          </a:p>
        </p:txBody>
      </p:sp>
    </p:spTree>
    <p:extLst>
      <p:ext uri="{BB962C8B-B14F-4D97-AF65-F5344CB8AC3E}">
        <p14:creationId xmlns:p14="http://schemas.microsoft.com/office/powerpoint/2010/main" val="282193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44B3B-BDF9-47A4-B5B8-D4C3BA99EF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C041E-A515-403E-89AA-14187DB5D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3A29E-9141-47C2-B8D5-7578AAF60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5DEB5-20DC-42EC-8616-F008691F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Edwardian Script ITC" panose="030303020407070D0804" pitchFamily="66" charset="0"/>
              </a:rPr>
              <a:t>Thanks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0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639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44B3B-BDF9-47A4-B5B8-D4C3BA99EF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C041E-A515-403E-89AA-14187DB5D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3A29E-9141-47C2-B8D5-7578AAF60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5DEB5-20DC-42EC-8616-F008691F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BACKUP SLIDES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5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A098-E4BC-4479-9E32-0C8A432B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46" y="411610"/>
            <a:ext cx="8226854" cy="941989"/>
          </a:xfrm>
        </p:spPr>
        <p:txBody>
          <a:bodyPr>
            <a:noAutofit/>
          </a:bodyPr>
          <a:lstStyle/>
          <a:p>
            <a:r>
              <a:rPr lang="en-US" sz="3600" dirty="0"/>
              <a:t>EOS Testing Service </a:t>
            </a:r>
            <a:br>
              <a:rPr lang="en-US" sz="3600" dirty="0"/>
            </a:br>
            <a:r>
              <a:rPr lang="en-US" sz="3600" dirty="0"/>
              <a:t>and Quality Assurance Development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44B3B-BDF9-47A4-B5B8-D4C3BA99EF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C041E-A515-403E-89AA-14187DB5D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3A29E-9141-47C2-B8D5-7578AAF60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C14F91-DEF0-48CE-90F3-B1EE060C7B2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9946" y="1433513"/>
            <a:ext cx="5302800" cy="314740"/>
          </a:xfrm>
        </p:spPr>
        <p:txBody>
          <a:bodyPr>
            <a:noAutofit/>
          </a:bodyPr>
          <a:lstStyle/>
          <a:p>
            <a:r>
              <a:rPr lang="en-US" sz="1600" dirty="0"/>
              <a:t>Leveraging GitLab CI and Kubernetes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6D802-A503-40F5-9484-25C4D51ACC7B}"/>
              </a:ext>
            </a:extLst>
          </p:cNvPr>
          <p:cNvSpPr txBox="1"/>
          <p:nvPr/>
        </p:nvSpPr>
        <p:spPr>
          <a:xfrm>
            <a:off x="2825485" y="2543539"/>
            <a:ext cx="3503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11793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CE4CD-EC0A-4F8B-BBD2-7D638080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53EC9-8210-4B0F-B322-4C0B267D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84095-A969-4C6A-AAAE-493B547FE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DCAF15-1D76-445D-B993-9925D7A625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5200" y="27126"/>
            <a:ext cx="1465200" cy="1465200"/>
          </a:xfrm>
          <a:prstGeom prst="rect">
            <a:avLst/>
          </a:prstGeom>
        </p:spPr>
      </p:pic>
      <p:pic>
        <p:nvPicPr>
          <p:cNvPr id="10" name="Immagine 7">
            <a:extLst>
              <a:ext uri="{FF2B5EF4-FFF2-40B4-BE49-F238E27FC236}">
                <a16:creationId xmlns:a16="http://schemas.microsoft.com/office/drawing/2014/main" id="{943BFFBA-A8BA-4FFD-9C25-3360F357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66" y="440106"/>
            <a:ext cx="674015" cy="45989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42DB14-62B9-4392-86D9-1E90998F89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19999" y="285037"/>
            <a:ext cx="2136581" cy="1298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111A58-9993-4275-81BE-EE8D497706AE}"/>
              </a:ext>
            </a:extLst>
          </p:cNvPr>
          <p:cNvSpPr txBox="1"/>
          <p:nvPr/>
        </p:nvSpPr>
        <p:spPr>
          <a:xfrm>
            <a:off x="2768400" y="1950374"/>
            <a:ext cx="360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Why testing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EOS on CI - State of art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EOS on CI - Goals</a:t>
            </a:r>
          </a:p>
        </p:txBody>
      </p:sp>
    </p:spTree>
    <p:extLst>
      <p:ext uri="{BB962C8B-B14F-4D97-AF65-F5344CB8AC3E}">
        <p14:creationId xmlns:p14="http://schemas.microsoft.com/office/powerpoint/2010/main" val="251329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A718-6D21-43F0-A80F-463E5199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29" y="276977"/>
            <a:ext cx="7052271" cy="705332"/>
          </a:xfrm>
        </p:spPr>
        <p:txBody>
          <a:bodyPr>
            <a:noAutofit/>
          </a:bodyPr>
          <a:lstStyle/>
          <a:p>
            <a:r>
              <a:rPr lang="en-US" sz="2400" dirty="0"/>
              <a:t>EOS Testing Service and Quality Assurance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A3DE2E-F9A0-4EF7-A177-AA2811488CD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19318" y="1255704"/>
            <a:ext cx="7702282" cy="2992296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~ 600k lines of code, 1,5k files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~ dozen of </a:t>
            </a:r>
            <a:r>
              <a:rPr lang="en-US" dirty="0" err="1"/>
              <a:t>devs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100 PB of data</a:t>
            </a:r>
          </a:p>
          <a:p>
            <a:pPr marL="1191006" lvl="1" indent="-285750">
              <a:buFont typeface="Courier New" panose="02070309020205020404" pitchFamily="49" charset="0"/>
              <a:buChar char="o"/>
            </a:pPr>
            <a:r>
              <a:rPr lang="en-US" dirty="0"/>
              <a:t>Physics, Home, Media 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Thousands end users /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B20E15-6117-4322-B8F1-B57F8A23C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23" y="1423472"/>
            <a:ext cx="5338577" cy="15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A718-6D21-43F0-A80F-463E5199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29" y="276977"/>
            <a:ext cx="7052271" cy="705332"/>
          </a:xfrm>
        </p:spPr>
        <p:txBody>
          <a:bodyPr>
            <a:noAutofit/>
          </a:bodyPr>
          <a:lstStyle/>
          <a:p>
            <a:r>
              <a:rPr lang="en-US" sz="2400" dirty="0"/>
              <a:t>EOS Testing Service and Quality Assurance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A3DE2E-F9A0-4EF7-A177-AA2811488CD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98723" y="1376378"/>
            <a:ext cx="8393482" cy="2992296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~ 600k lines of code, 1,5k files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~ dozen of </a:t>
            </a:r>
            <a:r>
              <a:rPr lang="en-US" dirty="0" err="1"/>
              <a:t>devs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100 PB of data</a:t>
            </a:r>
          </a:p>
          <a:p>
            <a:pPr marL="1191006" lvl="1" indent="-285750">
              <a:buFont typeface="Courier New" panose="02070309020205020404" pitchFamily="49" charset="0"/>
              <a:buChar char="o"/>
            </a:pPr>
            <a:r>
              <a:rPr lang="en-US" dirty="0"/>
              <a:t>Physics, Home, Media 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Thousands end users / customers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741978-8BCC-45DE-830E-6ADE190ED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577" y="899261"/>
            <a:ext cx="1981162" cy="13552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5636C5-C548-40BA-A37F-E5FC586D9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33" y="2072657"/>
            <a:ext cx="3219312" cy="1815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FA520B-5405-444D-A35D-C2B18FC82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419" y="995943"/>
            <a:ext cx="1981162" cy="11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A718-6D21-43F0-A80F-463E5199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29" y="276977"/>
            <a:ext cx="7052271" cy="705332"/>
          </a:xfrm>
        </p:spPr>
        <p:txBody>
          <a:bodyPr>
            <a:noAutofit/>
          </a:bodyPr>
          <a:lstStyle/>
          <a:p>
            <a:r>
              <a:rPr lang="en-US" sz="2400" dirty="0"/>
              <a:t>EOS Testing Service and Quality Assurance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A3DE2E-F9A0-4EF7-A177-AA2811488CD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4800" y="1476000"/>
            <a:ext cx="7956000" cy="1871999"/>
          </a:xfrm>
        </p:spPr>
        <p:txBody>
          <a:bodyPr>
            <a:normAutofit/>
          </a:bodyPr>
          <a:lstStyle/>
          <a:p>
            <a:r>
              <a:rPr lang="en-US" sz="1600" dirty="0"/>
              <a:t>With such a large pool of parties involved, a testing framework is </a:t>
            </a:r>
            <a:r>
              <a:rPr lang="en-US" sz="1600" strike="sngStrike" dirty="0"/>
              <a:t>desirable</a:t>
            </a:r>
            <a:r>
              <a:rPr lang="en-US" sz="1600" dirty="0"/>
              <a:t> </a:t>
            </a:r>
            <a:r>
              <a:rPr lang="en-US" sz="1600" b="1" dirty="0">
                <a:sym typeface="Wingdings" panose="05000000000000000000" pitchFamily="2" charset="2"/>
              </a:rPr>
              <a:t>m</a:t>
            </a:r>
            <a:r>
              <a:rPr lang="en-US" sz="1600" b="1" dirty="0"/>
              <a:t>andatory</a:t>
            </a:r>
            <a:r>
              <a:rPr lang="en-US" sz="1600" dirty="0"/>
              <a:t>, and must be: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Seamless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254201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8072A4-BFD4-4CB3-852C-69BBB4320908}"/>
              </a:ext>
            </a:extLst>
          </p:cNvPr>
          <p:cNvSpPr txBox="1">
            <a:spLocks/>
          </p:cNvSpPr>
          <p:nvPr/>
        </p:nvSpPr>
        <p:spPr>
          <a:xfrm>
            <a:off x="1221729" y="429377"/>
            <a:ext cx="7052271" cy="70533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A7912077-71C3-48D0-90D0-C88132CD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67" y="150326"/>
            <a:ext cx="1790335" cy="705332"/>
          </a:xfrm>
        </p:spPr>
        <p:txBody>
          <a:bodyPr>
            <a:noAutofit/>
          </a:bodyPr>
          <a:lstStyle/>
          <a:p>
            <a:r>
              <a:rPr lang="en-US" sz="3200" dirty="0"/>
              <a:t>EOS 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D4584A2-3929-4549-A144-48FBC7EF2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3" y="957835"/>
            <a:ext cx="6433200" cy="32278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246EB3-5056-459B-9CAC-228119EFF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60" y="1230990"/>
            <a:ext cx="2465202" cy="15222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8C14A5-AE34-45D9-B14B-8F439FE99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52" y="44859"/>
            <a:ext cx="2406906" cy="9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8072A4-BFD4-4CB3-852C-69BBB4320908}"/>
              </a:ext>
            </a:extLst>
          </p:cNvPr>
          <p:cNvSpPr txBox="1">
            <a:spLocks/>
          </p:cNvSpPr>
          <p:nvPr/>
        </p:nvSpPr>
        <p:spPr>
          <a:xfrm>
            <a:off x="1221729" y="429377"/>
            <a:ext cx="7052271" cy="70533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A7912077-71C3-48D0-90D0-C88132CD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67" y="150326"/>
            <a:ext cx="1790335" cy="705332"/>
          </a:xfrm>
        </p:spPr>
        <p:txBody>
          <a:bodyPr>
            <a:noAutofit/>
          </a:bodyPr>
          <a:lstStyle/>
          <a:p>
            <a:r>
              <a:rPr lang="en-US" sz="3200" dirty="0"/>
              <a:t>EOS 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8C14A5-AE34-45D9-B14B-8F439FE9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52" y="44859"/>
            <a:ext cx="2406906" cy="9206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EA634F-FFB4-4495-A2B9-9E841B864038}"/>
              </a:ext>
            </a:extLst>
          </p:cNvPr>
          <p:cNvSpPr txBox="1"/>
          <p:nvPr/>
        </p:nvSpPr>
        <p:spPr>
          <a:xfrm>
            <a:off x="1181337" y="4043380"/>
            <a:ext cx="6514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all stages are checked, we have (eventually) a good quality release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2577E-D5C0-4992-B108-7AECAAAE3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9" y="870774"/>
            <a:ext cx="6476400" cy="30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8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86185-922A-4D3F-878F-50EE570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2019-02-04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237D-8529-4D58-B81C-44909CCC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902C-A591-43CD-8C5A-B813667BA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8072A4-BFD4-4CB3-852C-69BBB4320908}"/>
              </a:ext>
            </a:extLst>
          </p:cNvPr>
          <p:cNvSpPr txBox="1">
            <a:spLocks/>
          </p:cNvSpPr>
          <p:nvPr/>
        </p:nvSpPr>
        <p:spPr>
          <a:xfrm>
            <a:off x="1348491" y="527392"/>
            <a:ext cx="7052271" cy="70533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A7912077-71C3-48D0-90D0-C88132CD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29" y="245414"/>
            <a:ext cx="1790335" cy="705332"/>
          </a:xfrm>
        </p:spPr>
        <p:txBody>
          <a:bodyPr>
            <a:noAutofit/>
          </a:bodyPr>
          <a:lstStyle/>
          <a:p>
            <a:r>
              <a:rPr lang="en-US" sz="2800" dirty="0"/>
              <a:t>EOS 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8C14A5-AE34-45D9-B14B-8F439FE9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14" y="137543"/>
            <a:ext cx="2406906" cy="920642"/>
          </a:xfrm>
          <a:prstGeom prst="rect">
            <a:avLst/>
          </a:prstGeom>
        </p:spPr>
      </p:pic>
      <p:sp>
        <p:nvSpPr>
          <p:cNvPr id="11" name="Title 24">
            <a:extLst>
              <a:ext uri="{FF2B5EF4-FFF2-40B4-BE49-F238E27FC236}">
                <a16:creationId xmlns:a16="http://schemas.microsoft.com/office/drawing/2014/main" id="{A26D8143-9E0B-42BC-B8E0-2F6FE47737E8}"/>
              </a:ext>
            </a:extLst>
          </p:cNvPr>
          <p:cNvSpPr txBox="1">
            <a:spLocks/>
          </p:cNvSpPr>
          <p:nvPr/>
        </p:nvSpPr>
        <p:spPr>
          <a:xfrm>
            <a:off x="6478017" y="271699"/>
            <a:ext cx="1345007" cy="70533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Docker</a:t>
            </a:r>
          </a:p>
        </p:txBody>
      </p:sp>
      <p:pic>
        <p:nvPicPr>
          <p:cNvPr id="12" name="Immagine 7">
            <a:extLst>
              <a:ext uri="{FF2B5EF4-FFF2-40B4-BE49-F238E27FC236}">
                <a16:creationId xmlns:a16="http://schemas.microsoft.com/office/drawing/2014/main" id="{E2D5C256-226B-4004-9B55-1A76BF6B6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089" y="234154"/>
            <a:ext cx="1143776" cy="780421"/>
          </a:xfrm>
          <a:prstGeom prst="rect">
            <a:avLst/>
          </a:prstGeom>
        </p:spPr>
      </p:pic>
      <p:sp>
        <p:nvSpPr>
          <p:cNvPr id="14" name="Title 24">
            <a:extLst>
              <a:ext uri="{FF2B5EF4-FFF2-40B4-BE49-F238E27FC236}">
                <a16:creationId xmlns:a16="http://schemas.microsoft.com/office/drawing/2014/main" id="{E74B7764-5E3C-4741-803F-E540CC02A763}"/>
              </a:ext>
            </a:extLst>
          </p:cNvPr>
          <p:cNvSpPr txBox="1">
            <a:spLocks/>
          </p:cNvSpPr>
          <p:nvPr/>
        </p:nvSpPr>
        <p:spPr>
          <a:xfrm>
            <a:off x="5029902" y="271699"/>
            <a:ext cx="486974" cy="70533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+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EC52B3D-55B7-45E6-90BE-6FDD3EAABBB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45200" y="1974151"/>
            <a:ext cx="7160400" cy="140984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Published images have all rpms, configs, environment setup needed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than Puppet managed (V)Machines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Portable and self contained EOS instances, you just need an engine to run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78021"/>
      </p:ext>
    </p:extLst>
  </p:cSld>
  <p:clrMapOvr>
    <a:masterClrMapping/>
  </p:clrMapOvr>
</p:sld>
</file>

<file path=ppt/theme/theme1.xml><?xml version="1.0" encoding="utf-8"?>
<a:theme xmlns:a="http://schemas.openxmlformats.org/drawingml/2006/main" name="CERNCorporate16-9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CERNCorporate16-9.potx</Template>
  <TotalTime>2876</TotalTime>
  <Words>678</Words>
  <Application>Microsoft Office PowerPoint</Application>
  <PresentationFormat>On-screen Show (16:9)</PresentationFormat>
  <Paragraphs>255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Edwardian Script ITC</vt:lpstr>
      <vt:lpstr>Optima</vt:lpstr>
      <vt:lpstr>CERNCorporate16-9</vt:lpstr>
      <vt:lpstr>PowerPoint Presentation</vt:lpstr>
      <vt:lpstr>EOS Testing Service  and Quality Assurance Development</vt:lpstr>
      <vt:lpstr>PowerPoint Presentation</vt:lpstr>
      <vt:lpstr>EOS Testing Service and Quality Assurance</vt:lpstr>
      <vt:lpstr>EOS Testing Service and Quality Assurance</vt:lpstr>
      <vt:lpstr>EOS Testing Service and Quality Assurance</vt:lpstr>
      <vt:lpstr>EOS on</vt:lpstr>
      <vt:lpstr>EOS on</vt:lpstr>
      <vt:lpstr>EOS on</vt:lpstr>
      <vt:lpstr>PowerPoint Presentation</vt:lpstr>
      <vt:lpstr>EOS on</vt:lpstr>
      <vt:lpstr>Basic Kubernetes concepts / abstractions</vt:lpstr>
      <vt:lpstr>K8s Network Model</vt:lpstr>
      <vt:lpstr>Issues</vt:lpstr>
      <vt:lpstr>Namespaces abstraction</vt:lpstr>
      <vt:lpstr>PowerPoint Presentation</vt:lpstr>
      <vt:lpstr>PowerPoint Presentation</vt:lpstr>
      <vt:lpstr>PowerPoint Presentation</vt:lpstr>
      <vt:lpstr>PowerPoint Presentation</vt:lpstr>
      <vt:lpstr>Instantiating a test</vt:lpstr>
      <vt:lpstr>What it’s there so far</vt:lpstr>
      <vt:lpstr>What it’s left to be done</vt:lpstr>
      <vt:lpstr>Thanks for your attention</vt:lpstr>
      <vt:lpstr>PowerPoint Presentation</vt:lpstr>
      <vt:lpstr>BACKUP SLIDES</vt:lpstr>
      <vt:lpstr>EOS Testing Service  and Quality Assurance Development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 User</dc:creator>
  <cp:lastModifiedBy>fabio l</cp:lastModifiedBy>
  <cp:revision>110</cp:revision>
  <dcterms:created xsi:type="dcterms:W3CDTF">2012-11-30T11:04:26Z</dcterms:created>
  <dcterms:modified xsi:type="dcterms:W3CDTF">2019-02-04T09:33:32Z</dcterms:modified>
</cp:coreProperties>
</file>