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4" r:id="rId7"/>
    <p:sldId id="273" r:id="rId8"/>
    <p:sldId id="280" r:id="rId9"/>
    <p:sldId id="266" r:id="rId10"/>
    <p:sldId id="279" r:id="rId11"/>
    <p:sldId id="267" r:id="rId12"/>
    <p:sldId id="275" r:id="rId13"/>
    <p:sldId id="281" r:id="rId14"/>
    <p:sldId id="282" r:id="rId15"/>
    <p:sldId id="268" r:id="rId16"/>
    <p:sldId id="283" r:id="rId17"/>
    <p:sldId id="284" r:id="rId18"/>
    <p:sldId id="285" r:id="rId19"/>
    <p:sldId id="278" r:id="rId20"/>
    <p:sldId id="272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17B5A-49BE-475F-A35A-79833F782A5A}" v="1105" dt="2023-11-22T17:11:40.651"/>
    <p1510:client id="{2767F02B-7107-4AEE-BB26-8E91062E333C}" v="278" dt="2023-11-22T17:05:15.048"/>
    <p1510:client id="{2C4E176C-B281-4403-989A-40C73210E766}" v="13" dt="2023-11-22T11:48:19.341"/>
    <p1510:client id="{4CEE90F5-5622-4677-BDA0-0AC77AE60729}" v="192" dt="2023-11-22T14:41:12.549"/>
    <p1510:client id="{D55F9EF3-7478-40AC-9338-1F0670E0DA37}" v="40" vWet="41" dt="2023-11-22T14:47:36.294"/>
    <p1510:client id="{DC42B388-8329-4268-8EB7-7F9DB407D996}" v="57" vWet="58" dt="2023-11-22T13:39:41.9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18" autoAdjust="0"/>
    <p:restoredTop sz="94660"/>
  </p:normalViewPr>
  <p:slideViewPr>
    <p:cSldViewPr>
      <p:cViewPr varScale="1">
        <p:scale>
          <a:sx n="55" d="100"/>
          <a:sy n="55" d="100"/>
        </p:scale>
        <p:origin x="36" y="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91CED-250F-4D6D-832F-6CD92F50BFCF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B067606-43A6-4D1A-A936-C94A5908A25E}">
      <dgm:prSet/>
      <dgm:spPr/>
      <dgm:t>
        <a:bodyPr/>
        <a:lstStyle/>
        <a:p>
          <a:r>
            <a:rPr lang="en-IN" b="1"/>
            <a:t>Weight Category (BMI) Prediction:</a:t>
          </a:r>
          <a:endParaRPr lang="en-US"/>
        </a:p>
      </dgm:t>
    </dgm:pt>
    <dgm:pt modelId="{A82588D9-9652-4CAF-A1B7-36856BC5F42E}" type="parTrans" cxnId="{B560F1C9-A62D-4F23-8666-10002E99C4FF}">
      <dgm:prSet/>
      <dgm:spPr/>
      <dgm:t>
        <a:bodyPr/>
        <a:lstStyle/>
        <a:p>
          <a:endParaRPr lang="en-US"/>
        </a:p>
      </dgm:t>
    </dgm:pt>
    <dgm:pt modelId="{19CA26AA-8F3B-4B9F-8D7E-E179B2075DBD}" type="sibTrans" cxnId="{B560F1C9-A62D-4F23-8666-10002E99C4FF}">
      <dgm:prSet/>
      <dgm:spPr/>
      <dgm:t>
        <a:bodyPr/>
        <a:lstStyle/>
        <a:p>
          <a:endParaRPr lang="en-US"/>
        </a:p>
      </dgm:t>
    </dgm:pt>
    <dgm:pt modelId="{B2F29EE6-D88D-4420-801F-CCD9435DA71A}">
      <dgm:prSet/>
      <dgm:spPr/>
      <dgm:t>
        <a:bodyPr/>
        <a:lstStyle/>
        <a:p>
          <a:r>
            <a:rPr lang="en-IN"/>
            <a:t>Random Forest + Tkinter.</a:t>
          </a:r>
          <a:endParaRPr lang="en-US"/>
        </a:p>
      </dgm:t>
    </dgm:pt>
    <dgm:pt modelId="{6621A76A-8663-4577-9994-9FB9C76EB391}" type="parTrans" cxnId="{F5EA2D45-A80C-4A45-8990-35603B649AC9}">
      <dgm:prSet/>
      <dgm:spPr/>
      <dgm:t>
        <a:bodyPr/>
        <a:lstStyle/>
        <a:p>
          <a:endParaRPr lang="en-US"/>
        </a:p>
      </dgm:t>
    </dgm:pt>
    <dgm:pt modelId="{EF9D3C9C-41F0-444E-A4F9-9FC6A5CE4F78}" type="sibTrans" cxnId="{F5EA2D45-A80C-4A45-8990-35603B649AC9}">
      <dgm:prSet/>
      <dgm:spPr/>
      <dgm:t>
        <a:bodyPr/>
        <a:lstStyle/>
        <a:p>
          <a:endParaRPr lang="en-US"/>
        </a:p>
      </dgm:t>
    </dgm:pt>
    <dgm:pt modelId="{8888B893-5803-44EE-88C8-1C184C118057}">
      <dgm:prSet/>
      <dgm:spPr/>
      <dgm:t>
        <a:bodyPr/>
        <a:lstStyle/>
        <a:p>
          <a:r>
            <a:rPr lang="en-IN" dirty="0"/>
            <a:t>Data load, preprocess, visualize.</a:t>
          </a:r>
          <a:endParaRPr lang="en-US" dirty="0"/>
        </a:p>
      </dgm:t>
    </dgm:pt>
    <dgm:pt modelId="{452F9936-1CCB-43AC-98EA-4C62D2463C1F}" type="parTrans" cxnId="{5CC27198-E1F5-4B16-8BA8-DDD5E688C6C4}">
      <dgm:prSet/>
      <dgm:spPr/>
      <dgm:t>
        <a:bodyPr/>
        <a:lstStyle/>
        <a:p>
          <a:endParaRPr lang="en-US"/>
        </a:p>
      </dgm:t>
    </dgm:pt>
    <dgm:pt modelId="{C06A4153-A499-48BB-8BC5-F43DFC60491A}" type="sibTrans" cxnId="{5CC27198-E1F5-4B16-8BA8-DDD5E688C6C4}">
      <dgm:prSet/>
      <dgm:spPr/>
      <dgm:t>
        <a:bodyPr/>
        <a:lstStyle/>
        <a:p>
          <a:endParaRPr lang="en-US"/>
        </a:p>
      </dgm:t>
    </dgm:pt>
    <dgm:pt modelId="{1E49EDDF-9E63-45D0-9C45-8012AAFF9624}">
      <dgm:prSet/>
      <dgm:spPr/>
      <dgm:t>
        <a:bodyPr/>
        <a:lstStyle/>
        <a:p>
          <a:r>
            <a:rPr lang="en-IN" dirty="0"/>
            <a:t>Train model, show metrics.</a:t>
          </a:r>
          <a:endParaRPr lang="en-US" dirty="0"/>
        </a:p>
      </dgm:t>
    </dgm:pt>
    <dgm:pt modelId="{75F720F7-8059-4D03-AD8C-CBAE93841010}" type="parTrans" cxnId="{C5A421C1-DEE7-46F5-AB36-E50905FB90D1}">
      <dgm:prSet/>
      <dgm:spPr/>
      <dgm:t>
        <a:bodyPr/>
        <a:lstStyle/>
        <a:p>
          <a:endParaRPr lang="en-US"/>
        </a:p>
      </dgm:t>
    </dgm:pt>
    <dgm:pt modelId="{2106EB20-33FE-43FF-B819-8F9A29C8CC5C}" type="sibTrans" cxnId="{C5A421C1-DEE7-46F5-AB36-E50905FB90D1}">
      <dgm:prSet/>
      <dgm:spPr/>
      <dgm:t>
        <a:bodyPr/>
        <a:lstStyle/>
        <a:p>
          <a:endParaRPr lang="en-US"/>
        </a:p>
      </dgm:t>
    </dgm:pt>
    <dgm:pt modelId="{FD11B46F-CB3E-4FCB-9B75-E0EBC4E0CC70}">
      <dgm:prSet/>
      <dgm:spPr/>
      <dgm:t>
        <a:bodyPr/>
        <a:lstStyle/>
        <a:p>
          <a:r>
            <a:rPr lang="en-IN"/>
            <a:t>User-friendly BMI input.</a:t>
          </a:r>
          <a:endParaRPr lang="en-US"/>
        </a:p>
      </dgm:t>
    </dgm:pt>
    <dgm:pt modelId="{07E7FF62-024B-467F-8D87-F3CDAFDF55DC}" type="parTrans" cxnId="{861B30AF-AFFA-4D55-896F-A6BB286B637B}">
      <dgm:prSet/>
      <dgm:spPr/>
      <dgm:t>
        <a:bodyPr/>
        <a:lstStyle/>
        <a:p>
          <a:endParaRPr lang="en-US"/>
        </a:p>
      </dgm:t>
    </dgm:pt>
    <dgm:pt modelId="{0E517ECE-5695-49F1-AE71-7DC9F086B718}" type="sibTrans" cxnId="{861B30AF-AFFA-4D55-896F-A6BB286B637B}">
      <dgm:prSet/>
      <dgm:spPr/>
      <dgm:t>
        <a:bodyPr/>
        <a:lstStyle/>
        <a:p>
          <a:endParaRPr lang="en-US"/>
        </a:p>
      </dgm:t>
    </dgm:pt>
    <dgm:pt modelId="{AA079DA2-3D47-49CC-8E17-F6B62B64BE04}">
      <dgm:prSet/>
      <dgm:spPr/>
      <dgm:t>
        <a:bodyPr/>
        <a:lstStyle/>
        <a:p>
          <a:r>
            <a:rPr lang="en-IN" dirty="0"/>
            <a:t>Visualize BMI categories.</a:t>
          </a:r>
          <a:endParaRPr lang="en-US" dirty="0"/>
        </a:p>
      </dgm:t>
    </dgm:pt>
    <dgm:pt modelId="{12F0B88F-95D3-446C-8698-B3822C67E2D0}" type="parTrans" cxnId="{159AB822-ED4D-4E8B-8211-63FCB09EA882}">
      <dgm:prSet/>
      <dgm:spPr/>
      <dgm:t>
        <a:bodyPr/>
        <a:lstStyle/>
        <a:p>
          <a:endParaRPr lang="en-US"/>
        </a:p>
      </dgm:t>
    </dgm:pt>
    <dgm:pt modelId="{D4C99731-3320-4160-8CDD-EC0FF653A3C7}" type="sibTrans" cxnId="{159AB822-ED4D-4E8B-8211-63FCB09EA882}">
      <dgm:prSet/>
      <dgm:spPr/>
      <dgm:t>
        <a:bodyPr/>
        <a:lstStyle/>
        <a:p>
          <a:endParaRPr lang="en-US"/>
        </a:p>
      </dgm:t>
    </dgm:pt>
    <dgm:pt modelId="{8C140ACD-DFB6-4EBE-B244-F84B2A15DC28}">
      <dgm:prSet/>
      <dgm:spPr/>
      <dgm:t>
        <a:bodyPr/>
        <a:lstStyle/>
        <a:p>
          <a:r>
            <a:rPr lang="en-IN"/>
            <a:t>Integrates data processing.</a:t>
          </a:r>
          <a:endParaRPr lang="en-US"/>
        </a:p>
      </dgm:t>
    </dgm:pt>
    <dgm:pt modelId="{5A4E13C8-31A1-47C0-B991-612B550CE027}" type="parTrans" cxnId="{1AB5F649-4DB1-4587-A33D-A88D425E8690}">
      <dgm:prSet/>
      <dgm:spPr/>
      <dgm:t>
        <a:bodyPr/>
        <a:lstStyle/>
        <a:p>
          <a:endParaRPr lang="en-US"/>
        </a:p>
      </dgm:t>
    </dgm:pt>
    <dgm:pt modelId="{EFAC7BDB-68C3-4193-B400-B43E5F441577}" type="sibTrans" cxnId="{1AB5F649-4DB1-4587-A33D-A88D425E8690}">
      <dgm:prSet/>
      <dgm:spPr/>
      <dgm:t>
        <a:bodyPr/>
        <a:lstStyle/>
        <a:p>
          <a:endParaRPr lang="en-US"/>
        </a:p>
      </dgm:t>
    </dgm:pt>
    <dgm:pt modelId="{9090AB28-66E6-404C-AFA9-1BEF4CB02BE4}" type="pres">
      <dgm:prSet presAssocID="{CBF91CED-250F-4D6D-832F-6CD92F50BFCF}" presName="diagram" presStyleCnt="0">
        <dgm:presLayoutVars>
          <dgm:dir/>
          <dgm:resizeHandles val="exact"/>
        </dgm:presLayoutVars>
      </dgm:prSet>
      <dgm:spPr/>
    </dgm:pt>
    <dgm:pt modelId="{9D010883-74DE-455D-902A-9E6DA1BC3528}" type="pres">
      <dgm:prSet presAssocID="{4B067606-43A6-4D1A-A936-C94A5908A25E}" presName="node" presStyleLbl="node1" presStyleIdx="0" presStyleCnt="1" custLinFactNeighborX="2105" custLinFactNeighborY="-12105">
        <dgm:presLayoutVars>
          <dgm:bulletEnabled val="1"/>
        </dgm:presLayoutVars>
      </dgm:prSet>
      <dgm:spPr/>
    </dgm:pt>
  </dgm:ptLst>
  <dgm:cxnLst>
    <dgm:cxn modelId="{4F08AD09-9340-4C59-A99F-C3C066CF5970}" type="presOf" srcId="{1E49EDDF-9E63-45D0-9C45-8012AAFF9624}" destId="{9D010883-74DE-455D-902A-9E6DA1BC3528}" srcOrd="0" destOrd="3" presId="urn:microsoft.com/office/officeart/2005/8/layout/default"/>
    <dgm:cxn modelId="{55118E19-B258-477A-847D-3B8C3EBC295F}" type="presOf" srcId="{B2F29EE6-D88D-4420-801F-CCD9435DA71A}" destId="{9D010883-74DE-455D-902A-9E6DA1BC3528}" srcOrd="0" destOrd="1" presId="urn:microsoft.com/office/officeart/2005/8/layout/default"/>
    <dgm:cxn modelId="{159AB822-ED4D-4E8B-8211-63FCB09EA882}" srcId="{4B067606-43A6-4D1A-A936-C94A5908A25E}" destId="{AA079DA2-3D47-49CC-8E17-F6B62B64BE04}" srcOrd="4" destOrd="0" parTransId="{12F0B88F-95D3-446C-8698-B3822C67E2D0}" sibTransId="{D4C99731-3320-4160-8CDD-EC0FF653A3C7}"/>
    <dgm:cxn modelId="{C189E934-87DF-467A-B6FD-F67D024F16F3}" type="presOf" srcId="{FD11B46F-CB3E-4FCB-9B75-E0EBC4E0CC70}" destId="{9D010883-74DE-455D-902A-9E6DA1BC3528}" srcOrd="0" destOrd="4" presId="urn:microsoft.com/office/officeart/2005/8/layout/default"/>
    <dgm:cxn modelId="{3332EE5E-772D-4EA2-8354-36C7DE1702D5}" type="presOf" srcId="{4B067606-43A6-4D1A-A936-C94A5908A25E}" destId="{9D010883-74DE-455D-902A-9E6DA1BC3528}" srcOrd="0" destOrd="0" presId="urn:microsoft.com/office/officeart/2005/8/layout/default"/>
    <dgm:cxn modelId="{F5EA2D45-A80C-4A45-8990-35603B649AC9}" srcId="{4B067606-43A6-4D1A-A936-C94A5908A25E}" destId="{B2F29EE6-D88D-4420-801F-CCD9435DA71A}" srcOrd="0" destOrd="0" parTransId="{6621A76A-8663-4577-9994-9FB9C76EB391}" sibTransId="{EF9D3C9C-41F0-444E-A4F9-9FC6A5CE4F78}"/>
    <dgm:cxn modelId="{B8E02D67-7DC0-45FA-B594-2FB37325AB5D}" type="presOf" srcId="{AA079DA2-3D47-49CC-8E17-F6B62B64BE04}" destId="{9D010883-74DE-455D-902A-9E6DA1BC3528}" srcOrd="0" destOrd="5" presId="urn:microsoft.com/office/officeart/2005/8/layout/default"/>
    <dgm:cxn modelId="{1AB5F649-4DB1-4587-A33D-A88D425E8690}" srcId="{4B067606-43A6-4D1A-A936-C94A5908A25E}" destId="{8C140ACD-DFB6-4EBE-B244-F84B2A15DC28}" srcOrd="5" destOrd="0" parTransId="{5A4E13C8-31A1-47C0-B991-612B550CE027}" sibTransId="{EFAC7BDB-68C3-4193-B400-B43E5F441577}"/>
    <dgm:cxn modelId="{178ED558-3C32-448C-92C0-F8BE4AE99F79}" type="presOf" srcId="{CBF91CED-250F-4D6D-832F-6CD92F50BFCF}" destId="{9090AB28-66E6-404C-AFA9-1BEF4CB02BE4}" srcOrd="0" destOrd="0" presId="urn:microsoft.com/office/officeart/2005/8/layout/default"/>
    <dgm:cxn modelId="{8233F283-6430-47BF-9191-3752968461D3}" type="presOf" srcId="{8888B893-5803-44EE-88C8-1C184C118057}" destId="{9D010883-74DE-455D-902A-9E6DA1BC3528}" srcOrd="0" destOrd="2" presId="urn:microsoft.com/office/officeart/2005/8/layout/default"/>
    <dgm:cxn modelId="{5CC27198-E1F5-4B16-8BA8-DDD5E688C6C4}" srcId="{4B067606-43A6-4D1A-A936-C94A5908A25E}" destId="{8888B893-5803-44EE-88C8-1C184C118057}" srcOrd="1" destOrd="0" parTransId="{452F9936-1CCB-43AC-98EA-4C62D2463C1F}" sibTransId="{C06A4153-A499-48BB-8BC5-F43DFC60491A}"/>
    <dgm:cxn modelId="{861B30AF-AFFA-4D55-896F-A6BB286B637B}" srcId="{4B067606-43A6-4D1A-A936-C94A5908A25E}" destId="{FD11B46F-CB3E-4FCB-9B75-E0EBC4E0CC70}" srcOrd="3" destOrd="0" parTransId="{07E7FF62-024B-467F-8D87-F3CDAFDF55DC}" sibTransId="{0E517ECE-5695-49F1-AE71-7DC9F086B718}"/>
    <dgm:cxn modelId="{C5A421C1-DEE7-46F5-AB36-E50905FB90D1}" srcId="{4B067606-43A6-4D1A-A936-C94A5908A25E}" destId="{1E49EDDF-9E63-45D0-9C45-8012AAFF9624}" srcOrd="2" destOrd="0" parTransId="{75F720F7-8059-4D03-AD8C-CBAE93841010}" sibTransId="{2106EB20-33FE-43FF-B819-8F9A29C8CC5C}"/>
    <dgm:cxn modelId="{B560F1C9-A62D-4F23-8666-10002E99C4FF}" srcId="{CBF91CED-250F-4D6D-832F-6CD92F50BFCF}" destId="{4B067606-43A6-4D1A-A936-C94A5908A25E}" srcOrd="0" destOrd="0" parTransId="{A82588D9-9652-4CAF-A1B7-36856BC5F42E}" sibTransId="{19CA26AA-8F3B-4B9F-8D7E-E179B2075DBD}"/>
    <dgm:cxn modelId="{B9CB20D1-E720-4728-8995-87332EE0E691}" type="presOf" srcId="{8C140ACD-DFB6-4EBE-B244-F84B2A15DC28}" destId="{9D010883-74DE-455D-902A-9E6DA1BC3528}" srcOrd="0" destOrd="6" presId="urn:microsoft.com/office/officeart/2005/8/layout/default"/>
    <dgm:cxn modelId="{DD07DB03-4D1E-45D0-A96A-45BC83C6AEB1}" type="presParOf" srcId="{9090AB28-66E6-404C-AFA9-1BEF4CB02BE4}" destId="{9D010883-74DE-455D-902A-9E6DA1BC352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2163F-287E-4ECE-8BB9-F5AAD898E8FD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80DA97E-2A1B-4944-8D78-DF8328AD7B44}">
      <dgm:prSet/>
      <dgm:spPr/>
      <dgm:t>
        <a:bodyPr/>
        <a:lstStyle/>
        <a:p>
          <a:r>
            <a:rPr lang="en-IN" b="1"/>
            <a:t>Weight category(BMI) Prediction system:</a:t>
          </a:r>
          <a:endParaRPr lang="en-US"/>
        </a:p>
      </dgm:t>
    </dgm:pt>
    <dgm:pt modelId="{EA45E34C-BC33-4DC6-9362-224659E8A9DF}" type="parTrans" cxnId="{37D0C07D-6BF5-4E99-BDA4-0E31DF14D843}">
      <dgm:prSet/>
      <dgm:spPr/>
      <dgm:t>
        <a:bodyPr/>
        <a:lstStyle/>
        <a:p>
          <a:endParaRPr lang="en-US"/>
        </a:p>
      </dgm:t>
    </dgm:pt>
    <dgm:pt modelId="{3DFEF205-E3AB-4E6E-BD0A-C515D20E792C}" type="sibTrans" cxnId="{37D0C07D-6BF5-4E99-BDA4-0E31DF14D843}">
      <dgm:prSet/>
      <dgm:spPr/>
      <dgm:t>
        <a:bodyPr/>
        <a:lstStyle/>
        <a:p>
          <a:endParaRPr lang="en-US"/>
        </a:p>
      </dgm:t>
    </dgm:pt>
    <dgm:pt modelId="{25C2885D-6C6E-482A-BAD3-11CD6AFD56C2}">
      <dgm:prSet/>
      <dgm:spPr/>
      <dgm:t>
        <a:bodyPr/>
        <a:lstStyle/>
        <a:p>
          <a:r>
            <a:rPr lang="en-IN"/>
            <a:t>Visualizes height, weight, BMI correlations.</a:t>
          </a:r>
          <a:endParaRPr lang="en-US"/>
        </a:p>
      </dgm:t>
    </dgm:pt>
    <dgm:pt modelId="{C1433EA8-E74D-4A39-AEB0-BD85B052CB83}" type="parTrans" cxnId="{E4B8DC9B-222E-42F9-8952-36EC9D1B51DA}">
      <dgm:prSet/>
      <dgm:spPr/>
      <dgm:t>
        <a:bodyPr/>
        <a:lstStyle/>
        <a:p>
          <a:endParaRPr lang="en-US"/>
        </a:p>
      </dgm:t>
    </dgm:pt>
    <dgm:pt modelId="{35D92305-C786-423D-960F-0616F79FA587}" type="sibTrans" cxnId="{E4B8DC9B-222E-42F9-8952-36EC9D1B51DA}">
      <dgm:prSet/>
      <dgm:spPr/>
      <dgm:t>
        <a:bodyPr/>
        <a:lstStyle/>
        <a:p>
          <a:endParaRPr lang="en-US"/>
        </a:p>
      </dgm:t>
    </dgm:pt>
    <dgm:pt modelId="{C9081C6B-0967-45D6-BC80-DEC2EBC2E4F8}">
      <dgm:prSet/>
      <dgm:spPr/>
      <dgm:t>
        <a:bodyPr/>
        <a:lstStyle/>
        <a:p>
          <a:r>
            <a:rPr lang="en-IN"/>
            <a:t>Trains optimized model with GridSearchCV.</a:t>
          </a:r>
          <a:endParaRPr lang="en-US"/>
        </a:p>
      </dgm:t>
    </dgm:pt>
    <dgm:pt modelId="{2B3C6C59-D4B6-4D28-8C93-A4FC8544805D}" type="parTrans" cxnId="{B747AC20-3053-4B86-A71B-3A9588FBA19C}">
      <dgm:prSet/>
      <dgm:spPr/>
      <dgm:t>
        <a:bodyPr/>
        <a:lstStyle/>
        <a:p>
          <a:endParaRPr lang="en-US"/>
        </a:p>
      </dgm:t>
    </dgm:pt>
    <dgm:pt modelId="{98876853-8594-4B24-9715-47DC25634299}" type="sibTrans" cxnId="{B747AC20-3053-4B86-A71B-3A9588FBA19C}">
      <dgm:prSet/>
      <dgm:spPr/>
      <dgm:t>
        <a:bodyPr/>
        <a:lstStyle/>
        <a:p>
          <a:endParaRPr lang="en-US"/>
        </a:p>
      </dgm:t>
    </dgm:pt>
    <dgm:pt modelId="{75B713C1-A4A3-4243-8AA8-6CA7595FE890}">
      <dgm:prSet/>
      <dgm:spPr/>
      <dgm:t>
        <a:bodyPr/>
        <a:lstStyle/>
        <a:p>
          <a:r>
            <a:rPr lang="en-IN"/>
            <a:t>Predicts BMI via user-friendly GUI function.</a:t>
          </a:r>
          <a:endParaRPr lang="en-US"/>
        </a:p>
      </dgm:t>
    </dgm:pt>
    <dgm:pt modelId="{A253D830-8A22-4AF3-AEB6-EF4EFCCACD15}" type="parTrans" cxnId="{37B77F5E-9F4A-498E-869D-F7E589853F82}">
      <dgm:prSet/>
      <dgm:spPr/>
      <dgm:t>
        <a:bodyPr/>
        <a:lstStyle/>
        <a:p>
          <a:endParaRPr lang="en-US"/>
        </a:p>
      </dgm:t>
    </dgm:pt>
    <dgm:pt modelId="{16873883-4766-4FB7-83E0-8E4BBF9C0A29}" type="sibTrans" cxnId="{37B77F5E-9F4A-498E-869D-F7E589853F82}">
      <dgm:prSet/>
      <dgm:spPr/>
      <dgm:t>
        <a:bodyPr/>
        <a:lstStyle/>
        <a:p>
          <a:endParaRPr lang="en-US"/>
        </a:p>
      </dgm:t>
    </dgm:pt>
    <dgm:pt modelId="{A3C424A0-E399-418F-8C3A-05702129FA74}">
      <dgm:prSet/>
      <dgm:spPr/>
      <dgm:t>
        <a:bodyPr/>
        <a:lstStyle/>
        <a:p>
          <a:r>
            <a:rPr lang="en-IN"/>
            <a:t>Seamlessly integrates data processing, ML, and user interaction.</a:t>
          </a:r>
          <a:endParaRPr lang="en-US"/>
        </a:p>
      </dgm:t>
    </dgm:pt>
    <dgm:pt modelId="{6775CD6F-EC94-4758-8BCA-D3705F07B4CF}" type="parTrans" cxnId="{FCE74BC1-5FDD-46AC-BDE6-515ACB527308}">
      <dgm:prSet/>
      <dgm:spPr/>
      <dgm:t>
        <a:bodyPr/>
        <a:lstStyle/>
        <a:p>
          <a:endParaRPr lang="en-US"/>
        </a:p>
      </dgm:t>
    </dgm:pt>
    <dgm:pt modelId="{BA518B44-5675-43CC-8DE7-1B96BC094F9B}" type="sibTrans" cxnId="{FCE74BC1-5FDD-46AC-BDE6-515ACB527308}">
      <dgm:prSet/>
      <dgm:spPr/>
      <dgm:t>
        <a:bodyPr/>
        <a:lstStyle/>
        <a:p>
          <a:endParaRPr lang="en-US"/>
        </a:p>
      </dgm:t>
    </dgm:pt>
    <dgm:pt modelId="{1864F763-8223-40F1-84E5-180A3C5AB591}" type="pres">
      <dgm:prSet presAssocID="{79C2163F-287E-4ECE-8BB9-F5AAD898E8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4259227-BE0A-4881-885F-1C66802D048B}" type="pres">
      <dgm:prSet presAssocID="{680DA97E-2A1B-4944-8D78-DF8328AD7B44}" presName="hierRoot1" presStyleCnt="0">
        <dgm:presLayoutVars>
          <dgm:hierBranch val="init"/>
        </dgm:presLayoutVars>
      </dgm:prSet>
      <dgm:spPr/>
    </dgm:pt>
    <dgm:pt modelId="{6C6D7E41-D0F7-441F-B30C-67C0E0AC486A}" type="pres">
      <dgm:prSet presAssocID="{680DA97E-2A1B-4944-8D78-DF8328AD7B44}" presName="rootComposite1" presStyleCnt="0"/>
      <dgm:spPr/>
    </dgm:pt>
    <dgm:pt modelId="{56105C62-405F-4EDE-A4A1-48F27BD12BAA}" type="pres">
      <dgm:prSet presAssocID="{680DA97E-2A1B-4944-8D78-DF8328AD7B44}" presName="rootText1" presStyleLbl="node0" presStyleIdx="0" presStyleCnt="1" custLinFactNeighborX="1186">
        <dgm:presLayoutVars>
          <dgm:chPref val="3"/>
        </dgm:presLayoutVars>
      </dgm:prSet>
      <dgm:spPr/>
    </dgm:pt>
    <dgm:pt modelId="{F7D0691E-100C-423D-8D82-7094A7F9144F}" type="pres">
      <dgm:prSet presAssocID="{680DA97E-2A1B-4944-8D78-DF8328AD7B44}" presName="rootConnector1" presStyleLbl="node1" presStyleIdx="0" presStyleCnt="0"/>
      <dgm:spPr/>
    </dgm:pt>
    <dgm:pt modelId="{E8F2F13E-C00D-4A52-BC54-F8AFDB563DDE}" type="pres">
      <dgm:prSet presAssocID="{680DA97E-2A1B-4944-8D78-DF8328AD7B44}" presName="hierChild2" presStyleCnt="0"/>
      <dgm:spPr/>
    </dgm:pt>
    <dgm:pt modelId="{B192058D-A141-40FE-A072-781963042693}" type="pres">
      <dgm:prSet presAssocID="{C1433EA8-E74D-4A39-AEB0-BD85B052CB83}" presName="Name64" presStyleLbl="parChTrans1D2" presStyleIdx="0" presStyleCnt="4"/>
      <dgm:spPr/>
    </dgm:pt>
    <dgm:pt modelId="{D0A6830B-D61C-477A-8E06-3AC6E78C67DF}" type="pres">
      <dgm:prSet presAssocID="{25C2885D-6C6E-482A-BAD3-11CD6AFD56C2}" presName="hierRoot2" presStyleCnt="0">
        <dgm:presLayoutVars>
          <dgm:hierBranch val="init"/>
        </dgm:presLayoutVars>
      </dgm:prSet>
      <dgm:spPr/>
    </dgm:pt>
    <dgm:pt modelId="{8443E19D-AB90-467F-BDBA-A80C67E790F3}" type="pres">
      <dgm:prSet presAssocID="{25C2885D-6C6E-482A-BAD3-11CD6AFD56C2}" presName="rootComposite" presStyleCnt="0"/>
      <dgm:spPr/>
    </dgm:pt>
    <dgm:pt modelId="{0A6D4644-15D0-41B8-BF5A-66376ED15B89}" type="pres">
      <dgm:prSet presAssocID="{25C2885D-6C6E-482A-BAD3-11CD6AFD56C2}" presName="rootText" presStyleLbl="node2" presStyleIdx="0" presStyleCnt="4">
        <dgm:presLayoutVars>
          <dgm:chPref val="3"/>
        </dgm:presLayoutVars>
      </dgm:prSet>
      <dgm:spPr/>
    </dgm:pt>
    <dgm:pt modelId="{3980BC47-D7AE-4F5C-A7F3-74063FF9E54C}" type="pres">
      <dgm:prSet presAssocID="{25C2885D-6C6E-482A-BAD3-11CD6AFD56C2}" presName="rootConnector" presStyleLbl="node2" presStyleIdx="0" presStyleCnt="4"/>
      <dgm:spPr/>
    </dgm:pt>
    <dgm:pt modelId="{78467BF0-C16F-44FB-80D8-6F927D1C32BC}" type="pres">
      <dgm:prSet presAssocID="{25C2885D-6C6E-482A-BAD3-11CD6AFD56C2}" presName="hierChild4" presStyleCnt="0"/>
      <dgm:spPr/>
    </dgm:pt>
    <dgm:pt modelId="{A8007543-2F72-4F77-B275-11B790AA715E}" type="pres">
      <dgm:prSet presAssocID="{25C2885D-6C6E-482A-BAD3-11CD6AFD56C2}" presName="hierChild5" presStyleCnt="0"/>
      <dgm:spPr/>
    </dgm:pt>
    <dgm:pt modelId="{52980D59-AD7E-4425-9323-E80EA3741AB7}" type="pres">
      <dgm:prSet presAssocID="{2B3C6C59-D4B6-4D28-8C93-A4FC8544805D}" presName="Name64" presStyleLbl="parChTrans1D2" presStyleIdx="1" presStyleCnt="4"/>
      <dgm:spPr/>
    </dgm:pt>
    <dgm:pt modelId="{E0A49BB7-2E73-4CCD-ADDB-8E22BC9EA930}" type="pres">
      <dgm:prSet presAssocID="{C9081C6B-0967-45D6-BC80-DEC2EBC2E4F8}" presName="hierRoot2" presStyleCnt="0">
        <dgm:presLayoutVars>
          <dgm:hierBranch val="init"/>
        </dgm:presLayoutVars>
      </dgm:prSet>
      <dgm:spPr/>
    </dgm:pt>
    <dgm:pt modelId="{4FF288BB-8342-4DB3-8623-A03A1AF75D20}" type="pres">
      <dgm:prSet presAssocID="{C9081C6B-0967-45D6-BC80-DEC2EBC2E4F8}" presName="rootComposite" presStyleCnt="0"/>
      <dgm:spPr/>
    </dgm:pt>
    <dgm:pt modelId="{AA280FDB-F6B8-4CE0-97A1-F8D686B1FDC2}" type="pres">
      <dgm:prSet presAssocID="{C9081C6B-0967-45D6-BC80-DEC2EBC2E4F8}" presName="rootText" presStyleLbl="node2" presStyleIdx="1" presStyleCnt="4">
        <dgm:presLayoutVars>
          <dgm:chPref val="3"/>
        </dgm:presLayoutVars>
      </dgm:prSet>
      <dgm:spPr/>
    </dgm:pt>
    <dgm:pt modelId="{E1C46E5D-A6FA-4E45-9691-73DB9E97FE09}" type="pres">
      <dgm:prSet presAssocID="{C9081C6B-0967-45D6-BC80-DEC2EBC2E4F8}" presName="rootConnector" presStyleLbl="node2" presStyleIdx="1" presStyleCnt="4"/>
      <dgm:spPr/>
    </dgm:pt>
    <dgm:pt modelId="{213D3FA6-A8C3-4619-A15B-8293E3471F9B}" type="pres">
      <dgm:prSet presAssocID="{C9081C6B-0967-45D6-BC80-DEC2EBC2E4F8}" presName="hierChild4" presStyleCnt="0"/>
      <dgm:spPr/>
    </dgm:pt>
    <dgm:pt modelId="{E95C3DA1-A36A-4C7C-B16D-432A61D71631}" type="pres">
      <dgm:prSet presAssocID="{C9081C6B-0967-45D6-BC80-DEC2EBC2E4F8}" presName="hierChild5" presStyleCnt="0"/>
      <dgm:spPr/>
    </dgm:pt>
    <dgm:pt modelId="{232DC3DA-CC94-4090-89FF-9AAB3981FA86}" type="pres">
      <dgm:prSet presAssocID="{A253D830-8A22-4AF3-AEB6-EF4EFCCACD15}" presName="Name64" presStyleLbl="parChTrans1D2" presStyleIdx="2" presStyleCnt="4"/>
      <dgm:spPr/>
    </dgm:pt>
    <dgm:pt modelId="{3D3DE0D3-2CF3-4BF5-AD60-9FF07A77F985}" type="pres">
      <dgm:prSet presAssocID="{75B713C1-A4A3-4243-8AA8-6CA7595FE890}" presName="hierRoot2" presStyleCnt="0">
        <dgm:presLayoutVars>
          <dgm:hierBranch val="init"/>
        </dgm:presLayoutVars>
      </dgm:prSet>
      <dgm:spPr/>
    </dgm:pt>
    <dgm:pt modelId="{42A61EA8-484F-41C5-9C19-AC53465B8358}" type="pres">
      <dgm:prSet presAssocID="{75B713C1-A4A3-4243-8AA8-6CA7595FE890}" presName="rootComposite" presStyleCnt="0"/>
      <dgm:spPr/>
    </dgm:pt>
    <dgm:pt modelId="{C5AA3DAC-F31D-48D5-930E-BE708A6FE289}" type="pres">
      <dgm:prSet presAssocID="{75B713C1-A4A3-4243-8AA8-6CA7595FE890}" presName="rootText" presStyleLbl="node2" presStyleIdx="2" presStyleCnt="4">
        <dgm:presLayoutVars>
          <dgm:chPref val="3"/>
        </dgm:presLayoutVars>
      </dgm:prSet>
      <dgm:spPr/>
    </dgm:pt>
    <dgm:pt modelId="{2DE6AD06-9F8E-4687-9984-3477F725712B}" type="pres">
      <dgm:prSet presAssocID="{75B713C1-A4A3-4243-8AA8-6CA7595FE890}" presName="rootConnector" presStyleLbl="node2" presStyleIdx="2" presStyleCnt="4"/>
      <dgm:spPr/>
    </dgm:pt>
    <dgm:pt modelId="{71906B96-544F-4057-A045-0421D4A220A9}" type="pres">
      <dgm:prSet presAssocID="{75B713C1-A4A3-4243-8AA8-6CA7595FE890}" presName="hierChild4" presStyleCnt="0"/>
      <dgm:spPr/>
    </dgm:pt>
    <dgm:pt modelId="{3A3CD5A7-AC71-4EB4-9782-73BE29004169}" type="pres">
      <dgm:prSet presAssocID="{75B713C1-A4A3-4243-8AA8-6CA7595FE890}" presName="hierChild5" presStyleCnt="0"/>
      <dgm:spPr/>
    </dgm:pt>
    <dgm:pt modelId="{D8078E11-0D8A-4090-8A3D-265D329ECCED}" type="pres">
      <dgm:prSet presAssocID="{6775CD6F-EC94-4758-8BCA-D3705F07B4CF}" presName="Name64" presStyleLbl="parChTrans1D2" presStyleIdx="3" presStyleCnt="4"/>
      <dgm:spPr/>
    </dgm:pt>
    <dgm:pt modelId="{FC8EB7B1-8770-4C15-8821-133359C87084}" type="pres">
      <dgm:prSet presAssocID="{A3C424A0-E399-418F-8C3A-05702129FA74}" presName="hierRoot2" presStyleCnt="0">
        <dgm:presLayoutVars>
          <dgm:hierBranch val="init"/>
        </dgm:presLayoutVars>
      </dgm:prSet>
      <dgm:spPr/>
    </dgm:pt>
    <dgm:pt modelId="{232FEF70-4816-4091-B458-65B0AEA8F206}" type="pres">
      <dgm:prSet presAssocID="{A3C424A0-E399-418F-8C3A-05702129FA74}" presName="rootComposite" presStyleCnt="0"/>
      <dgm:spPr/>
    </dgm:pt>
    <dgm:pt modelId="{F097B7B4-49DB-4511-A816-D5BEA1754C39}" type="pres">
      <dgm:prSet presAssocID="{A3C424A0-E399-418F-8C3A-05702129FA74}" presName="rootText" presStyleLbl="node2" presStyleIdx="3" presStyleCnt="4">
        <dgm:presLayoutVars>
          <dgm:chPref val="3"/>
        </dgm:presLayoutVars>
      </dgm:prSet>
      <dgm:spPr/>
    </dgm:pt>
    <dgm:pt modelId="{3FBD5375-E7AD-4F17-A336-BEEB5D776913}" type="pres">
      <dgm:prSet presAssocID="{A3C424A0-E399-418F-8C3A-05702129FA74}" presName="rootConnector" presStyleLbl="node2" presStyleIdx="3" presStyleCnt="4"/>
      <dgm:spPr/>
    </dgm:pt>
    <dgm:pt modelId="{CB00AD69-DC4B-4AFA-BB6B-783B0895D465}" type="pres">
      <dgm:prSet presAssocID="{A3C424A0-E399-418F-8C3A-05702129FA74}" presName="hierChild4" presStyleCnt="0"/>
      <dgm:spPr/>
    </dgm:pt>
    <dgm:pt modelId="{9C876EF3-0859-487A-B6E1-FC94566DC52D}" type="pres">
      <dgm:prSet presAssocID="{A3C424A0-E399-418F-8C3A-05702129FA74}" presName="hierChild5" presStyleCnt="0"/>
      <dgm:spPr/>
    </dgm:pt>
    <dgm:pt modelId="{1DBAA367-661D-4334-8B1A-1E23A9476919}" type="pres">
      <dgm:prSet presAssocID="{680DA97E-2A1B-4944-8D78-DF8328AD7B44}" presName="hierChild3" presStyleCnt="0"/>
      <dgm:spPr/>
    </dgm:pt>
  </dgm:ptLst>
  <dgm:cxnLst>
    <dgm:cxn modelId="{41036A09-D8FF-4908-8037-7F74579DE4DC}" type="presOf" srcId="{C9081C6B-0967-45D6-BC80-DEC2EBC2E4F8}" destId="{E1C46E5D-A6FA-4E45-9691-73DB9E97FE09}" srcOrd="1" destOrd="0" presId="urn:microsoft.com/office/officeart/2009/3/layout/HorizontalOrganizationChart"/>
    <dgm:cxn modelId="{A18E270C-F6C9-4B92-B58B-45A92D5FC0C9}" type="presOf" srcId="{680DA97E-2A1B-4944-8D78-DF8328AD7B44}" destId="{F7D0691E-100C-423D-8D82-7094A7F9144F}" srcOrd="1" destOrd="0" presId="urn:microsoft.com/office/officeart/2009/3/layout/HorizontalOrganizationChart"/>
    <dgm:cxn modelId="{B747AC20-3053-4B86-A71B-3A9588FBA19C}" srcId="{680DA97E-2A1B-4944-8D78-DF8328AD7B44}" destId="{C9081C6B-0967-45D6-BC80-DEC2EBC2E4F8}" srcOrd="1" destOrd="0" parTransId="{2B3C6C59-D4B6-4D28-8C93-A4FC8544805D}" sibTransId="{98876853-8594-4B24-9715-47DC25634299}"/>
    <dgm:cxn modelId="{50CD0527-8A01-448A-89FF-FBC0883AB2ED}" type="presOf" srcId="{A3C424A0-E399-418F-8C3A-05702129FA74}" destId="{3FBD5375-E7AD-4F17-A336-BEEB5D776913}" srcOrd="1" destOrd="0" presId="urn:microsoft.com/office/officeart/2009/3/layout/HorizontalOrganizationChart"/>
    <dgm:cxn modelId="{8C72CC5B-BC25-4C3A-9C2C-076C5A89D5DB}" type="presOf" srcId="{C9081C6B-0967-45D6-BC80-DEC2EBC2E4F8}" destId="{AA280FDB-F6B8-4CE0-97A1-F8D686B1FDC2}" srcOrd="0" destOrd="0" presId="urn:microsoft.com/office/officeart/2009/3/layout/HorizontalOrganizationChart"/>
    <dgm:cxn modelId="{3EF96B5E-2C21-4344-8934-1D15811FFC5D}" type="presOf" srcId="{75B713C1-A4A3-4243-8AA8-6CA7595FE890}" destId="{C5AA3DAC-F31D-48D5-930E-BE708A6FE289}" srcOrd="0" destOrd="0" presId="urn:microsoft.com/office/officeart/2009/3/layout/HorizontalOrganizationChart"/>
    <dgm:cxn modelId="{37B77F5E-9F4A-498E-869D-F7E589853F82}" srcId="{680DA97E-2A1B-4944-8D78-DF8328AD7B44}" destId="{75B713C1-A4A3-4243-8AA8-6CA7595FE890}" srcOrd="2" destOrd="0" parTransId="{A253D830-8A22-4AF3-AEB6-EF4EFCCACD15}" sibTransId="{16873883-4766-4FB7-83E0-8E4BBF9C0A29}"/>
    <dgm:cxn modelId="{8AA03F66-C8CD-467F-A4DB-288910FB027D}" type="presOf" srcId="{2B3C6C59-D4B6-4D28-8C93-A4FC8544805D}" destId="{52980D59-AD7E-4425-9323-E80EA3741AB7}" srcOrd="0" destOrd="0" presId="urn:microsoft.com/office/officeart/2009/3/layout/HorizontalOrganizationChart"/>
    <dgm:cxn modelId="{CEF63E6A-B1B5-4984-8FE8-8B8DE9DEC7C0}" type="presOf" srcId="{680DA97E-2A1B-4944-8D78-DF8328AD7B44}" destId="{56105C62-405F-4EDE-A4A1-48F27BD12BAA}" srcOrd="0" destOrd="0" presId="urn:microsoft.com/office/officeart/2009/3/layout/HorizontalOrganizationChart"/>
    <dgm:cxn modelId="{37D0C07D-6BF5-4E99-BDA4-0E31DF14D843}" srcId="{79C2163F-287E-4ECE-8BB9-F5AAD898E8FD}" destId="{680DA97E-2A1B-4944-8D78-DF8328AD7B44}" srcOrd="0" destOrd="0" parTransId="{EA45E34C-BC33-4DC6-9362-224659E8A9DF}" sibTransId="{3DFEF205-E3AB-4E6E-BD0A-C515D20E792C}"/>
    <dgm:cxn modelId="{7A8A5392-5B4C-4E42-8E0C-4E4E835A1960}" type="presOf" srcId="{A3C424A0-E399-418F-8C3A-05702129FA74}" destId="{F097B7B4-49DB-4511-A816-D5BEA1754C39}" srcOrd="0" destOrd="0" presId="urn:microsoft.com/office/officeart/2009/3/layout/HorizontalOrganizationChart"/>
    <dgm:cxn modelId="{A4D04B9B-3A0E-4811-824E-4DC24183A941}" type="presOf" srcId="{25C2885D-6C6E-482A-BAD3-11CD6AFD56C2}" destId="{0A6D4644-15D0-41B8-BF5A-66376ED15B89}" srcOrd="0" destOrd="0" presId="urn:microsoft.com/office/officeart/2009/3/layout/HorizontalOrganizationChart"/>
    <dgm:cxn modelId="{E4B8DC9B-222E-42F9-8952-36EC9D1B51DA}" srcId="{680DA97E-2A1B-4944-8D78-DF8328AD7B44}" destId="{25C2885D-6C6E-482A-BAD3-11CD6AFD56C2}" srcOrd="0" destOrd="0" parTransId="{C1433EA8-E74D-4A39-AEB0-BD85B052CB83}" sibTransId="{35D92305-C786-423D-960F-0616F79FA587}"/>
    <dgm:cxn modelId="{5C5541C1-6F4A-404D-8EB2-D6ABF61B8D6C}" type="presOf" srcId="{79C2163F-287E-4ECE-8BB9-F5AAD898E8FD}" destId="{1864F763-8223-40F1-84E5-180A3C5AB591}" srcOrd="0" destOrd="0" presId="urn:microsoft.com/office/officeart/2009/3/layout/HorizontalOrganizationChart"/>
    <dgm:cxn modelId="{FCE74BC1-5FDD-46AC-BDE6-515ACB527308}" srcId="{680DA97E-2A1B-4944-8D78-DF8328AD7B44}" destId="{A3C424A0-E399-418F-8C3A-05702129FA74}" srcOrd="3" destOrd="0" parTransId="{6775CD6F-EC94-4758-8BCA-D3705F07B4CF}" sibTransId="{BA518B44-5675-43CC-8DE7-1B96BC094F9B}"/>
    <dgm:cxn modelId="{A2E3E7D4-6C25-4771-8EF9-6B3358A30390}" type="presOf" srcId="{75B713C1-A4A3-4243-8AA8-6CA7595FE890}" destId="{2DE6AD06-9F8E-4687-9984-3477F725712B}" srcOrd="1" destOrd="0" presId="urn:microsoft.com/office/officeart/2009/3/layout/HorizontalOrganizationChart"/>
    <dgm:cxn modelId="{D2CBF6E1-5DB5-44BA-BCC9-D26963C73937}" type="presOf" srcId="{A253D830-8A22-4AF3-AEB6-EF4EFCCACD15}" destId="{232DC3DA-CC94-4090-89FF-9AAB3981FA86}" srcOrd="0" destOrd="0" presId="urn:microsoft.com/office/officeart/2009/3/layout/HorizontalOrganizationChart"/>
    <dgm:cxn modelId="{54B22EE9-24A1-40DA-8AEC-7F47B06E831A}" type="presOf" srcId="{C1433EA8-E74D-4A39-AEB0-BD85B052CB83}" destId="{B192058D-A141-40FE-A072-781963042693}" srcOrd="0" destOrd="0" presId="urn:microsoft.com/office/officeart/2009/3/layout/HorizontalOrganizationChart"/>
    <dgm:cxn modelId="{0ACCD6F3-653B-4ACB-94C8-873C5A53D3BB}" type="presOf" srcId="{6775CD6F-EC94-4758-8BCA-D3705F07B4CF}" destId="{D8078E11-0D8A-4090-8A3D-265D329ECCED}" srcOrd="0" destOrd="0" presId="urn:microsoft.com/office/officeart/2009/3/layout/HorizontalOrganizationChart"/>
    <dgm:cxn modelId="{CFF5F2FF-83A0-4DCC-87DA-DEF54BE3ACD8}" type="presOf" srcId="{25C2885D-6C6E-482A-BAD3-11CD6AFD56C2}" destId="{3980BC47-D7AE-4F5C-A7F3-74063FF9E54C}" srcOrd="1" destOrd="0" presId="urn:microsoft.com/office/officeart/2009/3/layout/HorizontalOrganizationChart"/>
    <dgm:cxn modelId="{731ADF5F-7E13-438B-968E-F5828D673063}" type="presParOf" srcId="{1864F763-8223-40F1-84E5-180A3C5AB591}" destId="{24259227-BE0A-4881-885F-1C66802D048B}" srcOrd="0" destOrd="0" presId="urn:microsoft.com/office/officeart/2009/3/layout/HorizontalOrganizationChart"/>
    <dgm:cxn modelId="{42B0036F-1FE0-430B-AAC8-F5905918C456}" type="presParOf" srcId="{24259227-BE0A-4881-885F-1C66802D048B}" destId="{6C6D7E41-D0F7-441F-B30C-67C0E0AC486A}" srcOrd="0" destOrd="0" presId="urn:microsoft.com/office/officeart/2009/3/layout/HorizontalOrganizationChart"/>
    <dgm:cxn modelId="{270586AF-00BE-45D5-8AD8-23175C21810E}" type="presParOf" srcId="{6C6D7E41-D0F7-441F-B30C-67C0E0AC486A}" destId="{56105C62-405F-4EDE-A4A1-48F27BD12BAA}" srcOrd="0" destOrd="0" presId="urn:microsoft.com/office/officeart/2009/3/layout/HorizontalOrganizationChart"/>
    <dgm:cxn modelId="{BCB1B5C2-2E74-496B-8D8C-ECDF296B9DF5}" type="presParOf" srcId="{6C6D7E41-D0F7-441F-B30C-67C0E0AC486A}" destId="{F7D0691E-100C-423D-8D82-7094A7F9144F}" srcOrd="1" destOrd="0" presId="urn:microsoft.com/office/officeart/2009/3/layout/HorizontalOrganizationChart"/>
    <dgm:cxn modelId="{2346B5F4-A0CC-47D4-AD8F-CC805AF563FB}" type="presParOf" srcId="{24259227-BE0A-4881-885F-1C66802D048B}" destId="{E8F2F13E-C00D-4A52-BC54-F8AFDB563DDE}" srcOrd="1" destOrd="0" presId="urn:microsoft.com/office/officeart/2009/3/layout/HorizontalOrganizationChart"/>
    <dgm:cxn modelId="{12778648-7573-4AFB-A27C-B931927590B0}" type="presParOf" srcId="{E8F2F13E-C00D-4A52-BC54-F8AFDB563DDE}" destId="{B192058D-A141-40FE-A072-781963042693}" srcOrd="0" destOrd="0" presId="urn:microsoft.com/office/officeart/2009/3/layout/HorizontalOrganizationChart"/>
    <dgm:cxn modelId="{F3666569-332A-4B12-A71C-9848FE37499A}" type="presParOf" srcId="{E8F2F13E-C00D-4A52-BC54-F8AFDB563DDE}" destId="{D0A6830B-D61C-477A-8E06-3AC6E78C67DF}" srcOrd="1" destOrd="0" presId="urn:microsoft.com/office/officeart/2009/3/layout/HorizontalOrganizationChart"/>
    <dgm:cxn modelId="{36FB25A2-42B7-45FD-8FC8-DAC805F038A2}" type="presParOf" srcId="{D0A6830B-D61C-477A-8E06-3AC6E78C67DF}" destId="{8443E19D-AB90-467F-BDBA-A80C67E790F3}" srcOrd="0" destOrd="0" presId="urn:microsoft.com/office/officeart/2009/3/layout/HorizontalOrganizationChart"/>
    <dgm:cxn modelId="{75190EA0-0050-4BE6-9ABB-744BE8F51DFB}" type="presParOf" srcId="{8443E19D-AB90-467F-BDBA-A80C67E790F3}" destId="{0A6D4644-15D0-41B8-BF5A-66376ED15B89}" srcOrd="0" destOrd="0" presId="urn:microsoft.com/office/officeart/2009/3/layout/HorizontalOrganizationChart"/>
    <dgm:cxn modelId="{0D6590CD-4061-401E-A683-84AE164BB543}" type="presParOf" srcId="{8443E19D-AB90-467F-BDBA-A80C67E790F3}" destId="{3980BC47-D7AE-4F5C-A7F3-74063FF9E54C}" srcOrd="1" destOrd="0" presId="urn:microsoft.com/office/officeart/2009/3/layout/HorizontalOrganizationChart"/>
    <dgm:cxn modelId="{BF53B4BA-ACF0-4488-AE06-6358655A3B0F}" type="presParOf" srcId="{D0A6830B-D61C-477A-8E06-3AC6E78C67DF}" destId="{78467BF0-C16F-44FB-80D8-6F927D1C32BC}" srcOrd="1" destOrd="0" presId="urn:microsoft.com/office/officeart/2009/3/layout/HorizontalOrganizationChart"/>
    <dgm:cxn modelId="{FC517A22-04C4-445A-9973-95B0E139A6D7}" type="presParOf" srcId="{D0A6830B-D61C-477A-8E06-3AC6E78C67DF}" destId="{A8007543-2F72-4F77-B275-11B790AA715E}" srcOrd="2" destOrd="0" presId="urn:microsoft.com/office/officeart/2009/3/layout/HorizontalOrganizationChart"/>
    <dgm:cxn modelId="{DAF3FB6F-E026-4102-A1E9-26970AEC9A25}" type="presParOf" srcId="{E8F2F13E-C00D-4A52-BC54-F8AFDB563DDE}" destId="{52980D59-AD7E-4425-9323-E80EA3741AB7}" srcOrd="2" destOrd="0" presId="urn:microsoft.com/office/officeart/2009/3/layout/HorizontalOrganizationChart"/>
    <dgm:cxn modelId="{4267FEF6-5F51-4FDC-A533-C381F3154853}" type="presParOf" srcId="{E8F2F13E-C00D-4A52-BC54-F8AFDB563DDE}" destId="{E0A49BB7-2E73-4CCD-ADDB-8E22BC9EA930}" srcOrd="3" destOrd="0" presId="urn:microsoft.com/office/officeart/2009/3/layout/HorizontalOrganizationChart"/>
    <dgm:cxn modelId="{8BB2C144-77EF-4A5A-8020-91CD7D174719}" type="presParOf" srcId="{E0A49BB7-2E73-4CCD-ADDB-8E22BC9EA930}" destId="{4FF288BB-8342-4DB3-8623-A03A1AF75D20}" srcOrd="0" destOrd="0" presId="urn:microsoft.com/office/officeart/2009/3/layout/HorizontalOrganizationChart"/>
    <dgm:cxn modelId="{271F6E92-CF99-4C97-894F-E3766D1BCEDE}" type="presParOf" srcId="{4FF288BB-8342-4DB3-8623-A03A1AF75D20}" destId="{AA280FDB-F6B8-4CE0-97A1-F8D686B1FDC2}" srcOrd="0" destOrd="0" presId="urn:microsoft.com/office/officeart/2009/3/layout/HorizontalOrganizationChart"/>
    <dgm:cxn modelId="{93C6C0FF-616E-4A30-ACA9-725D4969700F}" type="presParOf" srcId="{4FF288BB-8342-4DB3-8623-A03A1AF75D20}" destId="{E1C46E5D-A6FA-4E45-9691-73DB9E97FE09}" srcOrd="1" destOrd="0" presId="urn:microsoft.com/office/officeart/2009/3/layout/HorizontalOrganizationChart"/>
    <dgm:cxn modelId="{D490C018-C895-4FC6-85C7-3DB82F9EAFF3}" type="presParOf" srcId="{E0A49BB7-2E73-4CCD-ADDB-8E22BC9EA930}" destId="{213D3FA6-A8C3-4619-A15B-8293E3471F9B}" srcOrd="1" destOrd="0" presId="urn:microsoft.com/office/officeart/2009/3/layout/HorizontalOrganizationChart"/>
    <dgm:cxn modelId="{BBF8A77B-E187-429A-9356-94463505B791}" type="presParOf" srcId="{E0A49BB7-2E73-4CCD-ADDB-8E22BC9EA930}" destId="{E95C3DA1-A36A-4C7C-B16D-432A61D71631}" srcOrd="2" destOrd="0" presId="urn:microsoft.com/office/officeart/2009/3/layout/HorizontalOrganizationChart"/>
    <dgm:cxn modelId="{F10526A1-AC24-4B8F-96BD-3EB58E0352A0}" type="presParOf" srcId="{E8F2F13E-C00D-4A52-BC54-F8AFDB563DDE}" destId="{232DC3DA-CC94-4090-89FF-9AAB3981FA86}" srcOrd="4" destOrd="0" presId="urn:microsoft.com/office/officeart/2009/3/layout/HorizontalOrganizationChart"/>
    <dgm:cxn modelId="{CA0D0D5E-3202-4551-BD64-271F32361D16}" type="presParOf" srcId="{E8F2F13E-C00D-4A52-BC54-F8AFDB563DDE}" destId="{3D3DE0D3-2CF3-4BF5-AD60-9FF07A77F985}" srcOrd="5" destOrd="0" presId="urn:microsoft.com/office/officeart/2009/3/layout/HorizontalOrganizationChart"/>
    <dgm:cxn modelId="{CA5CE30E-E4C8-48EA-A95F-9612D202DE58}" type="presParOf" srcId="{3D3DE0D3-2CF3-4BF5-AD60-9FF07A77F985}" destId="{42A61EA8-484F-41C5-9C19-AC53465B8358}" srcOrd="0" destOrd="0" presId="urn:microsoft.com/office/officeart/2009/3/layout/HorizontalOrganizationChart"/>
    <dgm:cxn modelId="{9651B44D-7E77-434F-9189-D281E5A015EF}" type="presParOf" srcId="{42A61EA8-484F-41C5-9C19-AC53465B8358}" destId="{C5AA3DAC-F31D-48D5-930E-BE708A6FE289}" srcOrd="0" destOrd="0" presId="urn:microsoft.com/office/officeart/2009/3/layout/HorizontalOrganizationChart"/>
    <dgm:cxn modelId="{77A21049-F568-43F7-94AE-849133C1057E}" type="presParOf" srcId="{42A61EA8-484F-41C5-9C19-AC53465B8358}" destId="{2DE6AD06-9F8E-4687-9984-3477F725712B}" srcOrd="1" destOrd="0" presId="urn:microsoft.com/office/officeart/2009/3/layout/HorizontalOrganizationChart"/>
    <dgm:cxn modelId="{03CF5159-289B-4C99-9EFF-47D5316601F2}" type="presParOf" srcId="{3D3DE0D3-2CF3-4BF5-AD60-9FF07A77F985}" destId="{71906B96-544F-4057-A045-0421D4A220A9}" srcOrd="1" destOrd="0" presId="urn:microsoft.com/office/officeart/2009/3/layout/HorizontalOrganizationChart"/>
    <dgm:cxn modelId="{584CA81D-E466-47CE-8486-989D18AA10D3}" type="presParOf" srcId="{3D3DE0D3-2CF3-4BF5-AD60-9FF07A77F985}" destId="{3A3CD5A7-AC71-4EB4-9782-73BE29004169}" srcOrd="2" destOrd="0" presId="urn:microsoft.com/office/officeart/2009/3/layout/HorizontalOrganizationChart"/>
    <dgm:cxn modelId="{0AE742F3-6E6B-47F3-BCE2-DE307B1EFE5E}" type="presParOf" srcId="{E8F2F13E-C00D-4A52-BC54-F8AFDB563DDE}" destId="{D8078E11-0D8A-4090-8A3D-265D329ECCED}" srcOrd="6" destOrd="0" presId="urn:microsoft.com/office/officeart/2009/3/layout/HorizontalOrganizationChart"/>
    <dgm:cxn modelId="{EAF69926-59DC-4F92-9015-93242CD69BB4}" type="presParOf" srcId="{E8F2F13E-C00D-4A52-BC54-F8AFDB563DDE}" destId="{FC8EB7B1-8770-4C15-8821-133359C87084}" srcOrd="7" destOrd="0" presId="urn:microsoft.com/office/officeart/2009/3/layout/HorizontalOrganizationChart"/>
    <dgm:cxn modelId="{AAC77C56-7022-4252-A246-FB1F6C9DAB65}" type="presParOf" srcId="{FC8EB7B1-8770-4C15-8821-133359C87084}" destId="{232FEF70-4816-4091-B458-65B0AEA8F206}" srcOrd="0" destOrd="0" presId="urn:microsoft.com/office/officeart/2009/3/layout/HorizontalOrganizationChart"/>
    <dgm:cxn modelId="{EA6120D7-2B5C-4762-8A88-5F8E6421BFFF}" type="presParOf" srcId="{232FEF70-4816-4091-B458-65B0AEA8F206}" destId="{F097B7B4-49DB-4511-A816-D5BEA1754C39}" srcOrd="0" destOrd="0" presId="urn:microsoft.com/office/officeart/2009/3/layout/HorizontalOrganizationChart"/>
    <dgm:cxn modelId="{C00311F8-226E-48A8-8758-5CA2D09E0CBC}" type="presParOf" srcId="{232FEF70-4816-4091-B458-65B0AEA8F206}" destId="{3FBD5375-E7AD-4F17-A336-BEEB5D776913}" srcOrd="1" destOrd="0" presId="urn:microsoft.com/office/officeart/2009/3/layout/HorizontalOrganizationChart"/>
    <dgm:cxn modelId="{99CA6746-55D2-4BE4-BE77-5DCF811D16FB}" type="presParOf" srcId="{FC8EB7B1-8770-4C15-8821-133359C87084}" destId="{CB00AD69-DC4B-4AFA-BB6B-783B0895D465}" srcOrd="1" destOrd="0" presId="urn:microsoft.com/office/officeart/2009/3/layout/HorizontalOrganizationChart"/>
    <dgm:cxn modelId="{097A7298-6D34-4EB0-8C2E-FFE3BEBFBEB1}" type="presParOf" srcId="{FC8EB7B1-8770-4C15-8821-133359C87084}" destId="{9C876EF3-0859-487A-B6E1-FC94566DC52D}" srcOrd="2" destOrd="0" presId="urn:microsoft.com/office/officeart/2009/3/layout/HorizontalOrganizationChart"/>
    <dgm:cxn modelId="{A7FC6DEC-FA8D-4F21-BC33-C91DF19F0B60}" type="presParOf" srcId="{24259227-BE0A-4881-885F-1C66802D048B}" destId="{1DBAA367-661D-4334-8B1A-1E23A947691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F91CED-250F-4D6D-832F-6CD92F50BFCF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067606-43A6-4D1A-A936-C94A5908A25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400" b="1" i="0" dirty="0">
              <a:solidFill>
                <a:schemeClr val="tx1"/>
              </a:solidFill>
              <a:latin typeface="Arial MT"/>
            </a:rPr>
            <a:t>Scalability and Deployment:</a:t>
          </a:r>
          <a:endParaRPr lang="en-IN" sz="2400" b="0" i="0" dirty="0">
            <a:solidFill>
              <a:schemeClr val="tx1"/>
            </a:solidFill>
            <a:latin typeface="Arial MT"/>
          </a:endParaRPr>
        </a:p>
        <a:p>
          <a:pPr>
            <a:buFont typeface="Arial" panose="020B0604020202020204" pitchFamily="34" charset="0"/>
            <a:buChar char="•"/>
          </a:pPr>
          <a:r>
            <a:rPr lang="en-US" sz="2400" b="0" i="0" dirty="0">
              <a:solidFill>
                <a:schemeClr val="tx1"/>
              </a:solidFill>
              <a:latin typeface="Arial MT"/>
            </a:rPr>
            <a:t>Ensure scalability and consider deployment options</a:t>
          </a:r>
          <a:endParaRPr lang="en-US" sz="2400" b="1" dirty="0">
            <a:solidFill>
              <a:schemeClr val="tx1"/>
            </a:solidFill>
            <a:latin typeface="Arial MT"/>
          </a:endParaRPr>
        </a:p>
      </dgm:t>
    </dgm:pt>
    <dgm:pt modelId="{A82588D9-9652-4CAF-A1B7-36856BC5F42E}" type="parTrans" cxnId="{B560F1C9-A62D-4F23-8666-10002E99C4FF}">
      <dgm:prSet/>
      <dgm:spPr/>
      <dgm:t>
        <a:bodyPr/>
        <a:lstStyle/>
        <a:p>
          <a:endParaRPr lang="en-US"/>
        </a:p>
      </dgm:t>
    </dgm:pt>
    <dgm:pt modelId="{19CA26AA-8F3B-4B9F-8D7E-E179B2075DBD}" type="sibTrans" cxnId="{B560F1C9-A62D-4F23-8666-10002E99C4FF}">
      <dgm:prSet/>
      <dgm:spPr/>
      <dgm:t>
        <a:bodyPr/>
        <a:lstStyle/>
        <a:p>
          <a:endParaRPr lang="en-US"/>
        </a:p>
      </dgm:t>
    </dgm:pt>
    <dgm:pt modelId="{CD7EBDB5-190E-43A2-969D-2404F8298CAB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  <a:latin typeface="Arial MT"/>
            </a:rPr>
            <a:t>Data Handling: </a:t>
          </a:r>
          <a:r>
            <a:rPr lang="en-IN" dirty="0">
              <a:solidFill>
                <a:schemeClr val="tx1"/>
              </a:solidFill>
              <a:latin typeface="Arial MT"/>
            </a:rPr>
            <a:t>Load, explore, visualize with Pandas and Seaborn.</a:t>
          </a:r>
        </a:p>
      </dgm:t>
    </dgm:pt>
    <dgm:pt modelId="{25F25716-A9E2-4225-AE37-89369A4DB5AE}" type="parTrans" cxnId="{C6CDEA05-A1ED-4ED3-B334-4BC0D13241F1}">
      <dgm:prSet/>
      <dgm:spPr/>
      <dgm:t>
        <a:bodyPr/>
        <a:lstStyle/>
        <a:p>
          <a:endParaRPr lang="en-IN"/>
        </a:p>
      </dgm:t>
    </dgm:pt>
    <dgm:pt modelId="{1EE5C788-1A7E-40DD-B139-E32105BA2F2C}" type="sibTrans" cxnId="{C6CDEA05-A1ED-4ED3-B334-4BC0D13241F1}">
      <dgm:prSet/>
      <dgm:spPr/>
      <dgm:t>
        <a:bodyPr/>
        <a:lstStyle/>
        <a:p>
          <a:endParaRPr lang="en-IN"/>
        </a:p>
      </dgm:t>
    </dgm:pt>
    <dgm:pt modelId="{BD2CB23E-7FF3-42E8-8522-DB2EDC3995F1}">
      <dgm:prSet/>
      <dgm:spPr/>
      <dgm:t>
        <a:bodyPr/>
        <a:lstStyle/>
        <a:p>
          <a:r>
            <a:rPr lang="en-IN" b="1">
              <a:solidFill>
                <a:schemeClr val="tx1"/>
              </a:solidFill>
              <a:latin typeface="Arial MT"/>
            </a:rPr>
            <a:t>Preprocessing: </a:t>
          </a:r>
          <a:r>
            <a:rPr lang="en-IN">
              <a:solidFill>
                <a:schemeClr val="tx1"/>
              </a:solidFill>
              <a:latin typeface="Arial MT"/>
            </a:rPr>
            <a:t>Categorize BMI, one-hot encode gender, standardize.</a:t>
          </a:r>
          <a:endParaRPr lang="en-IN" dirty="0">
            <a:solidFill>
              <a:schemeClr val="tx1"/>
            </a:solidFill>
            <a:latin typeface="Arial MT"/>
          </a:endParaRPr>
        </a:p>
      </dgm:t>
    </dgm:pt>
    <dgm:pt modelId="{884D5D41-FE01-4184-84F3-3019826002E9}" type="parTrans" cxnId="{55471A86-C656-4210-8E56-10A3F482B0DA}">
      <dgm:prSet/>
      <dgm:spPr/>
      <dgm:t>
        <a:bodyPr/>
        <a:lstStyle/>
        <a:p>
          <a:endParaRPr lang="en-IN"/>
        </a:p>
      </dgm:t>
    </dgm:pt>
    <dgm:pt modelId="{1B1DE653-CEA7-4B9B-BFB0-9BD7996CBCFB}" type="sibTrans" cxnId="{55471A86-C656-4210-8E56-10A3F482B0DA}">
      <dgm:prSet/>
      <dgm:spPr/>
      <dgm:t>
        <a:bodyPr/>
        <a:lstStyle/>
        <a:p>
          <a:endParaRPr lang="en-IN"/>
        </a:p>
      </dgm:t>
    </dgm:pt>
    <dgm:pt modelId="{91B0757A-6261-48D9-9DD1-9CDDF927137D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  <a:latin typeface="Arial MT"/>
            </a:rPr>
            <a:t>Model Training: </a:t>
          </a:r>
          <a:r>
            <a:rPr lang="en-IN" dirty="0">
              <a:solidFill>
                <a:schemeClr val="tx1"/>
              </a:solidFill>
              <a:latin typeface="Arial MT"/>
            </a:rPr>
            <a:t>Split data, Random Forest, optimize with GridSearchCV.</a:t>
          </a:r>
        </a:p>
      </dgm:t>
    </dgm:pt>
    <dgm:pt modelId="{4555228D-1C76-4785-B732-3FA1440F5878}" type="parTrans" cxnId="{1F3222AD-6DB1-4F61-9602-9FCD91EA94C7}">
      <dgm:prSet/>
      <dgm:spPr/>
      <dgm:t>
        <a:bodyPr/>
        <a:lstStyle/>
        <a:p>
          <a:endParaRPr lang="en-IN"/>
        </a:p>
      </dgm:t>
    </dgm:pt>
    <dgm:pt modelId="{28507E80-0402-444A-B9C0-B722F67FB5EB}" type="sibTrans" cxnId="{1F3222AD-6DB1-4F61-9602-9FCD91EA94C7}">
      <dgm:prSet/>
      <dgm:spPr/>
      <dgm:t>
        <a:bodyPr/>
        <a:lstStyle/>
        <a:p>
          <a:endParaRPr lang="en-IN"/>
        </a:p>
      </dgm:t>
    </dgm:pt>
    <dgm:pt modelId="{A6CDDB33-667D-411A-A188-5899D22A1146}">
      <dgm:prSet/>
      <dgm:spPr/>
      <dgm:t>
        <a:bodyPr/>
        <a:lstStyle/>
        <a:p>
          <a:r>
            <a:rPr lang="en-IN" b="1">
              <a:solidFill>
                <a:schemeClr val="tx1"/>
              </a:solidFill>
              <a:latin typeface="Arial MT"/>
            </a:rPr>
            <a:t>Evaluation: </a:t>
          </a:r>
          <a:r>
            <a:rPr lang="en-IN">
              <a:solidFill>
                <a:schemeClr val="tx1"/>
              </a:solidFill>
              <a:latin typeface="Arial MT"/>
            </a:rPr>
            <a:t>Assess model using classification metrics.</a:t>
          </a:r>
          <a:endParaRPr lang="en-IN" dirty="0">
            <a:solidFill>
              <a:schemeClr val="tx1"/>
            </a:solidFill>
            <a:latin typeface="Arial MT"/>
          </a:endParaRPr>
        </a:p>
      </dgm:t>
    </dgm:pt>
    <dgm:pt modelId="{4B2CB2AF-226B-4836-95AF-5E7EEEB14221}" type="parTrans" cxnId="{8A7D6ED6-9EA5-4197-902C-3242AF1AB8B4}">
      <dgm:prSet/>
      <dgm:spPr/>
      <dgm:t>
        <a:bodyPr/>
        <a:lstStyle/>
        <a:p>
          <a:endParaRPr lang="en-IN"/>
        </a:p>
      </dgm:t>
    </dgm:pt>
    <dgm:pt modelId="{1B376E4F-5060-4EC3-879E-B711C2DF8B26}" type="sibTrans" cxnId="{8A7D6ED6-9EA5-4197-902C-3242AF1AB8B4}">
      <dgm:prSet/>
      <dgm:spPr/>
      <dgm:t>
        <a:bodyPr/>
        <a:lstStyle/>
        <a:p>
          <a:endParaRPr lang="en-IN"/>
        </a:p>
      </dgm:t>
    </dgm:pt>
    <dgm:pt modelId="{D1DF9BB5-C78F-4E3D-A807-B94F4B0E24E2}">
      <dgm:prSet/>
      <dgm:spPr/>
      <dgm:t>
        <a:bodyPr/>
        <a:lstStyle/>
        <a:p>
          <a:r>
            <a:rPr lang="en-IN" b="1">
              <a:solidFill>
                <a:schemeClr val="tx1"/>
              </a:solidFill>
              <a:latin typeface="Arial MT"/>
            </a:rPr>
            <a:t>Tkinter GUI: </a:t>
          </a:r>
          <a:r>
            <a:rPr lang="en-IN">
              <a:solidFill>
                <a:schemeClr val="tx1"/>
              </a:solidFill>
              <a:latin typeface="Arial MT"/>
            </a:rPr>
            <a:t>Develop user-friendly BMI prediction interface.</a:t>
          </a:r>
          <a:endParaRPr lang="en-IN" dirty="0">
            <a:solidFill>
              <a:schemeClr val="tx1"/>
            </a:solidFill>
            <a:latin typeface="Arial MT"/>
          </a:endParaRPr>
        </a:p>
      </dgm:t>
    </dgm:pt>
    <dgm:pt modelId="{B3108428-4E5D-4A97-8E3C-588508597E41}" type="parTrans" cxnId="{066B6F23-A9C8-4CC5-9215-80C8FB3E9C66}">
      <dgm:prSet/>
      <dgm:spPr/>
      <dgm:t>
        <a:bodyPr/>
        <a:lstStyle/>
        <a:p>
          <a:endParaRPr lang="en-IN"/>
        </a:p>
      </dgm:t>
    </dgm:pt>
    <dgm:pt modelId="{F097E457-811A-4A71-98C3-B33439718097}" type="sibTrans" cxnId="{066B6F23-A9C8-4CC5-9215-80C8FB3E9C66}">
      <dgm:prSet/>
      <dgm:spPr/>
      <dgm:t>
        <a:bodyPr/>
        <a:lstStyle/>
        <a:p>
          <a:endParaRPr lang="en-IN"/>
        </a:p>
      </dgm:t>
    </dgm:pt>
    <dgm:pt modelId="{9090AB28-66E6-404C-AFA9-1BEF4CB02BE4}" type="pres">
      <dgm:prSet presAssocID="{CBF91CED-250F-4D6D-832F-6CD92F50BFCF}" presName="diagram" presStyleCnt="0">
        <dgm:presLayoutVars>
          <dgm:dir/>
          <dgm:resizeHandles val="exact"/>
        </dgm:presLayoutVars>
      </dgm:prSet>
      <dgm:spPr/>
    </dgm:pt>
    <dgm:pt modelId="{9D010883-74DE-455D-902A-9E6DA1BC3528}" type="pres">
      <dgm:prSet presAssocID="{4B067606-43A6-4D1A-A936-C94A5908A25E}" presName="node" presStyleLbl="node1" presStyleIdx="0" presStyleCnt="6" custLinFactNeighborX="0" custLinFactNeighborY="3660">
        <dgm:presLayoutVars>
          <dgm:bulletEnabled val="1"/>
        </dgm:presLayoutVars>
      </dgm:prSet>
      <dgm:spPr/>
    </dgm:pt>
    <dgm:pt modelId="{24F0BB01-957C-4112-A78E-E9BE203DE052}" type="pres">
      <dgm:prSet presAssocID="{19CA26AA-8F3B-4B9F-8D7E-E179B2075DBD}" presName="sibTrans" presStyleCnt="0"/>
      <dgm:spPr/>
    </dgm:pt>
    <dgm:pt modelId="{F5858B2C-3D67-4D74-B0D6-C203786E1A73}" type="pres">
      <dgm:prSet presAssocID="{CD7EBDB5-190E-43A2-969D-2404F8298CAB}" presName="node" presStyleLbl="node1" presStyleIdx="1" presStyleCnt="6" custLinFactNeighborX="-1103" custLinFactNeighborY="1667">
        <dgm:presLayoutVars>
          <dgm:bulletEnabled val="1"/>
        </dgm:presLayoutVars>
      </dgm:prSet>
      <dgm:spPr/>
    </dgm:pt>
    <dgm:pt modelId="{54423780-E655-4131-A733-8523972CBB12}" type="pres">
      <dgm:prSet presAssocID="{1EE5C788-1A7E-40DD-B139-E32105BA2F2C}" presName="sibTrans" presStyleCnt="0"/>
      <dgm:spPr/>
    </dgm:pt>
    <dgm:pt modelId="{78CC0A6B-5D07-468C-8594-CB8D0247D7B6}" type="pres">
      <dgm:prSet presAssocID="{BD2CB23E-7FF3-42E8-8522-DB2EDC3995F1}" presName="node" presStyleLbl="node1" presStyleIdx="2" presStyleCnt="6">
        <dgm:presLayoutVars>
          <dgm:bulletEnabled val="1"/>
        </dgm:presLayoutVars>
      </dgm:prSet>
      <dgm:spPr/>
    </dgm:pt>
    <dgm:pt modelId="{8FFADA32-FFE8-48D1-8C24-F2078EC400E6}" type="pres">
      <dgm:prSet presAssocID="{1B1DE653-CEA7-4B9B-BFB0-9BD7996CBCFB}" presName="sibTrans" presStyleCnt="0"/>
      <dgm:spPr/>
    </dgm:pt>
    <dgm:pt modelId="{CE0E8719-831B-4FCC-AD5F-0F6139D1D341}" type="pres">
      <dgm:prSet presAssocID="{91B0757A-6261-48D9-9DD1-9CDDF927137D}" presName="node" presStyleLbl="node1" presStyleIdx="3" presStyleCnt="6">
        <dgm:presLayoutVars>
          <dgm:bulletEnabled val="1"/>
        </dgm:presLayoutVars>
      </dgm:prSet>
      <dgm:spPr/>
    </dgm:pt>
    <dgm:pt modelId="{FFA384B7-4625-4847-994B-9098B97176B4}" type="pres">
      <dgm:prSet presAssocID="{28507E80-0402-444A-B9C0-B722F67FB5EB}" presName="sibTrans" presStyleCnt="0"/>
      <dgm:spPr/>
    </dgm:pt>
    <dgm:pt modelId="{A8AA63AF-85EE-46F4-9A28-C67F59637410}" type="pres">
      <dgm:prSet presAssocID="{A6CDDB33-667D-411A-A188-5899D22A1146}" presName="node" presStyleLbl="node1" presStyleIdx="4" presStyleCnt="6">
        <dgm:presLayoutVars>
          <dgm:bulletEnabled val="1"/>
        </dgm:presLayoutVars>
      </dgm:prSet>
      <dgm:spPr/>
    </dgm:pt>
    <dgm:pt modelId="{AF9E214B-8ABD-415A-88BB-717280D94FF8}" type="pres">
      <dgm:prSet presAssocID="{1B376E4F-5060-4EC3-879E-B711C2DF8B26}" presName="sibTrans" presStyleCnt="0"/>
      <dgm:spPr/>
    </dgm:pt>
    <dgm:pt modelId="{D97A03C6-EF71-4D85-BD9E-30C60F5D38F7}" type="pres">
      <dgm:prSet presAssocID="{D1DF9BB5-C78F-4E3D-A807-B94F4B0E24E2}" presName="node" presStyleLbl="node1" presStyleIdx="5" presStyleCnt="6">
        <dgm:presLayoutVars>
          <dgm:bulletEnabled val="1"/>
        </dgm:presLayoutVars>
      </dgm:prSet>
      <dgm:spPr/>
    </dgm:pt>
  </dgm:ptLst>
  <dgm:cxnLst>
    <dgm:cxn modelId="{C6CDEA05-A1ED-4ED3-B334-4BC0D13241F1}" srcId="{CBF91CED-250F-4D6D-832F-6CD92F50BFCF}" destId="{CD7EBDB5-190E-43A2-969D-2404F8298CAB}" srcOrd="1" destOrd="0" parTransId="{25F25716-A9E2-4225-AE37-89369A4DB5AE}" sibTransId="{1EE5C788-1A7E-40DD-B139-E32105BA2F2C}"/>
    <dgm:cxn modelId="{066B6F23-A9C8-4CC5-9215-80C8FB3E9C66}" srcId="{CBF91CED-250F-4D6D-832F-6CD92F50BFCF}" destId="{D1DF9BB5-C78F-4E3D-A807-B94F4B0E24E2}" srcOrd="5" destOrd="0" parTransId="{B3108428-4E5D-4A97-8E3C-588508597E41}" sibTransId="{F097E457-811A-4A71-98C3-B33439718097}"/>
    <dgm:cxn modelId="{1DC24930-496E-4A18-B53E-30A5D3045D3B}" type="presOf" srcId="{BD2CB23E-7FF3-42E8-8522-DB2EDC3995F1}" destId="{78CC0A6B-5D07-468C-8594-CB8D0247D7B6}" srcOrd="0" destOrd="0" presId="urn:microsoft.com/office/officeart/2005/8/layout/default"/>
    <dgm:cxn modelId="{3332EE5E-772D-4EA2-8354-36C7DE1702D5}" type="presOf" srcId="{4B067606-43A6-4D1A-A936-C94A5908A25E}" destId="{9D010883-74DE-455D-902A-9E6DA1BC3528}" srcOrd="0" destOrd="0" presId="urn:microsoft.com/office/officeart/2005/8/layout/default"/>
    <dgm:cxn modelId="{8C37FF66-3501-4B24-9B94-9CBFABF3767C}" type="presOf" srcId="{D1DF9BB5-C78F-4E3D-A807-B94F4B0E24E2}" destId="{D97A03C6-EF71-4D85-BD9E-30C60F5D38F7}" srcOrd="0" destOrd="0" presId="urn:microsoft.com/office/officeart/2005/8/layout/default"/>
    <dgm:cxn modelId="{AC35C149-1FAE-4F28-93C4-EA940E1995E3}" type="presOf" srcId="{A6CDDB33-667D-411A-A188-5899D22A1146}" destId="{A8AA63AF-85EE-46F4-9A28-C67F59637410}" srcOrd="0" destOrd="0" presId="urn:microsoft.com/office/officeart/2005/8/layout/default"/>
    <dgm:cxn modelId="{178ED558-3C32-448C-92C0-F8BE4AE99F79}" type="presOf" srcId="{CBF91CED-250F-4D6D-832F-6CD92F50BFCF}" destId="{9090AB28-66E6-404C-AFA9-1BEF4CB02BE4}" srcOrd="0" destOrd="0" presId="urn:microsoft.com/office/officeart/2005/8/layout/default"/>
    <dgm:cxn modelId="{55471A86-C656-4210-8E56-10A3F482B0DA}" srcId="{CBF91CED-250F-4D6D-832F-6CD92F50BFCF}" destId="{BD2CB23E-7FF3-42E8-8522-DB2EDC3995F1}" srcOrd="2" destOrd="0" parTransId="{884D5D41-FE01-4184-84F3-3019826002E9}" sibTransId="{1B1DE653-CEA7-4B9B-BFB0-9BD7996CBCFB}"/>
    <dgm:cxn modelId="{A4E3DD8B-61F7-40AC-B3D0-EC996AF96B05}" type="presOf" srcId="{CD7EBDB5-190E-43A2-969D-2404F8298CAB}" destId="{F5858B2C-3D67-4D74-B0D6-C203786E1A73}" srcOrd="0" destOrd="0" presId="urn:microsoft.com/office/officeart/2005/8/layout/default"/>
    <dgm:cxn modelId="{1F3222AD-6DB1-4F61-9602-9FCD91EA94C7}" srcId="{CBF91CED-250F-4D6D-832F-6CD92F50BFCF}" destId="{91B0757A-6261-48D9-9DD1-9CDDF927137D}" srcOrd="3" destOrd="0" parTransId="{4555228D-1C76-4785-B732-3FA1440F5878}" sibTransId="{28507E80-0402-444A-B9C0-B722F67FB5EB}"/>
    <dgm:cxn modelId="{B560F1C9-A62D-4F23-8666-10002E99C4FF}" srcId="{CBF91CED-250F-4D6D-832F-6CD92F50BFCF}" destId="{4B067606-43A6-4D1A-A936-C94A5908A25E}" srcOrd="0" destOrd="0" parTransId="{A82588D9-9652-4CAF-A1B7-36856BC5F42E}" sibTransId="{19CA26AA-8F3B-4B9F-8D7E-E179B2075DBD}"/>
    <dgm:cxn modelId="{8A7D6ED6-9EA5-4197-902C-3242AF1AB8B4}" srcId="{CBF91CED-250F-4D6D-832F-6CD92F50BFCF}" destId="{A6CDDB33-667D-411A-A188-5899D22A1146}" srcOrd="4" destOrd="0" parTransId="{4B2CB2AF-226B-4836-95AF-5E7EEEB14221}" sibTransId="{1B376E4F-5060-4EC3-879E-B711C2DF8B26}"/>
    <dgm:cxn modelId="{A0618CF4-E271-4CEA-9BB9-104E061E0EF2}" type="presOf" srcId="{91B0757A-6261-48D9-9DD1-9CDDF927137D}" destId="{CE0E8719-831B-4FCC-AD5F-0F6139D1D341}" srcOrd="0" destOrd="0" presId="urn:microsoft.com/office/officeart/2005/8/layout/default"/>
    <dgm:cxn modelId="{DD07DB03-4D1E-45D0-A96A-45BC83C6AEB1}" type="presParOf" srcId="{9090AB28-66E6-404C-AFA9-1BEF4CB02BE4}" destId="{9D010883-74DE-455D-902A-9E6DA1BC3528}" srcOrd="0" destOrd="0" presId="urn:microsoft.com/office/officeart/2005/8/layout/default"/>
    <dgm:cxn modelId="{56CBED06-3296-4E06-A8F5-A84E680B7AF5}" type="presParOf" srcId="{9090AB28-66E6-404C-AFA9-1BEF4CB02BE4}" destId="{24F0BB01-957C-4112-A78E-E9BE203DE052}" srcOrd="1" destOrd="0" presId="urn:microsoft.com/office/officeart/2005/8/layout/default"/>
    <dgm:cxn modelId="{FB77C994-B019-4877-8BE7-AF0860E26833}" type="presParOf" srcId="{9090AB28-66E6-404C-AFA9-1BEF4CB02BE4}" destId="{F5858B2C-3D67-4D74-B0D6-C203786E1A73}" srcOrd="2" destOrd="0" presId="urn:microsoft.com/office/officeart/2005/8/layout/default"/>
    <dgm:cxn modelId="{0BFF5101-2B86-4E5E-9489-E26A2D728C1B}" type="presParOf" srcId="{9090AB28-66E6-404C-AFA9-1BEF4CB02BE4}" destId="{54423780-E655-4131-A733-8523972CBB12}" srcOrd="3" destOrd="0" presId="urn:microsoft.com/office/officeart/2005/8/layout/default"/>
    <dgm:cxn modelId="{5A5EAEEC-D8F2-4E3A-874C-0F9CD807B467}" type="presParOf" srcId="{9090AB28-66E6-404C-AFA9-1BEF4CB02BE4}" destId="{78CC0A6B-5D07-468C-8594-CB8D0247D7B6}" srcOrd="4" destOrd="0" presId="urn:microsoft.com/office/officeart/2005/8/layout/default"/>
    <dgm:cxn modelId="{BB8AE9F7-46F6-4E5E-8994-A74839C16FAB}" type="presParOf" srcId="{9090AB28-66E6-404C-AFA9-1BEF4CB02BE4}" destId="{8FFADA32-FFE8-48D1-8C24-F2078EC400E6}" srcOrd="5" destOrd="0" presId="urn:microsoft.com/office/officeart/2005/8/layout/default"/>
    <dgm:cxn modelId="{DDB6626F-39E9-4FF5-8891-C6AF4E39C679}" type="presParOf" srcId="{9090AB28-66E6-404C-AFA9-1BEF4CB02BE4}" destId="{CE0E8719-831B-4FCC-AD5F-0F6139D1D341}" srcOrd="6" destOrd="0" presId="urn:microsoft.com/office/officeart/2005/8/layout/default"/>
    <dgm:cxn modelId="{95CFB693-F4C0-4DA0-9009-4A60197F6F54}" type="presParOf" srcId="{9090AB28-66E6-404C-AFA9-1BEF4CB02BE4}" destId="{FFA384B7-4625-4847-994B-9098B97176B4}" srcOrd="7" destOrd="0" presId="urn:microsoft.com/office/officeart/2005/8/layout/default"/>
    <dgm:cxn modelId="{005D665D-11C7-4B71-ACBA-0EA1864899A9}" type="presParOf" srcId="{9090AB28-66E6-404C-AFA9-1BEF4CB02BE4}" destId="{A8AA63AF-85EE-46F4-9A28-C67F59637410}" srcOrd="8" destOrd="0" presId="urn:microsoft.com/office/officeart/2005/8/layout/default"/>
    <dgm:cxn modelId="{708B4165-41AC-4A80-812C-33151940F86A}" type="presParOf" srcId="{9090AB28-66E6-404C-AFA9-1BEF4CB02BE4}" destId="{AF9E214B-8ABD-415A-88BB-717280D94FF8}" srcOrd="9" destOrd="0" presId="urn:microsoft.com/office/officeart/2005/8/layout/default"/>
    <dgm:cxn modelId="{82AE0EF5-191F-4EE2-BF18-67C1688B8FF4}" type="presParOf" srcId="{9090AB28-66E6-404C-AFA9-1BEF4CB02BE4}" destId="{D97A03C6-EF71-4D85-BD9E-30C60F5D38F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10883-74DE-455D-902A-9E6DA1BC3528}">
      <dsp:nvSpPr>
        <dsp:cNvPr id="0" name=""/>
        <dsp:cNvSpPr/>
      </dsp:nvSpPr>
      <dsp:spPr>
        <a:xfrm>
          <a:off x="465272" y="0"/>
          <a:ext cx="7540302" cy="45241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/>
            <a:t>Weight Category (BMI) Prediction:</a:t>
          </a:r>
          <a:endParaRPr lang="en-US" sz="40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/>
            <a:t>Random Forest + Tkinter.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 dirty="0"/>
            <a:t>Data load, preprocess, visualize.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 dirty="0"/>
            <a:t>Train model, show metrics.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/>
            <a:t>User-friendly BMI input.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 dirty="0"/>
            <a:t>Visualize BMI categories.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/>
            <a:t>Integrates data processing.</a:t>
          </a:r>
          <a:endParaRPr lang="en-US" sz="3100" kern="1200"/>
        </a:p>
      </dsp:txBody>
      <dsp:txXfrm>
        <a:off x="465272" y="0"/>
        <a:ext cx="7540302" cy="4524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8E11-0D8A-4090-8A3D-265D329ECCED}">
      <dsp:nvSpPr>
        <dsp:cNvPr id="0" name=""/>
        <dsp:cNvSpPr/>
      </dsp:nvSpPr>
      <dsp:spPr>
        <a:xfrm>
          <a:off x="4741123" y="2263140"/>
          <a:ext cx="533589" cy="1829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976" y="0"/>
              </a:lnTo>
              <a:lnTo>
                <a:pt x="249976" y="1829303"/>
              </a:lnTo>
              <a:lnTo>
                <a:pt x="533589" y="182930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DC3DA-CC94-4090-89FF-9AAB3981FA86}">
      <dsp:nvSpPr>
        <dsp:cNvPr id="0" name=""/>
        <dsp:cNvSpPr/>
      </dsp:nvSpPr>
      <dsp:spPr>
        <a:xfrm>
          <a:off x="4741123" y="2263140"/>
          <a:ext cx="533589" cy="609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976" y="0"/>
              </a:lnTo>
              <a:lnTo>
                <a:pt x="249976" y="609767"/>
              </a:lnTo>
              <a:lnTo>
                <a:pt x="533589" y="60976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80D59-AD7E-4425-9323-E80EA3741AB7}">
      <dsp:nvSpPr>
        <dsp:cNvPr id="0" name=""/>
        <dsp:cNvSpPr/>
      </dsp:nvSpPr>
      <dsp:spPr>
        <a:xfrm>
          <a:off x="4741123" y="1653372"/>
          <a:ext cx="533589" cy="609767"/>
        </a:xfrm>
        <a:custGeom>
          <a:avLst/>
          <a:gdLst/>
          <a:ahLst/>
          <a:cxnLst/>
          <a:rect l="0" t="0" r="0" b="0"/>
          <a:pathLst>
            <a:path>
              <a:moveTo>
                <a:pt x="0" y="609767"/>
              </a:moveTo>
              <a:lnTo>
                <a:pt x="249976" y="609767"/>
              </a:lnTo>
              <a:lnTo>
                <a:pt x="249976" y="0"/>
              </a:lnTo>
              <a:lnTo>
                <a:pt x="533589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2058D-A141-40FE-A072-781963042693}">
      <dsp:nvSpPr>
        <dsp:cNvPr id="0" name=""/>
        <dsp:cNvSpPr/>
      </dsp:nvSpPr>
      <dsp:spPr>
        <a:xfrm>
          <a:off x="4741123" y="433836"/>
          <a:ext cx="533589" cy="1829303"/>
        </a:xfrm>
        <a:custGeom>
          <a:avLst/>
          <a:gdLst/>
          <a:ahLst/>
          <a:cxnLst/>
          <a:rect l="0" t="0" r="0" b="0"/>
          <a:pathLst>
            <a:path>
              <a:moveTo>
                <a:pt x="0" y="1829303"/>
              </a:moveTo>
              <a:lnTo>
                <a:pt x="249976" y="1829303"/>
              </a:lnTo>
              <a:lnTo>
                <a:pt x="249976" y="0"/>
              </a:lnTo>
              <a:lnTo>
                <a:pt x="533589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05C62-405F-4EDE-A4A1-48F27BD12BAA}">
      <dsp:nvSpPr>
        <dsp:cNvPr id="0" name=""/>
        <dsp:cNvSpPr/>
      </dsp:nvSpPr>
      <dsp:spPr>
        <a:xfrm>
          <a:off x="1904994" y="1830630"/>
          <a:ext cx="2836129" cy="8650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Weight category(BMI) Prediction system:</a:t>
          </a:r>
          <a:endParaRPr lang="en-US" sz="2000" kern="1200"/>
        </a:p>
      </dsp:txBody>
      <dsp:txXfrm>
        <a:off x="1904994" y="1830630"/>
        <a:ext cx="2836129" cy="865019"/>
      </dsp:txXfrm>
    </dsp:sp>
    <dsp:sp modelId="{0A6D4644-15D0-41B8-BF5A-66376ED15B89}">
      <dsp:nvSpPr>
        <dsp:cNvPr id="0" name=""/>
        <dsp:cNvSpPr/>
      </dsp:nvSpPr>
      <dsp:spPr>
        <a:xfrm>
          <a:off x="5274712" y="1326"/>
          <a:ext cx="2836129" cy="8650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Visualizes height, weight, BMI correlations.</a:t>
          </a:r>
          <a:endParaRPr lang="en-US" sz="2000" kern="1200"/>
        </a:p>
      </dsp:txBody>
      <dsp:txXfrm>
        <a:off x="5274712" y="1326"/>
        <a:ext cx="2836129" cy="865019"/>
      </dsp:txXfrm>
    </dsp:sp>
    <dsp:sp modelId="{AA280FDB-F6B8-4CE0-97A1-F8D686B1FDC2}">
      <dsp:nvSpPr>
        <dsp:cNvPr id="0" name=""/>
        <dsp:cNvSpPr/>
      </dsp:nvSpPr>
      <dsp:spPr>
        <a:xfrm>
          <a:off x="5274712" y="1220862"/>
          <a:ext cx="2836129" cy="8650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Trains optimized model with GridSearchCV.</a:t>
          </a:r>
          <a:endParaRPr lang="en-US" sz="2000" kern="1200"/>
        </a:p>
      </dsp:txBody>
      <dsp:txXfrm>
        <a:off x="5274712" y="1220862"/>
        <a:ext cx="2836129" cy="865019"/>
      </dsp:txXfrm>
    </dsp:sp>
    <dsp:sp modelId="{C5AA3DAC-F31D-48D5-930E-BE708A6FE289}">
      <dsp:nvSpPr>
        <dsp:cNvPr id="0" name=""/>
        <dsp:cNvSpPr/>
      </dsp:nvSpPr>
      <dsp:spPr>
        <a:xfrm>
          <a:off x="5274712" y="2440398"/>
          <a:ext cx="2836129" cy="8650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Predicts BMI via user-friendly GUI function.</a:t>
          </a:r>
          <a:endParaRPr lang="en-US" sz="2000" kern="1200"/>
        </a:p>
      </dsp:txBody>
      <dsp:txXfrm>
        <a:off x="5274712" y="2440398"/>
        <a:ext cx="2836129" cy="865019"/>
      </dsp:txXfrm>
    </dsp:sp>
    <dsp:sp modelId="{F097B7B4-49DB-4511-A816-D5BEA1754C39}">
      <dsp:nvSpPr>
        <dsp:cNvPr id="0" name=""/>
        <dsp:cNvSpPr/>
      </dsp:nvSpPr>
      <dsp:spPr>
        <a:xfrm>
          <a:off x="5274712" y="3659933"/>
          <a:ext cx="2836129" cy="8650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Seamlessly integrates data processing, ML, and user interaction.</a:t>
          </a:r>
          <a:endParaRPr lang="en-US" sz="2000" kern="1200"/>
        </a:p>
      </dsp:txBody>
      <dsp:txXfrm>
        <a:off x="5274712" y="3659933"/>
        <a:ext cx="2836129" cy="865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10883-74DE-455D-902A-9E6DA1BC3528}">
      <dsp:nvSpPr>
        <dsp:cNvPr id="0" name=""/>
        <dsp:cNvSpPr/>
      </dsp:nvSpPr>
      <dsp:spPr>
        <a:xfrm>
          <a:off x="0" y="94635"/>
          <a:ext cx="3452812" cy="2071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1" i="0" kern="1200" dirty="0">
              <a:solidFill>
                <a:schemeClr val="tx1"/>
              </a:solidFill>
              <a:latin typeface="Arial MT"/>
            </a:rPr>
            <a:t>Scalability and Deployment:</a:t>
          </a:r>
          <a:endParaRPr lang="en-IN" sz="2400" b="0" i="0" kern="1200" dirty="0">
            <a:solidFill>
              <a:schemeClr val="tx1"/>
            </a:solidFill>
            <a:latin typeface="Arial MT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 dirty="0">
              <a:solidFill>
                <a:schemeClr val="tx1"/>
              </a:solidFill>
              <a:latin typeface="Arial MT"/>
            </a:rPr>
            <a:t>Ensure scalability and consider deployment options</a:t>
          </a:r>
          <a:endParaRPr lang="en-US" sz="2400" b="1" kern="1200" dirty="0">
            <a:solidFill>
              <a:schemeClr val="tx1"/>
            </a:solidFill>
            <a:latin typeface="Arial MT"/>
          </a:endParaRPr>
        </a:p>
      </dsp:txBody>
      <dsp:txXfrm>
        <a:off x="0" y="94635"/>
        <a:ext cx="3452812" cy="2071687"/>
      </dsp:txXfrm>
    </dsp:sp>
    <dsp:sp modelId="{F5858B2C-3D67-4D74-B0D6-C203786E1A73}">
      <dsp:nvSpPr>
        <dsp:cNvPr id="0" name=""/>
        <dsp:cNvSpPr/>
      </dsp:nvSpPr>
      <dsp:spPr>
        <a:xfrm>
          <a:off x="3760009" y="53346"/>
          <a:ext cx="3452812" cy="2071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  <a:latin typeface="Arial MT"/>
            </a:rPr>
            <a:t>Data Handling: </a:t>
          </a:r>
          <a:r>
            <a:rPr lang="en-IN" sz="2800" kern="1200" dirty="0">
              <a:solidFill>
                <a:schemeClr val="tx1"/>
              </a:solidFill>
              <a:latin typeface="Arial MT"/>
            </a:rPr>
            <a:t>Load, explore, visualize with Pandas and Seaborn.</a:t>
          </a:r>
        </a:p>
      </dsp:txBody>
      <dsp:txXfrm>
        <a:off x="3760009" y="53346"/>
        <a:ext cx="3452812" cy="2071687"/>
      </dsp:txXfrm>
    </dsp:sp>
    <dsp:sp modelId="{78CC0A6B-5D07-468C-8594-CB8D0247D7B6}">
      <dsp:nvSpPr>
        <dsp:cNvPr id="0" name=""/>
        <dsp:cNvSpPr/>
      </dsp:nvSpPr>
      <dsp:spPr>
        <a:xfrm>
          <a:off x="7596187" y="18811"/>
          <a:ext cx="3452812" cy="2071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>
              <a:solidFill>
                <a:schemeClr val="tx1"/>
              </a:solidFill>
              <a:latin typeface="Arial MT"/>
            </a:rPr>
            <a:t>Preprocessing: </a:t>
          </a:r>
          <a:r>
            <a:rPr lang="en-IN" sz="2800" kern="1200">
              <a:solidFill>
                <a:schemeClr val="tx1"/>
              </a:solidFill>
              <a:latin typeface="Arial MT"/>
            </a:rPr>
            <a:t>Categorize BMI, one-hot encode gender, standardize.</a:t>
          </a:r>
          <a:endParaRPr lang="en-IN" sz="2800" kern="1200" dirty="0">
            <a:solidFill>
              <a:schemeClr val="tx1"/>
            </a:solidFill>
            <a:latin typeface="Arial MT"/>
          </a:endParaRPr>
        </a:p>
      </dsp:txBody>
      <dsp:txXfrm>
        <a:off x="7596187" y="18811"/>
        <a:ext cx="3452812" cy="2071687"/>
      </dsp:txXfrm>
    </dsp:sp>
    <dsp:sp modelId="{CE0E8719-831B-4FCC-AD5F-0F6139D1D341}">
      <dsp:nvSpPr>
        <dsp:cNvPr id="0" name=""/>
        <dsp:cNvSpPr/>
      </dsp:nvSpPr>
      <dsp:spPr>
        <a:xfrm>
          <a:off x="0" y="2435780"/>
          <a:ext cx="3452812" cy="2071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tx1"/>
              </a:solidFill>
              <a:latin typeface="Arial MT"/>
            </a:rPr>
            <a:t>Model Training: </a:t>
          </a:r>
          <a:r>
            <a:rPr lang="en-IN" sz="2800" kern="1200" dirty="0">
              <a:solidFill>
                <a:schemeClr val="tx1"/>
              </a:solidFill>
              <a:latin typeface="Arial MT"/>
            </a:rPr>
            <a:t>Split data, Random Forest, optimize with GridSearchCV.</a:t>
          </a:r>
        </a:p>
      </dsp:txBody>
      <dsp:txXfrm>
        <a:off x="0" y="2435780"/>
        <a:ext cx="3452812" cy="2071687"/>
      </dsp:txXfrm>
    </dsp:sp>
    <dsp:sp modelId="{A8AA63AF-85EE-46F4-9A28-C67F59637410}">
      <dsp:nvSpPr>
        <dsp:cNvPr id="0" name=""/>
        <dsp:cNvSpPr/>
      </dsp:nvSpPr>
      <dsp:spPr>
        <a:xfrm>
          <a:off x="3798093" y="2435780"/>
          <a:ext cx="3452812" cy="2071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>
              <a:solidFill>
                <a:schemeClr val="tx1"/>
              </a:solidFill>
              <a:latin typeface="Arial MT"/>
            </a:rPr>
            <a:t>Evaluation: </a:t>
          </a:r>
          <a:r>
            <a:rPr lang="en-IN" sz="2800" kern="1200">
              <a:solidFill>
                <a:schemeClr val="tx1"/>
              </a:solidFill>
              <a:latin typeface="Arial MT"/>
            </a:rPr>
            <a:t>Assess model using classification metrics.</a:t>
          </a:r>
          <a:endParaRPr lang="en-IN" sz="2800" kern="1200" dirty="0">
            <a:solidFill>
              <a:schemeClr val="tx1"/>
            </a:solidFill>
            <a:latin typeface="Arial MT"/>
          </a:endParaRPr>
        </a:p>
      </dsp:txBody>
      <dsp:txXfrm>
        <a:off x="3798093" y="2435780"/>
        <a:ext cx="3452812" cy="2071687"/>
      </dsp:txXfrm>
    </dsp:sp>
    <dsp:sp modelId="{D97A03C6-EF71-4D85-BD9E-30C60F5D38F7}">
      <dsp:nvSpPr>
        <dsp:cNvPr id="0" name=""/>
        <dsp:cNvSpPr/>
      </dsp:nvSpPr>
      <dsp:spPr>
        <a:xfrm>
          <a:off x="7596187" y="2435780"/>
          <a:ext cx="3452812" cy="2071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>
              <a:solidFill>
                <a:schemeClr val="tx1"/>
              </a:solidFill>
              <a:latin typeface="Arial MT"/>
            </a:rPr>
            <a:t>Tkinter GUI: </a:t>
          </a:r>
          <a:r>
            <a:rPr lang="en-IN" sz="2800" kern="1200">
              <a:solidFill>
                <a:schemeClr val="tx1"/>
              </a:solidFill>
              <a:latin typeface="Arial MT"/>
            </a:rPr>
            <a:t>Develop user-friendly BMI prediction interface.</a:t>
          </a:r>
          <a:endParaRPr lang="en-IN" sz="2800" kern="1200" dirty="0">
            <a:solidFill>
              <a:schemeClr val="tx1"/>
            </a:solidFill>
            <a:latin typeface="Arial MT"/>
          </a:endParaRPr>
        </a:p>
      </dsp:txBody>
      <dsp:txXfrm>
        <a:off x="7596187" y="2435780"/>
        <a:ext cx="3452812" cy="2071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C00000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C00000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C00000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7675" y="0"/>
            <a:ext cx="11744324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1639" y="815339"/>
            <a:ext cx="5268721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C00000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6293" y="6144292"/>
            <a:ext cx="342900" cy="29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ts val="2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9" cy="66389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26172" y="3581400"/>
            <a:ext cx="8767763" cy="6517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ts val="4550"/>
              </a:lnSpc>
              <a:spcBef>
                <a:spcPts val="130"/>
              </a:spcBef>
            </a:pPr>
            <a:r>
              <a:rPr lang="en-US" sz="6600" b="1" spc="5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t"/>
                <a:cs typeface="Roboto Lt"/>
              </a:rPr>
              <a:t>MACHINE 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6172" y="5113337"/>
            <a:ext cx="654939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10" dirty="0">
                <a:solidFill>
                  <a:srgbClr val="FF6600"/>
                </a:solidFill>
                <a:latin typeface="Roboto Lt"/>
                <a:cs typeface="Roboto Lt"/>
              </a:rPr>
              <a:t>School</a:t>
            </a:r>
            <a:r>
              <a:rPr sz="2300" spc="-114" dirty="0">
                <a:solidFill>
                  <a:srgbClr val="FF6600"/>
                </a:solidFill>
                <a:latin typeface="Roboto Lt"/>
                <a:cs typeface="Roboto Lt"/>
              </a:rPr>
              <a:t> </a:t>
            </a:r>
            <a:r>
              <a:rPr sz="2300" spc="40" dirty="0">
                <a:solidFill>
                  <a:srgbClr val="FF6600"/>
                </a:solidFill>
                <a:latin typeface="Roboto Lt"/>
                <a:cs typeface="Roboto Lt"/>
              </a:rPr>
              <a:t>of</a:t>
            </a:r>
            <a:r>
              <a:rPr sz="2300" spc="-110" dirty="0">
                <a:solidFill>
                  <a:srgbClr val="FF6600"/>
                </a:solidFill>
                <a:latin typeface="Roboto Lt"/>
                <a:cs typeface="Roboto Lt"/>
              </a:rPr>
              <a:t> </a:t>
            </a:r>
            <a:r>
              <a:rPr sz="2300" spc="-5" dirty="0">
                <a:solidFill>
                  <a:srgbClr val="FF6600"/>
                </a:solidFill>
                <a:latin typeface="Roboto Lt"/>
                <a:cs typeface="Roboto Lt"/>
              </a:rPr>
              <a:t>Computing</a:t>
            </a:r>
            <a:r>
              <a:rPr sz="2300" spc="-10" dirty="0">
                <a:solidFill>
                  <a:srgbClr val="FF6600"/>
                </a:solidFill>
                <a:latin typeface="Roboto Lt"/>
                <a:cs typeface="Roboto Lt"/>
              </a:rPr>
              <a:t> </a:t>
            </a:r>
            <a:r>
              <a:rPr sz="2300" spc="-5" dirty="0">
                <a:solidFill>
                  <a:srgbClr val="FF6600"/>
                </a:solidFill>
                <a:latin typeface="Roboto Lt"/>
                <a:cs typeface="Roboto Lt"/>
              </a:rPr>
              <a:t>and</a:t>
            </a:r>
            <a:r>
              <a:rPr sz="2300" spc="-75" dirty="0">
                <a:solidFill>
                  <a:srgbClr val="FF6600"/>
                </a:solidFill>
                <a:latin typeface="Roboto Lt"/>
                <a:cs typeface="Roboto Lt"/>
              </a:rPr>
              <a:t> </a:t>
            </a:r>
            <a:r>
              <a:rPr sz="2300" spc="25" dirty="0">
                <a:solidFill>
                  <a:srgbClr val="FF6600"/>
                </a:solidFill>
                <a:latin typeface="Roboto Lt"/>
                <a:cs typeface="Roboto Lt"/>
              </a:rPr>
              <a:t>Info</a:t>
            </a:r>
            <a:r>
              <a:rPr lang="en-US" sz="2300" spc="25" dirty="0">
                <a:solidFill>
                  <a:srgbClr val="FF6600"/>
                </a:solidFill>
                <a:latin typeface="Roboto Lt"/>
                <a:cs typeface="Roboto Lt"/>
              </a:rPr>
              <a:t>r</a:t>
            </a:r>
            <a:r>
              <a:rPr sz="2300" spc="25" dirty="0">
                <a:solidFill>
                  <a:srgbClr val="FF6600"/>
                </a:solidFill>
                <a:latin typeface="Roboto Lt"/>
                <a:cs typeface="Roboto Lt"/>
              </a:rPr>
              <a:t>mation</a:t>
            </a:r>
            <a:r>
              <a:rPr sz="2300" spc="-215" dirty="0">
                <a:solidFill>
                  <a:srgbClr val="FF6600"/>
                </a:solidFill>
                <a:latin typeface="Roboto Lt"/>
                <a:cs typeface="Roboto Lt"/>
              </a:rPr>
              <a:t> </a:t>
            </a:r>
            <a:r>
              <a:rPr lang="en-US" sz="2300" spc="90" dirty="0">
                <a:solidFill>
                  <a:srgbClr val="FF6600"/>
                </a:solidFill>
                <a:latin typeface="Roboto Lt"/>
                <a:cs typeface="Roboto Lt"/>
              </a:rPr>
              <a:t>Te</a:t>
            </a:r>
            <a:r>
              <a:rPr sz="2300" spc="90" dirty="0">
                <a:solidFill>
                  <a:srgbClr val="FF6600"/>
                </a:solidFill>
                <a:latin typeface="Roboto Lt"/>
                <a:cs typeface="Roboto Lt"/>
              </a:rPr>
              <a:t>chnology</a:t>
            </a:r>
            <a:endParaRPr sz="2300" dirty="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D811E5-9C22-E84A-55B7-AA545E28A9BC}"/>
              </a:ext>
            </a:extLst>
          </p:cNvPr>
          <p:cNvSpPr txBox="1"/>
          <p:nvPr/>
        </p:nvSpPr>
        <p:spPr>
          <a:xfrm>
            <a:off x="528034" y="302654"/>
            <a:ext cx="1004122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F0F0F"/>
                </a:solidFill>
                <a:latin typeface="Arial MT"/>
              </a:rPr>
              <a:t>Package Installations:</a:t>
            </a:r>
            <a:endParaRPr lang="en-US" sz="2000" dirty="0">
              <a:latin typeface="Arial M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F0F0F"/>
                </a:solidFill>
                <a:latin typeface="Arial MT"/>
              </a:rPr>
              <a:t>Install the required packages using the following commands in your terminal or command prompt: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728F1-FECC-C08C-F21E-B262FAFE36F7}"/>
              </a:ext>
            </a:extLst>
          </p:cNvPr>
          <p:cNvSpPr txBox="1"/>
          <p:nvPr/>
        </p:nvSpPr>
        <p:spPr>
          <a:xfrm>
            <a:off x="522194" y="4556312"/>
            <a:ext cx="109234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MT"/>
              </a:rPr>
              <a:t>Compatibility:</a:t>
            </a:r>
            <a:endParaRPr lang="en-US" sz="2000" dirty="0">
              <a:latin typeface="Arial M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MT"/>
              </a:rPr>
              <a:t>The code should be compatible with Python 3.x versions.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D342AD4B-2FC1-140A-3182-10A9CA92F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26" y="1447800"/>
            <a:ext cx="7340874" cy="3108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2AED6-01BE-31E6-849A-BAC4DEA162D6}"/>
              </a:ext>
            </a:extLst>
          </p:cNvPr>
          <p:cNvSpPr txBox="1"/>
          <p:nvPr/>
        </p:nvSpPr>
        <p:spPr>
          <a:xfrm>
            <a:off x="11460079" y="6141118"/>
            <a:ext cx="526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320" y="304800"/>
            <a:ext cx="45393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b="1" u="sng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F7080-E43F-5BC1-E7CF-4FB6B3A0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264" y="1161840"/>
            <a:ext cx="10972800" cy="5447645"/>
          </a:xfrm>
        </p:spPr>
        <p:txBody>
          <a:bodyPr/>
          <a:lstStyle/>
          <a:p>
            <a:r>
              <a:rPr lang="en-IN" sz="2400" b="1" dirty="0">
                <a:latin typeface="Arial MT"/>
              </a:rPr>
              <a:t>Data Handling: </a:t>
            </a:r>
            <a:r>
              <a:rPr lang="en-IN" sz="2400" dirty="0">
                <a:latin typeface="Arial MT"/>
              </a:rPr>
              <a:t>Loading the dataset.</a:t>
            </a:r>
          </a:p>
          <a:p>
            <a:endParaRPr lang="en-IN" sz="2400" dirty="0">
              <a:latin typeface="Arial MT"/>
            </a:endParaRPr>
          </a:p>
          <a:p>
            <a:endParaRPr lang="en-IN" sz="2400" dirty="0">
              <a:latin typeface="Arial MT"/>
            </a:endParaRPr>
          </a:p>
          <a:p>
            <a:endParaRPr lang="en-IN" sz="2400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r>
              <a:rPr lang="en-IN" sz="2400" b="1" dirty="0">
                <a:latin typeface="Arial MT"/>
              </a:rPr>
              <a:t>Standardization: </a:t>
            </a:r>
            <a:r>
              <a:rPr lang="en-IN" sz="2400" dirty="0">
                <a:latin typeface="Arial MT"/>
              </a:rPr>
              <a:t>standardizing the data using preprocessing module in python </a:t>
            </a: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486267" y="6194424"/>
            <a:ext cx="342900" cy="294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537CE-24C6-6CFD-4017-0667F069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31001"/>
            <a:ext cx="8534400" cy="762000"/>
          </a:xfrm>
          <a:prstGeom prst="rect">
            <a:avLst/>
          </a:prstGeom>
        </p:spPr>
      </p:pic>
      <p:pic>
        <p:nvPicPr>
          <p:cNvPr id="11" name="Picture 10" descr="A close-up of a text">
            <a:extLst>
              <a:ext uri="{FF2B5EF4-FFF2-40B4-BE49-F238E27FC236}">
                <a16:creationId xmlns:a16="http://schemas.microsoft.com/office/drawing/2014/main" id="{EB421121-5FAE-B073-34EA-C9A560B43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55572"/>
            <a:ext cx="85344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DDEA-5309-4AC7-D166-E49E4CE2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28600"/>
            <a:ext cx="4539360" cy="632460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IMPLEMENTATION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FEBE-F014-9D2C-37CE-90161A23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680" y="1066800"/>
            <a:ext cx="10972800" cy="517064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2400" b="1" dirty="0">
                <a:latin typeface="Arial MT"/>
              </a:rPr>
              <a:t>Model Training: </a:t>
            </a:r>
            <a:r>
              <a:rPr lang="en-IN" sz="2400" dirty="0">
                <a:latin typeface="Arial MT"/>
              </a:rPr>
              <a:t>splitting the data and fitting </a:t>
            </a:r>
            <a:r>
              <a:rPr lang="en-IN" sz="2400">
                <a:latin typeface="Arial MT"/>
              </a:rPr>
              <a:t>Randomforest Classifier </a:t>
            </a:r>
            <a:endParaRPr lang="en-IN" sz="2400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r>
              <a:rPr lang="en-IN" sz="2400" b="1" dirty="0">
                <a:latin typeface="Arial MT"/>
              </a:rPr>
              <a:t>Seaborn module for Implot Graph: </a:t>
            </a:r>
            <a:r>
              <a:rPr lang="en-IN" sz="2400" dirty="0">
                <a:latin typeface="Arial MT"/>
              </a:rPr>
              <a:t>sns method uses various attributes to give the best outcome in the form of graph.</a:t>
            </a:r>
          </a:p>
          <a:p>
            <a:endParaRPr lang="en-IN" sz="2400" dirty="0">
              <a:latin typeface="Arial MT"/>
            </a:endParaRPr>
          </a:p>
          <a:p>
            <a:endParaRPr lang="en-IN" sz="2400" dirty="0">
              <a:latin typeface="Arial MT"/>
            </a:endParaRPr>
          </a:p>
          <a:p>
            <a:endParaRPr lang="en-IN" sz="2400" dirty="0">
              <a:latin typeface="Arial MT"/>
            </a:endParaRPr>
          </a:p>
          <a:p>
            <a:endParaRPr lang="en-IN" sz="2400" dirty="0">
              <a:latin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9CA66-DD04-187F-DCBB-235F783CB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76800"/>
            <a:ext cx="8991600" cy="808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761C5-B638-4FE4-19FE-49A0FBCB9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1612224"/>
            <a:ext cx="8534400" cy="2107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DA046-9852-D6DA-3DEF-57C9BB615527}"/>
              </a:ext>
            </a:extLst>
          </p:cNvPr>
          <p:cNvSpPr txBox="1"/>
          <p:nvPr/>
        </p:nvSpPr>
        <p:spPr>
          <a:xfrm>
            <a:off x="11470105" y="6141118"/>
            <a:ext cx="5113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DDEA-5309-4AC7-D166-E49E4CE2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270288"/>
            <a:ext cx="4691760" cy="632460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IMPLEMENTATION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FEBE-F014-9D2C-37CE-90161A23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477328"/>
          </a:xfrm>
        </p:spPr>
        <p:txBody>
          <a:bodyPr/>
          <a:lstStyle/>
          <a:p>
            <a:r>
              <a:rPr lang="en-IN" sz="2400" b="1" dirty="0">
                <a:latin typeface="Arial MT"/>
              </a:rPr>
              <a:t>Evaluation of the data</a:t>
            </a:r>
            <a:r>
              <a:rPr lang="en-IN" sz="2400" dirty="0">
                <a:latin typeface="Arial MT"/>
              </a:rPr>
              <a:t>: For confusion matrix and accuracy score.</a:t>
            </a:r>
          </a:p>
          <a:p>
            <a:endParaRPr lang="en-IN" sz="2400" dirty="0">
              <a:latin typeface="Arial MT"/>
            </a:endParaRPr>
          </a:p>
          <a:p>
            <a:endParaRPr lang="en-IN" sz="2400" dirty="0">
              <a:latin typeface="Arial MT"/>
            </a:endParaRPr>
          </a:p>
          <a:p>
            <a:endParaRPr lang="en-IN" sz="2400" dirty="0">
              <a:latin typeface="Arial MT"/>
            </a:endParaRPr>
          </a:p>
        </p:txBody>
      </p:sp>
      <p:pic>
        <p:nvPicPr>
          <p:cNvPr id="5" name="Picture 4" descr="A close-up of a test&#10;&#10;Description automatically generated">
            <a:extLst>
              <a:ext uri="{FF2B5EF4-FFF2-40B4-BE49-F238E27FC236}">
                <a16:creationId xmlns:a16="http://schemas.microsoft.com/office/drawing/2014/main" id="{3E0C06DE-A100-EF5C-8C88-17EB8BE7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59378"/>
            <a:ext cx="9220200" cy="2746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BD49F-5539-4C3D-68E8-347D289440A6}"/>
              </a:ext>
            </a:extLst>
          </p:cNvPr>
          <p:cNvSpPr txBox="1"/>
          <p:nvPr/>
        </p:nvSpPr>
        <p:spPr>
          <a:xfrm>
            <a:off x="11440026" y="6126079"/>
            <a:ext cx="551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2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4EC7-91A1-3807-2D90-3918530A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76200"/>
            <a:ext cx="4539361" cy="607859"/>
          </a:xfrm>
        </p:spPr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</a:rPr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1FDA-0C00-74DC-3FDF-5817E84E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80" y="838200"/>
            <a:ext cx="10972800" cy="5029200"/>
          </a:xfrm>
        </p:spPr>
        <p:txBody>
          <a:bodyPr/>
          <a:lstStyle/>
          <a:p>
            <a:r>
              <a:rPr lang="en-IN" sz="2400" b="1" dirty="0">
                <a:latin typeface="Arial MT"/>
              </a:rPr>
              <a:t>GUI: </a:t>
            </a:r>
            <a:r>
              <a:rPr lang="en-IN" sz="2400" dirty="0">
                <a:latin typeface="Arial MT"/>
              </a:rPr>
              <a:t>using Tkinter module, created GUI for BMI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42D6AE6-5A57-AF36-F5A0-A55F8D217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1"/>
            <a:ext cx="10439400" cy="464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F2D56-6A82-86D6-5C83-41A5682F75DC}"/>
              </a:ext>
            </a:extLst>
          </p:cNvPr>
          <p:cNvSpPr txBox="1"/>
          <p:nvPr/>
        </p:nvSpPr>
        <p:spPr>
          <a:xfrm>
            <a:off x="11447547" y="6131091"/>
            <a:ext cx="528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8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52400"/>
            <a:ext cx="6688773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b="1" u="sng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RESULTS</a:t>
            </a:r>
            <a:endParaRPr lang="en-IN" b="1" u="sng" spc="-1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486267" y="6194424"/>
            <a:ext cx="342900" cy="294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11494-1F2B-ED9F-95B9-351959DDABC2}"/>
              </a:ext>
            </a:extLst>
          </p:cNvPr>
          <p:cNvSpPr txBox="1"/>
          <p:nvPr/>
        </p:nvSpPr>
        <p:spPr>
          <a:xfrm>
            <a:off x="944086" y="776930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 MT"/>
              </a:rPr>
              <a:t>Implot Graph</a:t>
            </a:r>
          </a:p>
        </p:txBody>
      </p:sp>
      <p:pic>
        <p:nvPicPr>
          <p:cNvPr id="8" name="Picture 7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D354B213-9CE7-FA72-2AFC-738196FD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14" y="1238595"/>
            <a:ext cx="9249886" cy="49056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9919-F5DE-AC5A-1D09-20EDCA0F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639" y="95358"/>
            <a:ext cx="5268721" cy="607859"/>
          </a:xfrm>
        </p:spPr>
        <p:txBody>
          <a:bodyPr/>
          <a:lstStyle/>
          <a:p>
            <a:r>
              <a:rPr lang="en-IN" b="1" u="sng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RESULTS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59F7A-5CD2-69F3-DF3F-BC5C9B0FE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762000"/>
            <a:ext cx="10972800" cy="4062651"/>
          </a:xfrm>
        </p:spPr>
        <p:txBody>
          <a:bodyPr/>
          <a:lstStyle/>
          <a:p>
            <a:r>
              <a:rPr lang="en-IN" sz="2400" b="1" dirty="0">
                <a:latin typeface="Arial MT"/>
              </a:rPr>
              <a:t>Confusion matrix: </a:t>
            </a: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  <a:p>
            <a:r>
              <a:rPr lang="en-IN" sz="2400" b="1" dirty="0">
                <a:latin typeface="Arial MT"/>
              </a:rPr>
              <a:t>Accuracy Score:</a:t>
            </a:r>
          </a:p>
          <a:p>
            <a:endParaRPr lang="en-IN" sz="2400" b="1" dirty="0">
              <a:latin typeface="Arial MT"/>
            </a:endParaRPr>
          </a:p>
          <a:p>
            <a:endParaRPr lang="en-IN" sz="2400" b="1" dirty="0">
              <a:latin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572C9-6C73-A4A0-F7F3-C8E08B44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48" y="1201000"/>
            <a:ext cx="3117052" cy="222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6BDE0-479A-F54D-98A3-F9294EA5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228" y="4191000"/>
            <a:ext cx="7352972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5FC1D-AFE2-C6F6-2E65-1AB242D6D1B5}"/>
              </a:ext>
            </a:extLst>
          </p:cNvPr>
          <p:cNvSpPr txBox="1"/>
          <p:nvPr/>
        </p:nvSpPr>
        <p:spPr>
          <a:xfrm>
            <a:off x="11432506" y="6131092"/>
            <a:ext cx="473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6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E99B-DFD9-874B-E5BB-10993AAE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0"/>
            <a:ext cx="5303520" cy="607859"/>
          </a:xfrm>
        </p:spPr>
        <p:txBody>
          <a:bodyPr/>
          <a:lstStyle/>
          <a:p>
            <a:r>
              <a:rPr lang="en-IN" b="1" u="sng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RESULTS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2531-77DE-3849-AB8C-61FE0759D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762000"/>
            <a:ext cx="5303520" cy="307777"/>
          </a:xfrm>
        </p:spPr>
        <p:txBody>
          <a:bodyPr/>
          <a:lstStyle/>
          <a:p>
            <a:pPr algn="ctr"/>
            <a:r>
              <a:rPr lang="en-IN" sz="2000" b="1" dirty="0">
                <a:latin typeface="Arial MT"/>
              </a:rPr>
              <a:t>Training set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5E2C3-FB65-8137-DB44-34C8E69389B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762000"/>
            <a:ext cx="5303520" cy="307777"/>
          </a:xfrm>
        </p:spPr>
        <p:txBody>
          <a:bodyPr/>
          <a:lstStyle/>
          <a:p>
            <a:pPr algn="ctr"/>
            <a:r>
              <a:rPr lang="en-IN" sz="2000" b="1" dirty="0">
                <a:latin typeface="Arial MT"/>
              </a:rPr>
              <a:t>Test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9B7D3-FC3D-956E-7EA6-1515E0C5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9777"/>
            <a:ext cx="5760720" cy="4810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C81796-3CDB-CBA4-5503-525855E97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0" y="1069777"/>
            <a:ext cx="6126480" cy="4718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21ABE-A58F-3B59-4CEB-4B051460971F}"/>
              </a:ext>
            </a:extLst>
          </p:cNvPr>
          <p:cNvSpPr txBox="1"/>
          <p:nvPr/>
        </p:nvSpPr>
        <p:spPr>
          <a:xfrm>
            <a:off x="11460078" y="6133598"/>
            <a:ext cx="476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59CE-1FF7-5123-1447-98612B60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639" y="125397"/>
            <a:ext cx="5268721" cy="607859"/>
          </a:xfrm>
        </p:spPr>
        <p:txBody>
          <a:bodyPr/>
          <a:lstStyle/>
          <a:p>
            <a:r>
              <a:rPr lang="en-IN" b="1" u="sng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RESULTS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95212-DD75-2173-A4E2-F171181F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914400"/>
            <a:ext cx="10972800" cy="369332"/>
          </a:xfrm>
        </p:spPr>
        <p:txBody>
          <a:bodyPr/>
          <a:lstStyle/>
          <a:p>
            <a:r>
              <a:rPr lang="en-IN" sz="2400" b="1" dirty="0">
                <a:latin typeface="Arial MT"/>
              </a:rPr>
              <a:t>GUI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303B0-C9A3-0436-B040-F1A037756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83732"/>
            <a:ext cx="7391400" cy="4583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79FDD4-D987-E3CE-BC00-AB58EDB399C2}"/>
              </a:ext>
            </a:extLst>
          </p:cNvPr>
          <p:cNvSpPr txBox="1"/>
          <p:nvPr/>
        </p:nvSpPr>
        <p:spPr>
          <a:xfrm>
            <a:off x="11440026" y="6138611"/>
            <a:ext cx="466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E037-FBD6-2432-661B-877BBAA5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304800"/>
            <a:ext cx="5268721" cy="607859"/>
          </a:xfrm>
        </p:spPr>
        <p:txBody>
          <a:bodyPr/>
          <a:lstStyle/>
          <a:p>
            <a:r>
              <a:rPr lang="en-IN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041FD-3086-93B1-EA51-C16F5A1F4035}"/>
              </a:ext>
            </a:extLst>
          </p:cNvPr>
          <p:cNvSpPr txBox="1"/>
          <p:nvPr/>
        </p:nvSpPr>
        <p:spPr>
          <a:xfrm>
            <a:off x="2438400" y="1961837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800" dirty="0">
                <a:latin typeface="Arial MT "/>
                <a:hlinkClick r:id="rId2"/>
              </a:rPr>
              <a:t>https://stackoverflow.com/</a:t>
            </a:r>
            <a:endParaRPr lang="en-IN" sz="2800" dirty="0">
              <a:latin typeface="Arial MT "/>
            </a:endParaRPr>
          </a:p>
          <a:p>
            <a:r>
              <a:rPr lang="en-IN" sz="2800" dirty="0">
                <a:latin typeface="Arial MT "/>
                <a:hlinkClick r:id="rId3"/>
              </a:rPr>
              <a:t>https://www.geeksforgeeks.org/</a:t>
            </a:r>
            <a:endParaRPr lang="en-IN" sz="2800" dirty="0">
              <a:latin typeface="Arial MT "/>
            </a:endParaRPr>
          </a:p>
          <a:p>
            <a:r>
              <a:rPr lang="en-IN" sz="2800" dirty="0">
                <a:latin typeface="Arial MT "/>
                <a:hlinkClick r:id="rId4"/>
              </a:rPr>
              <a:t>https://www.w3schools.com/</a:t>
            </a:r>
            <a:endParaRPr lang="en-IN" sz="2800" dirty="0">
              <a:latin typeface="Arial MT 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E3B3A-5BC2-133A-F463-320220638936}"/>
              </a:ext>
            </a:extLst>
          </p:cNvPr>
          <p:cNvSpPr txBox="1"/>
          <p:nvPr/>
        </p:nvSpPr>
        <p:spPr>
          <a:xfrm>
            <a:off x="11445039" y="6146131"/>
            <a:ext cx="594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2128" y="152400"/>
            <a:ext cx="5268721" cy="1223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920" b="1" u="sng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OF THE 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2915" y="6184397"/>
            <a:ext cx="20637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sz="1800" dirty="0">
                <a:latin typeface="Roboto Lt"/>
                <a:cs typeface="Roboto Lt"/>
              </a:rPr>
              <a:t>2</a:t>
            </a:fld>
            <a:endParaRPr sz="1800">
              <a:latin typeface="Roboto Lt"/>
              <a:cs typeface="Roboto 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6A893-3B23-571F-F934-FC2BD519FF90}"/>
              </a:ext>
            </a:extLst>
          </p:cNvPr>
          <p:cNvSpPr txBox="1"/>
          <p:nvPr/>
        </p:nvSpPr>
        <p:spPr>
          <a:xfrm>
            <a:off x="2665" y="1710490"/>
            <a:ext cx="11845543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/>
              </a:rPr>
              <a:t>WEIGHT CATEGORY PREDICTION</a:t>
            </a:r>
            <a:endParaRPr lang="en-US" dirty="0"/>
          </a:p>
          <a:p>
            <a:pPr algn="ctr"/>
            <a:r>
              <a:rPr lang="en-US" sz="32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/>
              </a:rPr>
              <a:t> USING 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algn="ctr"/>
            <a:r>
              <a:rPr lang="en-US" sz="32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/>
              </a:rPr>
              <a:t>RANDOM FOREST ALGORITHM</a:t>
            </a:r>
            <a:endParaRPr lang="en-US" dirty="0">
              <a:ea typeface="Calibri"/>
              <a:cs typeface="Calibri"/>
            </a:endParaRPr>
          </a:p>
          <a:p>
            <a:pPr algn="ctr"/>
            <a:endParaRPr lang="en-US" sz="32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5867398"/>
            <a:ext cx="11639550" cy="914400"/>
            <a:chOff x="514350" y="5867398"/>
            <a:chExt cx="11639550" cy="914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6381750"/>
              <a:ext cx="809625" cy="142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900" y="5867398"/>
              <a:ext cx="11430000" cy="914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0442" y="2005"/>
            <a:ext cx="10972800" cy="6169638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 algn="ctr">
              <a:spcBef>
                <a:spcPts val="110"/>
              </a:spcBef>
            </a:pPr>
            <a:r>
              <a:rPr lang="en-US" sz="8800" dirty="0">
                <a:latin typeface="Copperplate Gothic Bold"/>
              </a:rPr>
              <a:t>THANK YOU</a:t>
            </a:r>
            <a:br>
              <a:rPr lang="en-US" sz="8800" dirty="0">
                <a:latin typeface="Copperplate Gothic Bold" panose="020E0705020206020404" pitchFamily="34" charset="0"/>
              </a:rPr>
            </a:br>
            <a:r>
              <a:rPr lang="en-US" sz="2400" dirty="0">
                <a:latin typeface="Arial MT"/>
              </a:rPr>
              <a:t> </a:t>
            </a:r>
            <a:br>
              <a:rPr lang="en-US" sz="2400" dirty="0">
                <a:latin typeface="Arial MT"/>
              </a:rPr>
            </a:br>
            <a:r>
              <a:rPr lang="en-US" sz="2400" dirty="0">
                <a:latin typeface="Arial MT"/>
              </a:rPr>
              <a:t>										</a:t>
            </a:r>
            <a:br>
              <a:rPr lang="en-US" sz="8800" dirty="0">
                <a:latin typeface="Copperplate Gothic Bold" panose="020E0705020206020404" pitchFamily="34" charset="0"/>
              </a:rPr>
            </a:br>
            <a:br>
              <a:rPr lang="en-US" sz="8800" dirty="0">
                <a:latin typeface="Copperplate Gothic Bold" panose="020E0705020206020404" pitchFamily="34" charset="0"/>
              </a:rPr>
            </a:br>
            <a:br>
              <a:rPr lang="en-US" sz="8800" dirty="0">
                <a:latin typeface="Copperplate Gothic Bold" panose="020E0705020206020404" pitchFamily="34" charset="0"/>
              </a:rPr>
            </a:br>
            <a:r>
              <a:rPr lang="en-US" sz="8800" dirty="0">
                <a:latin typeface="Copperplate Gothic Bold"/>
              </a:rPr>
              <a:t>                                </a:t>
            </a:r>
            <a:endParaRPr sz="8800" dirty="0">
              <a:latin typeface="Copperplate Gothic Bold" panose="020E07050202060204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A12AB-B21E-D4F2-4B44-2BFE2E53E9D6}"/>
              </a:ext>
            </a:extLst>
          </p:cNvPr>
          <p:cNvSpPr txBox="1"/>
          <p:nvPr/>
        </p:nvSpPr>
        <p:spPr>
          <a:xfrm>
            <a:off x="10439400" y="4343400"/>
            <a:ext cx="236871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Arial MT "/>
                <a:ea typeface="Calibri"/>
                <a:cs typeface="Calibri"/>
              </a:rPr>
              <a:t>R21EJ120</a:t>
            </a:r>
          </a:p>
          <a:p>
            <a:r>
              <a:rPr lang="en-US" sz="2000" dirty="0">
                <a:solidFill>
                  <a:srgbClr val="C00000"/>
                </a:solidFill>
                <a:latin typeface="Arial MT "/>
                <a:ea typeface="Calibri"/>
                <a:cs typeface="Calibri"/>
              </a:rPr>
              <a:t>R21EJ125</a:t>
            </a:r>
          </a:p>
          <a:p>
            <a:r>
              <a:rPr lang="en-US" sz="2000" dirty="0">
                <a:solidFill>
                  <a:srgbClr val="C00000"/>
                </a:solidFill>
                <a:latin typeface="Arial MT "/>
                <a:ea typeface="Calibri"/>
                <a:cs typeface="Calibri"/>
              </a:rPr>
              <a:t>R21EJ126</a:t>
            </a:r>
          </a:p>
          <a:p>
            <a:r>
              <a:rPr lang="en-US" sz="2000" dirty="0">
                <a:solidFill>
                  <a:srgbClr val="C00000"/>
                </a:solidFill>
                <a:latin typeface="Arial MT "/>
                <a:ea typeface="Calibri"/>
                <a:cs typeface="Calibri"/>
              </a:rPr>
              <a:t>R21EJ127</a:t>
            </a:r>
          </a:p>
          <a:p>
            <a:r>
              <a:rPr lang="en-US" sz="2000" dirty="0">
                <a:solidFill>
                  <a:srgbClr val="C00000"/>
                </a:solidFill>
                <a:latin typeface="Arial MT "/>
                <a:ea typeface="Calibri"/>
                <a:cs typeface="Calibri"/>
              </a:rPr>
              <a:t>R21EJ143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04800"/>
            <a:ext cx="6764973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b="1" u="sng" spc="1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IN" b="1" u="sng" spc="1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2942" y="6194424"/>
            <a:ext cx="20637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lang="en-IN" sz="1800" smtClean="0">
                <a:latin typeface="Roboto Lt"/>
                <a:cs typeface="Roboto Lt"/>
              </a:rPr>
              <a:t>3</a:t>
            </a:fld>
            <a:endParaRPr lang="en-IN" sz="1800">
              <a:latin typeface="Roboto Lt"/>
              <a:cs typeface="Roboto 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375" y="1105864"/>
            <a:ext cx="10800968" cy="4959178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241300" indent="-228600" algn="just">
              <a:lnSpc>
                <a:spcPct val="15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10" dirty="0">
                <a:latin typeface="Arial MT"/>
                <a:cs typeface="Calibri"/>
              </a:rPr>
              <a:t>Abstract</a:t>
            </a:r>
            <a:endParaRPr lang="en-IN" sz="2400" spc="10" dirty="0">
              <a:latin typeface="Arial MT"/>
              <a:cs typeface="Calibri"/>
            </a:endParaRPr>
          </a:p>
          <a:p>
            <a:pPr marL="241300" indent="-228600" algn="just">
              <a:lnSpc>
                <a:spcPct val="15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400" spc="10" dirty="0">
                <a:latin typeface="Arial MT"/>
                <a:cs typeface="Calibri"/>
              </a:rPr>
              <a:t>Introduction</a:t>
            </a:r>
            <a:endParaRPr lang="en-IN" sz="2400" dirty="0">
              <a:latin typeface="Arial MT"/>
              <a:cs typeface="Calibri"/>
            </a:endParaRPr>
          </a:p>
          <a:p>
            <a:pPr marL="241300" indent="-228600" algn="just">
              <a:lnSpc>
                <a:spcPct val="15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Calibri"/>
              </a:rPr>
              <a:t>Objectives</a:t>
            </a:r>
            <a:endParaRPr lang="en-IN" sz="2400" spc="-60" dirty="0">
              <a:latin typeface="Arial MT"/>
              <a:cs typeface="Calibri"/>
            </a:endParaRPr>
          </a:p>
          <a:p>
            <a:pPr marL="241300" indent="-228600" algn="just">
              <a:lnSpc>
                <a:spcPct val="15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40" dirty="0">
                <a:latin typeface="Arial MT"/>
                <a:cs typeface="Calibri"/>
              </a:rPr>
              <a:t> </a:t>
            </a:r>
            <a:r>
              <a:rPr sz="2400" spc="-5" dirty="0">
                <a:latin typeface="Arial MT"/>
                <a:cs typeface="Calibri"/>
              </a:rPr>
              <a:t>Problem</a:t>
            </a:r>
            <a:r>
              <a:rPr sz="2400" spc="-10" dirty="0">
                <a:latin typeface="Arial MT"/>
                <a:cs typeface="Calibri"/>
              </a:rPr>
              <a:t> </a:t>
            </a:r>
            <a:r>
              <a:rPr sz="2400" spc="5" dirty="0">
                <a:latin typeface="Arial MT"/>
                <a:cs typeface="Calibri"/>
              </a:rPr>
              <a:t>Definition</a:t>
            </a:r>
            <a:endParaRPr lang="en-IN" sz="2400" spc="5" dirty="0">
              <a:latin typeface="Arial MT"/>
              <a:cs typeface="Calibri"/>
            </a:endParaRPr>
          </a:p>
          <a:p>
            <a:pPr marL="241300" indent="-228600" algn="just">
              <a:lnSpc>
                <a:spcPct val="15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400" spc="5" dirty="0">
                <a:latin typeface="Arial MT"/>
                <a:cs typeface="Calibri"/>
              </a:rPr>
              <a:t>System design</a:t>
            </a:r>
            <a:endParaRPr lang="en-IN" sz="2400" dirty="0">
              <a:latin typeface="Arial MT"/>
              <a:cs typeface="Calibri"/>
            </a:endParaRPr>
          </a:p>
          <a:p>
            <a:pPr marL="241300" indent="-228600" algn="just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Calibri"/>
              </a:rPr>
              <a:t>System</a:t>
            </a:r>
            <a:r>
              <a:rPr sz="2400" spc="135" dirty="0">
                <a:latin typeface="Arial MT"/>
                <a:cs typeface="Calibri"/>
              </a:rPr>
              <a:t> </a:t>
            </a:r>
            <a:r>
              <a:rPr sz="2400" spc="-10" dirty="0">
                <a:latin typeface="Arial MT"/>
                <a:cs typeface="Calibri"/>
              </a:rPr>
              <a:t>Requirements</a:t>
            </a:r>
            <a:endParaRPr lang="en-IN" sz="2400" dirty="0">
              <a:latin typeface="Arial MT"/>
              <a:cs typeface="Calibri"/>
            </a:endParaRPr>
          </a:p>
          <a:p>
            <a:pPr marL="241300" indent="-228600" algn="just">
              <a:lnSpc>
                <a:spcPct val="150000"/>
              </a:lnSpc>
              <a:spcBef>
                <a:spcPts val="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 dirty="0">
                <a:latin typeface="Arial MT"/>
                <a:cs typeface="Calibri"/>
              </a:rPr>
              <a:t>Implementation</a:t>
            </a:r>
            <a:endParaRPr lang="en-IN" sz="2400" dirty="0">
              <a:latin typeface="Arial MT"/>
              <a:cs typeface="Calibri"/>
            </a:endParaRPr>
          </a:p>
          <a:p>
            <a:pPr marL="241300" indent="-228600" algn="just">
              <a:lnSpc>
                <a:spcPct val="15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5" dirty="0">
                <a:latin typeface="Arial MT"/>
                <a:cs typeface="Calibri"/>
              </a:rPr>
              <a:t> </a:t>
            </a:r>
            <a:r>
              <a:rPr sz="2400" spc="5" dirty="0">
                <a:latin typeface="Arial MT"/>
                <a:cs typeface="Calibri"/>
              </a:rPr>
              <a:t>Results</a:t>
            </a:r>
            <a:endParaRPr lang="en-IN" sz="2400" spc="5" dirty="0">
              <a:latin typeface="Arial MT"/>
              <a:cs typeface="Calibri"/>
            </a:endParaRPr>
          </a:p>
          <a:p>
            <a:pPr marL="241300" indent="-228600" algn="just">
              <a:lnSpc>
                <a:spcPct val="15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400" spc="5" dirty="0">
                <a:latin typeface="Arial MT"/>
                <a:cs typeface="Calibri"/>
              </a:rPr>
              <a:t>References</a:t>
            </a:r>
            <a:endParaRPr lang="en-IN" sz="2400" dirty="0">
              <a:latin typeface="Arial MT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121920"/>
            <a:ext cx="5268721" cy="632460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30"/>
              </a:spcBef>
            </a:pPr>
            <a:r>
              <a:rPr lang="en-US" b="0" i="0" u="sng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t"/>
                <a:ea typeface="+mj-ea"/>
                <a:cs typeface="Roboto Lt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endParaRPr lang="en-IN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TextBox 3">
            <a:extLst>
              <a:ext uri="{FF2B5EF4-FFF2-40B4-BE49-F238E27FC236}">
                <a16:creationId xmlns:a16="http://schemas.microsoft.com/office/drawing/2014/main" id="{C1A15B80-B1A6-55D7-3F95-AAD5D8ECE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127014"/>
              </p:ext>
            </p:extLst>
          </p:nvPr>
        </p:nvGraphicFramePr>
        <p:xfrm>
          <a:off x="609600" y="1165860"/>
          <a:ext cx="81534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2B87EE-D3FB-E56D-BAAB-A787D2A4FC02}"/>
              </a:ext>
            </a:extLst>
          </p:cNvPr>
          <p:cNvSpPr txBox="1"/>
          <p:nvPr/>
        </p:nvSpPr>
        <p:spPr>
          <a:xfrm>
            <a:off x="11505197" y="6141118"/>
            <a:ext cx="2631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AB4F-5D96-FA6A-8D47-45EED416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0" y="121920"/>
            <a:ext cx="2971800" cy="632460"/>
          </a:xfrm>
        </p:spPr>
        <p:txBody>
          <a:bodyPr wrap="square"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graphicFrame>
        <p:nvGraphicFramePr>
          <p:cNvPr id="15" name="Text Placeholder 6">
            <a:extLst>
              <a:ext uri="{FF2B5EF4-FFF2-40B4-BE49-F238E27FC236}">
                <a16:creationId xmlns:a16="http://schemas.microsoft.com/office/drawing/2014/main" id="{F22CD819-9383-C44C-074F-F0E9D0C78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268363"/>
              </p:ext>
            </p:extLst>
          </p:nvPr>
        </p:nvGraphicFramePr>
        <p:xfrm>
          <a:off x="629195" y="1165860"/>
          <a:ext cx="99822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CA7E-E90E-7343-66EF-C1F015E3322E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 flipV="1">
            <a:off x="5255623" y="6553200"/>
            <a:ext cx="5303520" cy="805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BBA1E-B935-655F-8AEF-193E308C610B}"/>
              </a:ext>
            </a:extLst>
          </p:cNvPr>
          <p:cNvSpPr txBox="1"/>
          <p:nvPr/>
        </p:nvSpPr>
        <p:spPr>
          <a:xfrm>
            <a:off x="11520237" y="6141117"/>
            <a:ext cx="275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97595"/>
            <a:ext cx="9317364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600" b="1" u="sng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556451" y="6204450"/>
            <a:ext cx="342900" cy="294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9358B1-DD27-7FDF-EED3-B69DE6585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00930"/>
            <a:ext cx="9805055" cy="365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Data Exploration: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Visualize height, weight, BMI correlation.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: One-hot encode gender.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ML Model: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Train Random Forest, optimize.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User-Friendly GUI: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Tkinter for real-time BMI predictions.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Evaluation: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Assess model with key metrics.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Visualization: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Illustrate BMI category distributions.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ABA8-A099-6EDB-8B5B-9B2DB437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304800"/>
            <a:ext cx="6629400" cy="533400"/>
          </a:xfrm>
        </p:spPr>
        <p:txBody>
          <a:bodyPr/>
          <a:lstStyle/>
          <a:p>
            <a:pPr algn="ctr"/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Definition: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5C3A0F-DEF8-BDE9-DC9F-2B0135ED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740931"/>
            <a:ext cx="11049000" cy="316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 MT"/>
              </a:rPr>
              <a:t>Weight Category(BMI)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</a:rPr>
              <a:t> Prediction System Utilizes Random Forest for accurate weight category predictions, incorporating data preprocessing, model training, optimization, and a user-friendly interface with visualizations.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9A08F-A391-EB2B-DFB4-BDBB82C56AB3}"/>
              </a:ext>
            </a:extLst>
          </p:cNvPr>
          <p:cNvSpPr txBox="1"/>
          <p:nvPr/>
        </p:nvSpPr>
        <p:spPr>
          <a:xfrm>
            <a:off x="11487651" y="6148638"/>
            <a:ext cx="2631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121920"/>
            <a:ext cx="5268721" cy="632460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Bef>
                <a:spcPts val="130"/>
              </a:spcBef>
            </a:pPr>
            <a:r>
              <a:rPr lang="en-US" u="sng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 </a:t>
            </a:r>
            <a:endParaRPr lang="en-US" b="0" i="0" u="sng" spc="6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Lt"/>
              <a:ea typeface="+mj-ea"/>
              <a:cs typeface="Roboto 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endParaRPr lang="en-IN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TextBox 3">
            <a:extLst>
              <a:ext uri="{FF2B5EF4-FFF2-40B4-BE49-F238E27FC236}">
                <a16:creationId xmlns:a16="http://schemas.microsoft.com/office/drawing/2014/main" id="{C1A15B80-B1A6-55D7-3F95-AAD5D8ECE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195385"/>
              </p:ext>
            </p:extLst>
          </p:nvPr>
        </p:nvGraphicFramePr>
        <p:xfrm>
          <a:off x="609600" y="1165860"/>
          <a:ext cx="110490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5278DBF-0A0C-767F-FE7E-731297AD5E79}"/>
              </a:ext>
            </a:extLst>
          </p:cNvPr>
          <p:cNvSpPr txBox="1"/>
          <p:nvPr/>
        </p:nvSpPr>
        <p:spPr>
          <a:xfrm>
            <a:off x="11500184" y="6151144"/>
            <a:ext cx="3133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7450773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b="1" u="sng" spc="-1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REQUIREMENTS</a:t>
            </a:r>
            <a:endParaRPr lang="en-IN" b="1" u="sng" spc="3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546425" y="6194424"/>
            <a:ext cx="342900" cy="294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30"/>
              </a:lnSpc>
            </a:pPr>
            <a:fld id="{81D60167-4931-47E6-BA6A-407CBD079E47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A6AE1-DFA7-6EFE-9EA5-AF0BC7968AB6}"/>
              </a:ext>
            </a:extLst>
          </p:cNvPr>
          <p:cNvSpPr txBox="1"/>
          <p:nvPr/>
        </p:nvSpPr>
        <p:spPr>
          <a:xfrm>
            <a:off x="723900" y="1144539"/>
            <a:ext cx="10744200" cy="52937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en-US" sz="2000" b="1" dirty="0">
                <a:latin typeface="Arial MT"/>
                <a:ea typeface="+mn-lt"/>
                <a:cs typeface="+mn-lt"/>
              </a:rPr>
              <a:t>Hardware:</a:t>
            </a:r>
            <a:endParaRPr lang="en-US" sz="2000" dirty="0">
              <a:latin typeface="Arial M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MT"/>
                <a:ea typeface="+mn-lt"/>
                <a:cs typeface="+mn-lt"/>
              </a:rPr>
              <a:t>A modern multicore processor(e.g. Quad-core or higher) for faster computation.</a:t>
            </a:r>
            <a:endParaRPr lang="en-US" sz="2000" dirty="0">
              <a:latin typeface="Arial MT"/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MT"/>
                <a:ea typeface="+mn-lt"/>
                <a:cs typeface="+mn-lt"/>
              </a:rPr>
              <a:t>At least 8GB of RAM, although more may be beneficial for larger datasets.</a:t>
            </a:r>
            <a:endParaRPr lang="en-US" sz="2000" dirty="0">
              <a:latin typeface="Arial MT"/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MT"/>
                <a:ea typeface="+mn-lt"/>
                <a:cs typeface="+mn-lt"/>
              </a:rPr>
              <a:t>Software:</a:t>
            </a:r>
            <a:endParaRPr lang="en-US" sz="2000" dirty="0">
              <a:latin typeface="Arial MT"/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MT"/>
                <a:ea typeface="+mn-lt"/>
                <a:cs typeface="+mn-lt"/>
              </a:rPr>
              <a:t>Python with popular libraries like scikit-learn,NumPy and Pandas for data manipulation and model implementation.</a:t>
            </a:r>
            <a:endParaRPr lang="en-US" sz="2000" dirty="0">
              <a:latin typeface="Arial MT"/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MT"/>
                <a:ea typeface="+mn-lt"/>
                <a:cs typeface="+mn-lt"/>
              </a:rPr>
              <a:t>An integrated development environment(IDE) like Jupyter Notebook or VSCode for code development.</a:t>
            </a:r>
            <a:endParaRPr lang="en-US" sz="2000" dirty="0">
              <a:latin typeface="Arial MT"/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MT"/>
                <a:ea typeface="+mn-lt"/>
                <a:cs typeface="+mn-lt"/>
              </a:rPr>
              <a:t>Random Forest Classifier:</a:t>
            </a:r>
            <a:endParaRPr lang="en-US" sz="2000" dirty="0">
              <a:latin typeface="Arial MT"/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MT"/>
                <a:ea typeface="+mn-lt"/>
                <a:cs typeface="+mn-lt"/>
              </a:rPr>
              <a:t>Utilize scikit-learns implementation of the random forest classifier, which is well optimized and widely used.</a:t>
            </a:r>
            <a:endParaRPr lang="en-US" sz="2000" dirty="0">
              <a:latin typeface="Arial MT"/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MT"/>
                <a:ea typeface="+mn-lt"/>
                <a:cs typeface="+mn-lt"/>
              </a:rPr>
              <a:t>Dataset:</a:t>
            </a:r>
            <a:endParaRPr lang="en-US" sz="2000" dirty="0">
              <a:latin typeface="Arial MT"/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MT"/>
                <a:ea typeface="+mn-lt"/>
                <a:cs typeface="+mn-lt"/>
              </a:rPr>
              <a:t>Ensure your BMI dataset is preprocessed and cleaned, with features and labels approximately formatted for machine learning. </a:t>
            </a:r>
            <a:endParaRPr lang="en-US" sz="2000" dirty="0">
              <a:latin typeface="Arial MT"/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MT"/>
                <a:ea typeface="+mn-lt"/>
                <a:cs typeface="+mn-lt"/>
              </a:rPr>
              <a:t>Storage:</a:t>
            </a:r>
            <a:endParaRPr lang="en-US" sz="2000" dirty="0">
              <a:latin typeface="Arial MT"/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MT"/>
                <a:ea typeface="+mn-lt"/>
                <a:cs typeface="+mn-lt"/>
              </a:rPr>
              <a:t>Have sufficient disk space to store the dataset and any intermediate model files.</a:t>
            </a:r>
            <a:endParaRPr lang="en-US" sz="2000" dirty="0">
              <a:latin typeface="Arial MT"/>
              <a:ea typeface="Calibri"/>
              <a:cs typeface="Calibri"/>
            </a:endParaRPr>
          </a:p>
          <a:p>
            <a:pPr algn="l">
              <a:buAutoNum type="arabicPeriod"/>
            </a:pPr>
            <a:endParaRPr lang="en-US" b="0" i="0" dirty="0">
              <a:effectLst/>
              <a:latin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592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MT</vt:lpstr>
      <vt:lpstr>Arial MT </vt:lpstr>
      <vt:lpstr>Calibri</vt:lpstr>
      <vt:lpstr>Copperplate Gothic Bold</vt:lpstr>
      <vt:lpstr>Roboto Lt</vt:lpstr>
      <vt:lpstr>Wingdings</vt:lpstr>
      <vt:lpstr>Office Theme</vt:lpstr>
      <vt:lpstr>PowerPoint Presentation</vt:lpstr>
      <vt:lpstr>TITLE OF THE PROJECT</vt:lpstr>
      <vt:lpstr>CONTENTS</vt:lpstr>
      <vt:lpstr>ABSTRACT</vt:lpstr>
      <vt:lpstr>Introduction</vt:lpstr>
      <vt:lpstr>OBJECTIVE </vt:lpstr>
      <vt:lpstr>Problem Definition:</vt:lpstr>
      <vt:lpstr>System design </vt:lpstr>
      <vt:lpstr>SYSTEM REQUIREMENTS</vt:lpstr>
      <vt:lpstr>PowerPoint Presentation</vt:lpstr>
      <vt:lpstr>IMPLEMENTATION</vt:lpstr>
      <vt:lpstr>IMPLEMENTATION</vt:lpstr>
      <vt:lpstr>IMPLEMENTATION</vt:lpstr>
      <vt:lpstr>IMPLEMENTATION</vt:lpstr>
      <vt:lpstr>EXPECTED RESULTS</vt:lpstr>
      <vt:lpstr>EXPECTED RESULTS</vt:lpstr>
      <vt:lpstr>EXPECTED RESULTS </vt:lpstr>
      <vt:lpstr>EXPECTED RESULTS </vt:lpstr>
      <vt:lpstr>References</vt:lpstr>
      <vt:lpstr>THANK YOU                                              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Deekshitha K</dc:creator>
  <cp:lastModifiedBy>Nirban Kumar</cp:lastModifiedBy>
  <cp:revision>4</cp:revision>
  <dcterms:created xsi:type="dcterms:W3CDTF">2023-11-16T06:52:29Z</dcterms:created>
  <dcterms:modified xsi:type="dcterms:W3CDTF">2023-11-22T17:11:40Z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2023-11-08T00:00:00Z</vt:filetime>
  </property>
  <property fmtid="{D5CDD505-2E9C-101B-9397-08002B2CF9AE}" pid="3" name="LastSaved">
    <vt:filetime>2023-11-16T00:00:00Z</vt:filetime>
  </property>
</Properties>
</file>