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Allur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2647d28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52647d28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52647d28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52647d28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2647d28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52647d28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52647d28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52647d28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2647d28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2647d28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2647d28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52647d28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2647d28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2647d28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2647d28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52647d28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52647d28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52647d28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2647d28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52647d28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52647d28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52647d28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52647d2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52647d2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BUG TRACKING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293350" y="2713750"/>
            <a:ext cx="75270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63">
                <a:latin typeface="Times New Roman"/>
                <a:ea typeface="Times New Roman"/>
                <a:cs typeface="Times New Roman"/>
                <a:sym typeface="Times New Roman"/>
              </a:rPr>
              <a:t>Group 3: BUG SMASHER</a:t>
            </a:r>
            <a:endParaRPr sz="726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-</a:t>
            </a:r>
            <a:r>
              <a:rPr lang="en" sz="1000"/>
              <a:t>-</a:t>
            </a: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Debarghya Mukherjee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Himanshi Lalwani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Mansi Sevgaonkar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Monali Barange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Nirbhaya Gandi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Prassanth Prasad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Ritika Srivastava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39">
                <a:latin typeface="Times New Roman"/>
                <a:ea typeface="Times New Roman"/>
                <a:cs typeface="Times New Roman"/>
                <a:sym typeface="Times New Roman"/>
              </a:rPr>
              <a:t>Sonali Choudhary</a:t>
            </a: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6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1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460950" y="4422125"/>
            <a:ext cx="82221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0000" cy="4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16675" y="4347424"/>
            <a:ext cx="82221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" y="35975"/>
            <a:ext cx="9017124" cy="43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00" y="42700"/>
            <a:ext cx="6392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ctrTitle"/>
          </p:nvPr>
        </p:nvSpPr>
        <p:spPr>
          <a:xfrm>
            <a:off x="598100" y="1775225"/>
            <a:ext cx="1751700" cy="8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latin typeface="Allura"/>
                <a:ea typeface="Allura"/>
                <a:cs typeface="Allura"/>
                <a:sym typeface="Allura"/>
              </a:rPr>
              <a:t>  </a:t>
            </a:r>
            <a:endParaRPr sz="5300" b="1">
              <a:latin typeface="Allura"/>
              <a:ea typeface="Allura"/>
              <a:cs typeface="Allura"/>
              <a:sym typeface="Allura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598089" y="2715954"/>
            <a:ext cx="866100" cy="1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807250" y="2512000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456624" y="1894172"/>
            <a:ext cx="37989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b="1" dirty="0">
                <a:solidFill>
                  <a:schemeClr val="lt1"/>
                </a:solidFill>
                <a:latin typeface="Allura"/>
                <a:ea typeface="Allura"/>
                <a:cs typeface="Allura"/>
                <a:sym typeface="Allura"/>
              </a:rPr>
              <a:t>Thank You</a:t>
            </a:r>
            <a:endParaRPr sz="6300" b="1" dirty="0">
              <a:solidFill>
                <a:schemeClr val="lt1"/>
              </a:solidFill>
              <a:latin typeface="Allura"/>
              <a:ea typeface="Allura"/>
              <a:cs typeface="Allura"/>
              <a:sym typeface="Allu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419775" y="5266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66075" y="1935750"/>
            <a:ext cx="71832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DIAGRAMMATIC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 idx="4294967295"/>
          </p:nvPr>
        </p:nvSpPr>
        <p:spPr>
          <a:xfrm>
            <a:off x="662125" y="3773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latin typeface="Impact"/>
                <a:ea typeface="Impact"/>
                <a:cs typeface="Impact"/>
                <a:sym typeface="Impact"/>
              </a:rPr>
              <a:t>BUG TRACKING SYSTEM</a:t>
            </a:r>
            <a:endParaRPr sz="43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7700" y="4198025"/>
            <a:ext cx="1494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DETECT</a:t>
            </a:r>
            <a:endParaRPr sz="3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897100" y="4539500"/>
            <a:ext cx="1600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</a:t>
            </a:r>
            <a:endParaRPr sz="3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525300" y="3984600"/>
            <a:ext cx="1359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REPORT</a:t>
            </a:r>
            <a:endParaRPr sz="3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14967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Times New Roman"/>
                <a:ea typeface="Times New Roman"/>
                <a:cs typeface="Times New Roman"/>
                <a:sym typeface="Times New Roman"/>
              </a:rPr>
              <a:t>   Class-Diagram</a:t>
            </a:r>
            <a:endParaRPr sz="136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6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00" y="0"/>
            <a:ext cx="7420149" cy="52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1259700" y="237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598100" y="1327557"/>
            <a:ext cx="8222100" cy="30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0201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Types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Testers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Information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ID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02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imes New Roman"/>
              <a:buChar char="●"/>
            </a:pPr>
            <a:r>
              <a:rPr lang="en" sz="19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Type</a:t>
            </a:r>
            <a:endParaRPr sz="19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ctrTitle"/>
          </p:nvPr>
        </p:nvSpPr>
        <p:spPr>
          <a:xfrm>
            <a:off x="1366425" y="89627"/>
            <a:ext cx="82221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598100" y="1679550"/>
            <a:ext cx="8222100" cy="27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Project ID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Date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(In-progress or Completed)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endParaRPr sz="200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355775" y="4306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76763" y="14247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Bugs, also known as software defects or issues, are problems or anomalies in a software application that cause it to behave unexpectedly or not as intended. They represent deviations from the expected behavior of the software.</a:t>
            </a:r>
            <a:r>
              <a:rPr lang="en" sz="2420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2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20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Bug Tracking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Reporting,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60950" y="4283401"/>
            <a:ext cx="8222100" cy="8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latin typeface="Times New Roman"/>
                <a:ea typeface="Times New Roman"/>
                <a:cs typeface="Times New Roman"/>
                <a:sym typeface="Times New Roman"/>
              </a:rPr>
              <a:t>E-R DIAGRAM</a:t>
            </a:r>
            <a:endParaRPr sz="3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45613" y="4482899"/>
            <a:ext cx="82221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3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" y="57625"/>
            <a:ext cx="9144000" cy="44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Impact</vt:lpstr>
      <vt:lpstr>Times New Roman</vt:lpstr>
      <vt:lpstr>Arial</vt:lpstr>
      <vt:lpstr>Roboto</vt:lpstr>
      <vt:lpstr>Allura</vt:lpstr>
      <vt:lpstr>Geometric</vt:lpstr>
      <vt:lpstr>         BUG TRACKING SYSTEM</vt:lpstr>
      <vt:lpstr>CONTENTS</vt:lpstr>
      <vt:lpstr>BUG TRACKING SYSTEM</vt:lpstr>
      <vt:lpstr>PowerPoint Presentation</vt:lpstr>
      <vt:lpstr>USERS</vt:lpstr>
      <vt:lpstr>PROJECTS</vt:lpstr>
      <vt:lpstr>BUGS</vt:lpstr>
      <vt:lpstr>E-R DIAGRAM</vt:lpstr>
      <vt:lpstr>DASHBOARD</vt:lpstr>
      <vt:lpstr>SIGN UP</vt:lpstr>
      <vt:lpstr>LOGIN PAGE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BUG TRACKING SYSTEM</dc:title>
  <cp:lastModifiedBy>DELL</cp:lastModifiedBy>
  <cp:revision>1</cp:revision>
  <dcterms:modified xsi:type="dcterms:W3CDTF">2023-09-15T02:01:37Z</dcterms:modified>
</cp:coreProperties>
</file>