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3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3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1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994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0970AF-D37C-EC44-95B0-320BD9EC650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C0C945-C3D2-6D44-B66D-18145DBC98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5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BC0F-D8F0-76BC-2953-FF9C89009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IIT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A0BF-07BF-F095-1EFD-88705A3A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99683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Harshit </a:t>
            </a:r>
            <a:r>
              <a:rPr lang="en-US" dirty="0" err="1"/>
              <a:t>mawandia</a:t>
            </a:r>
            <a:r>
              <a:rPr lang="en-US" dirty="0"/>
              <a:t>(2020CS10358) and </a:t>
            </a:r>
          </a:p>
          <a:p>
            <a:r>
              <a:rPr lang="en-US" dirty="0" err="1"/>
              <a:t>nirbhay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(2020CS10365)</a:t>
            </a:r>
          </a:p>
        </p:txBody>
      </p:sp>
    </p:spTree>
    <p:extLst>
      <p:ext uri="{BB962C8B-B14F-4D97-AF65-F5344CB8AC3E}">
        <p14:creationId xmlns:p14="http://schemas.microsoft.com/office/powerpoint/2010/main" val="31900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Start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787057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Two players must be connected to the same network.</a:t>
            </a:r>
          </a:p>
          <a:p>
            <a:r>
              <a:rPr lang="en-US" dirty="0"/>
              <a:t>One player must host the game first, by pressing H key.</a:t>
            </a:r>
          </a:p>
          <a:p>
            <a:r>
              <a:rPr lang="en-US" dirty="0"/>
              <a:t>The other player can join the game by pressing J key.</a:t>
            </a:r>
          </a:p>
          <a:p>
            <a:r>
              <a:rPr lang="en-US" dirty="0"/>
              <a:t>The game begins after J key is pressed.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1F0259E-3FD0-A662-7372-4384E0FD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1156359"/>
            <a:ext cx="5995465" cy="45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Game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0" y="1484915"/>
            <a:ext cx="4168460" cy="47992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Points: (Top left corner) Each player gets 5 points when a task is completed. A player wins when he reaches to 30 points</a:t>
            </a:r>
          </a:p>
          <a:p>
            <a:r>
              <a:rPr lang="en-US" dirty="0"/>
              <a:t>Coins: (Top)Each player earns certain number of coins during tasks which he can spend on riding </a:t>
            </a:r>
            <a:r>
              <a:rPr lang="en-US" dirty="0" err="1"/>
              <a:t>yulus</a:t>
            </a:r>
            <a:r>
              <a:rPr lang="en-US" dirty="0"/>
              <a:t>.</a:t>
            </a:r>
          </a:p>
          <a:p>
            <a:r>
              <a:rPr lang="en-US" dirty="0"/>
              <a:t>Tasks: (Bottom right corner) Complete these in order to win.</a:t>
            </a:r>
          </a:p>
          <a:p>
            <a:r>
              <a:rPr lang="en-US" dirty="0"/>
              <a:t>Opponent score: (Bottom left) So you get the idea of how close the opponent is to winning.</a:t>
            </a:r>
          </a:p>
          <a:p>
            <a:r>
              <a:rPr lang="en-US" dirty="0"/>
              <a:t>Health Bar: (Top right) shows health status. This is constantly decreasing with time</a:t>
            </a:r>
          </a:p>
        </p:txBody>
      </p:sp>
      <p:pic>
        <p:nvPicPr>
          <p:cNvPr id="6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8A2C15F-A0B4-F55B-72EE-1E87FC86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33" y="1808404"/>
            <a:ext cx="5140324" cy="39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79" y="2119411"/>
            <a:ext cx="4976843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Health depleted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79" y="2939858"/>
            <a:ext cx="4168460" cy="2119676"/>
          </a:xfrm>
        </p:spPr>
        <p:txBody>
          <a:bodyPr>
            <a:normAutofit/>
          </a:bodyPr>
          <a:lstStyle/>
          <a:p>
            <a:r>
              <a:rPr lang="en-US" dirty="0"/>
              <a:t>You are sent to the hospital when your health depletes completely.</a:t>
            </a:r>
          </a:p>
          <a:p>
            <a:r>
              <a:rPr lang="en-US" dirty="0"/>
              <a:t>A 20 second penalty is given. You can move after this time only</a:t>
            </a:r>
          </a:p>
          <a:p>
            <a:r>
              <a:rPr lang="en-US" dirty="0"/>
              <a:t>You are respawned at the hospital</a:t>
            </a:r>
          </a:p>
        </p:txBody>
      </p:sp>
      <p:pic>
        <p:nvPicPr>
          <p:cNvPr id="5" name="Picture 4" descr="A picture containing text, sign, scoreboard&#10;&#10;Description automatically generated">
            <a:extLst>
              <a:ext uri="{FF2B5EF4-FFF2-40B4-BE49-F238E27FC236}">
                <a16:creationId xmlns:a16="http://schemas.microsoft.com/office/drawing/2014/main" id="{73474DFE-9DB9-FCE0-A25D-BB8BC941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02" y="2172805"/>
            <a:ext cx="4051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79" y="2119411"/>
            <a:ext cx="4976843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YULU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79" y="2939858"/>
            <a:ext cx="4168460" cy="2119676"/>
          </a:xfrm>
        </p:spPr>
        <p:txBody>
          <a:bodyPr>
            <a:normAutofit/>
          </a:bodyPr>
          <a:lstStyle/>
          <a:p>
            <a:r>
              <a:rPr lang="en-US" dirty="0"/>
              <a:t>Go on a </a:t>
            </a:r>
            <a:r>
              <a:rPr lang="en-US" dirty="0" err="1"/>
              <a:t>yulu</a:t>
            </a:r>
            <a:r>
              <a:rPr lang="en-US" dirty="0"/>
              <a:t> zone to triple your speed for certain amount of time.</a:t>
            </a:r>
          </a:p>
          <a:p>
            <a:r>
              <a:rPr lang="en-US" dirty="0"/>
              <a:t>Riding a </a:t>
            </a:r>
            <a:r>
              <a:rPr lang="en-US" dirty="0" err="1"/>
              <a:t>yulu</a:t>
            </a:r>
            <a:r>
              <a:rPr lang="en-US" dirty="0"/>
              <a:t> costs 5 coins</a:t>
            </a:r>
          </a:p>
        </p:txBody>
      </p:sp>
      <p:pic>
        <p:nvPicPr>
          <p:cNvPr id="6" name="Picture 5" descr="Treemap chart&#10;&#10;Description automatically generated">
            <a:extLst>
              <a:ext uri="{FF2B5EF4-FFF2-40B4-BE49-F238E27FC236}">
                <a16:creationId xmlns:a16="http://schemas.microsoft.com/office/drawing/2014/main" id="{6CE350C7-A4FE-5551-BBA1-E210861B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1" y="2236305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79" y="2119411"/>
            <a:ext cx="4976843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Eateries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79" y="2939858"/>
            <a:ext cx="4168460" cy="2119676"/>
          </a:xfrm>
        </p:spPr>
        <p:txBody>
          <a:bodyPr>
            <a:normAutofit/>
          </a:bodyPr>
          <a:lstStyle/>
          <a:p>
            <a:r>
              <a:rPr lang="en-US" dirty="0"/>
              <a:t>There are numerous eateries present across campus</a:t>
            </a:r>
          </a:p>
          <a:p>
            <a:r>
              <a:rPr lang="en-US" dirty="0"/>
              <a:t>Go to an eatery to replenish your health.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562177A-ECBD-5EDB-9DB8-95A4A335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22" y="2368274"/>
            <a:ext cx="4038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79" y="1640629"/>
            <a:ext cx="5338291" cy="2119676"/>
          </a:xfrm>
        </p:spPr>
        <p:txBody>
          <a:bodyPr anchor="t">
            <a:normAutofit/>
          </a:bodyPr>
          <a:lstStyle/>
          <a:p>
            <a:r>
              <a:rPr lang="en-US" sz="4000" dirty="0"/>
              <a:t>Two player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79" y="2939858"/>
            <a:ext cx="4168460" cy="2119676"/>
          </a:xfrm>
        </p:spPr>
        <p:txBody>
          <a:bodyPr>
            <a:normAutofit/>
          </a:bodyPr>
          <a:lstStyle/>
          <a:p>
            <a:r>
              <a:rPr lang="en-US" dirty="0"/>
              <a:t>Both players can see each others sprite in their map.</a:t>
            </a:r>
          </a:p>
          <a:p>
            <a:r>
              <a:rPr lang="en-US" dirty="0"/>
              <a:t>Opponent score is also visible so that one gets an idea of how close the opponent is to victory.</a:t>
            </a:r>
          </a:p>
        </p:txBody>
      </p:sp>
      <p:pic>
        <p:nvPicPr>
          <p:cNvPr id="6" name="Picture 5" descr="A picture containing Excel&#10;&#10;Description automatically generated">
            <a:extLst>
              <a:ext uri="{FF2B5EF4-FFF2-40B4-BE49-F238E27FC236}">
                <a16:creationId xmlns:a16="http://schemas.microsoft.com/office/drawing/2014/main" id="{1A2D1370-6929-E2E3-5AD7-E50C8DA11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0"/>
          <a:stretch/>
        </p:blipFill>
        <p:spPr>
          <a:xfrm>
            <a:off x="6255027" y="2040834"/>
            <a:ext cx="4038600" cy="30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4FF-7EA4-D01C-19C9-E1BA5FD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94" y="2620697"/>
            <a:ext cx="5338291" cy="2119676"/>
          </a:xfrm>
        </p:spPr>
        <p:txBody>
          <a:bodyPr anchor="t">
            <a:normAutofit/>
          </a:bodyPr>
          <a:lstStyle/>
          <a:p>
            <a:r>
              <a:rPr lang="en-US" sz="4000" dirty="0"/>
              <a:t>Scattered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B46-B5EE-ED40-B9AA-F348E067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28" y="3435208"/>
            <a:ext cx="4168460" cy="2119676"/>
          </a:xfrm>
        </p:spPr>
        <p:txBody>
          <a:bodyPr>
            <a:normAutofit/>
          </a:bodyPr>
          <a:lstStyle/>
          <a:p>
            <a:r>
              <a:rPr lang="en-US" dirty="0"/>
              <a:t>Coins are scattered across the map</a:t>
            </a:r>
          </a:p>
          <a:p>
            <a:r>
              <a:rPr lang="en-US" dirty="0"/>
              <a:t>Collect them to increase your coins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C91012B-DF2F-2A77-5B7F-A9CDD388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85" y="1816100"/>
            <a:ext cx="4051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16AB-BB5B-198E-A950-3AB77A36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screens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92AD53-A3F4-3F6C-D666-6F95019B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521" y="5051678"/>
            <a:ext cx="10178322" cy="896108"/>
          </a:xfrm>
        </p:spPr>
        <p:txBody>
          <a:bodyPr/>
          <a:lstStyle/>
          <a:p>
            <a:r>
              <a:rPr lang="en-US" dirty="0"/>
              <a:t>The above screens are displayed when you win or opponent wins, respectively. </a:t>
            </a:r>
          </a:p>
          <a:p>
            <a:r>
              <a:rPr lang="en-US" dirty="0"/>
              <a:t>This happens when you reach a score of 30. (10 for the demo)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2BDA4C6-927B-AF03-82A6-93A3A06E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687719"/>
            <a:ext cx="8026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32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{C48F5608-3DDF-AC49-9491-BD9C7184F093}tf10001071_mac</Template>
  <TotalTime>46</TotalTime>
  <Words>317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IIT Maze game</vt:lpstr>
      <vt:lpstr>Start screen</vt:lpstr>
      <vt:lpstr>Game begins</vt:lpstr>
      <vt:lpstr>Health depleted</vt:lpstr>
      <vt:lpstr>YULU</vt:lpstr>
      <vt:lpstr>Eateries</vt:lpstr>
      <vt:lpstr>Two player functionality</vt:lpstr>
      <vt:lpstr>Scattered coins</vt:lpstr>
      <vt:lpstr>End 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Maze game</dc:title>
  <dc:creator>Nirbhay Kumar</dc:creator>
  <cp:lastModifiedBy>Nirbhay Kumar</cp:lastModifiedBy>
  <cp:revision>3</cp:revision>
  <dcterms:created xsi:type="dcterms:W3CDTF">2022-05-07T14:05:07Z</dcterms:created>
  <dcterms:modified xsi:type="dcterms:W3CDTF">2022-05-07T15:41:33Z</dcterms:modified>
</cp:coreProperties>
</file>