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AFAFAF"/>
    <a:srgbClr val="FCFCFC"/>
    <a:srgbClr val="8B78BA"/>
    <a:srgbClr val="B6BBF5"/>
    <a:srgbClr val="C0B5D7"/>
    <a:srgbClr val="6559A3"/>
    <a:srgbClr val="9E95D4"/>
    <a:srgbClr val="FAFAFA"/>
    <a:srgbClr val="3E45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3" autoAdjust="0"/>
    <p:restoredTop sz="94660"/>
  </p:normalViewPr>
  <p:slideViewPr>
    <p:cSldViewPr snapToGrid="0">
      <p:cViewPr>
        <p:scale>
          <a:sx n="150" d="100"/>
          <a:sy n="150" d="100"/>
        </p:scale>
        <p:origin x="1746" y="10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4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86" indent="0" algn="ctr">
              <a:buNone/>
              <a:defRPr sz="1499"/>
            </a:lvl2pPr>
            <a:lvl3pPr marL="685771" indent="0" algn="ctr">
              <a:buNone/>
              <a:defRPr sz="1351"/>
            </a:lvl3pPr>
            <a:lvl4pPr marL="1028657" indent="0" algn="ctr">
              <a:buNone/>
              <a:defRPr sz="1200"/>
            </a:lvl4pPr>
            <a:lvl5pPr marL="1371543" indent="0" algn="ctr">
              <a:buNone/>
              <a:defRPr sz="1200"/>
            </a:lvl5pPr>
            <a:lvl6pPr marL="1714428" indent="0" algn="ctr">
              <a:buNone/>
              <a:defRPr sz="1200"/>
            </a:lvl6pPr>
            <a:lvl7pPr marL="2057314" indent="0" algn="ctr">
              <a:buNone/>
              <a:defRPr sz="1200"/>
            </a:lvl7pPr>
            <a:lvl8pPr marL="2400200" indent="0" algn="ctr">
              <a:buNone/>
              <a:defRPr sz="1200"/>
            </a:lvl8pPr>
            <a:lvl9pPr marL="2743085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F40-859A-4D8D-8FD8-9B9C6CC4AFF0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0B00-35E6-4E68-9163-22D097CC4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6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F40-859A-4D8D-8FD8-9B9C6CC4AFF0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0B00-35E6-4E68-9163-22D097CC4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5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F40-859A-4D8D-8FD8-9B9C6CC4AFF0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0B00-35E6-4E68-9163-22D097CC4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8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F40-859A-4D8D-8FD8-9B9C6CC4AFF0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0B00-35E6-4E68-9163-22D097CC4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2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469625"/>
            <a:ext cx="5915025" cy="4120620"/>
          </a:xfrm>
        </p:spPr>
        <p:txBody>
          <a:bodyPr anchor="b"/>
          <a:lstStyle>
            <a:lvl1pPr>
              <a:defRPr sz="44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629228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86" indent="0">
              <a:buNone/>
              <a:defRPr sz="1499">
                <a:solidFill>
                  <a:schemeClr val="tx1">
                    <a:tint val="75000"/>
                  </a:schemeClr>
                </a:solidFill>
              </a:defRPr>
            </a:lvl2pPr>
            <a:lvl3pPr marL="685771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4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2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1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8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F40-859A-4D8D-8FD8-9B9C6CC4AFF0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0B00-35E6-4E68-9163-22D097CC4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9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F40-859A-4D8D-8FD8-9B9C6CC4AFF0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0B00-35E6-4E68-9163-22D097CC4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6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527406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428348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6" indent="0">
              <a:buNone/>
              <a:defRPr sz="1499" b="1"/>
            </a:lvl2pPr>
            <a:lvl3pPr marL="685771" indent="0">
              <a:buNone/>
              <a:defRPr sz="1351" b="1"/>
            </a:lvl3pPr>
            <a:lvl4pPr marL="1028657" indent="0">
              <a:buNone/>
              <a:defRPr sz="1200" b="1"/>
            </a:lvl4pPr>
            <a:lvl5pPr marL="1371543" indent="0">
              <a:buNone/>
              <a:defRPr sz="1200" b="1"/>
            </a:lvl5pPr>
            <a:lvl6pPr marL="1714428" indent="0">
              <a:buNone/>
              <a:defRPr sz="1200" b="1"/>
            </a:lvl6pPr>
            <a:lvl7pPr marL="2057314" indent="0">
              <a:buNone/>
              <a:defRPr sz="1200" b="1"/>
            </a:lvl7pPr>
            <a:lvl8pPr marL="2400200" indent="0">
              <a:buNone/>
              <a:defRPr sz="1200" b="1"/>
            </a:lvl8pPr>
            <a:lvl9pPr marL="2743085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618443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428348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6" indent="0">
              <a:buNone/>
              <a:defRPr sz="1499" b="1"/>
            </a:lvl2pPr>
            <a:lvl3pPr marL="685771" indent="0">
              <a:buNone/>
              <a:defRPr sz="1351" b="1"/>
            </a:lvl3pPr>
            <a:lvl4pPr marL="1028657" indent="0">
              <a:buNone/>
              <a:defRPr sz="1200" b="1"/>
            </a:lvl4pPr>
            <a:lvl5pPr marL="1371543" indent="0">
              <a:buNone/>
              <a:defRPr sz="1200" b="1"/>
            </a:lvl5pPr>
            <a:lvl6pPr marL="1714428" indent="0">
              <a:buNone/>
              <a:defRPr sz="1200" b="1"/>
            </a:lvl6pPr>
            <a:lvl7pPr marL="2057314" indent="0">
              <a:buNone/>
              <a:defRPr sz="1200" b="1"/>
            </a:lvl7pPr>
            <a:lvl8pPr marL="2400200" indent="0">
              <a:buNone/>
              <a:defRPr sz="1200" b="1"/>
            </a:lvl8pPr>
            <a:lvl9pPr marL="2743085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618443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F40-859A-4D8D-8FD8-9B9C6CC4AFF0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0B00-35E6-4E68-9163-22D097CC4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5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F40-859A-4D8D-8FD8-9B9C6CC4AFF0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0B00-35E6-4E68-9163-22D097CC4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9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F40-859A-4D8D-8FD8-9B9C6CC4AFF0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0B00-35E6-4E68-9163-22D097CC4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426284"/>
            <a:ext cx="3471863" cy="7039681"/>
          </a:xfrm>
        </p:spPr>
        <p:txBody>
          <a:bodyPr/>
          <a:lstStyle>
            <a:lvl1pPr>
              <a:defRPr sz="2401"/>
            </a:lvl1pPr>
            <a:lvl2pPr>
              <a:defRPr sz="2100"/>
            </a:lvl2pPr>
            <a:lvl3pPr>
              <a:defRPr sz="1800"/>
            </a:lvl3pPr>
            <a:lvl4pPr>
              <a:defRPr sz="1499"/>
            </a:lvl4pPr>
            <a:lvl5pPr>
              <a:defRPr sz="1499"/>
            </a:lvl5pPr>
            <a:lvl6pPr>
              <a:defRPr sz="1499"/>
            </a:lvl6pPr>
            <a:lvl7pPr>
              <a:defRPr sz="1499"/>
            </a:lvl7pPr>
            <a:lvl8pPr>
              <a:defRPr sz="1499"/>
            </a:lvl8pPr>
            <a:lvl9pPr>
              <a:defRPr sz="14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86" indent="0">
              <a:buNone/>
              <a:defRPr sz="1050"/>
            </a:lvl2pPr>
            <a:lvl3pPr marL="685771" indent="0">
              <a:buNone/>
              <a:defRPr sz="900"/>
            </a:lvl3pPr>
            <a:lvl4pPr marL="1028657" indent="0">
              <a:buNone/>
              <a:defRPr sz="750"/>
            </a:lvl4pPr>
            <a:lvl5pPr marL="1371543" indent="0">
              <a:buNone/>
              <a:defRPr sz="750"/>
            </a:lvl5pPr>
            <a:lvl6pPr marL="1714428" indent="0">
              <a:buNone/>
              <a:defRPr sz="750"/>
            </a:lvl6pPr>
            <a:lvl7pPr marL="2057314" indent="0">
              <a:buNone/>
              <a:defRPr sz="750"/>
            </a:lvl7pPr>
            <a:lvl8pPr marL="2400200" indent="0">
              <a:buNone/>
              <a:defRPr sz="750"/>
            </a:lvl8pPr>
            <a:lvl9pPr marL="2743085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F40-859A-4D8D-8FD8-9B9C6CC4AFF0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0B00-35E6-4E68-9163-22D097CC4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5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426284"/>
            <a:ext cx="3471863" cy="7039681"/>
          </a:xfrm>
        </p:spPr>
        <p:txBody>
          <a:bodyPr anchor="t"/>
          <a:lstStyle>
            <a:lvl1pPr marL="0" indent="0">
              <a:buNone/>
              <a:defRPr sz="2401"/>
            </a:lvl1pPr>
            <a:lvl2pPr marL="342886" indent="0">
              <a:buNone/>
              <a:defRPr sz="2100"/>
            </a:lvl2pPr>
            <a:lvl3pPr marL="685771" indent="0">
              <a:buNone/>
              <a:defRPr sz="1800"/>
            </a:lvl3pPr>
            <a:lvl4pPr marL="1028657" indent="0">
              <a:buNone/>
              <a:defRPr sz="1499"/>
            </a:lvl4pPr>
            <a:lvl5pPr marL="1371543" indent="0">
              <a:buNone/>
              <a:defRPr sz="1499"/>
            </a:lvl5pPr>
            <a:lvl6pPr marL="1714428" indent="0">
              <a:buNone/>
              <a:defRPr sz="1499"/>
            </a:lvl6pPr>
            <a:lvl7pPr marL="2057314" indent="0">
              <a:buNone/>
              <a:defRPr sz="1499"/>
            </a:lvl7pPr>
            <a:lvl8pPr marL="2400200" indent="0">
              <a:buNone/>
              <a:defRPr sz="1499"/>
            </a:lvl8pPr>
            <a:lvl9pPr marL="2743085" indent="0">
              <a:buNone/>
              <a:defRPr sz="14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86" indent="0">
              <a:buNone/>
              <a:defRPr sz="1050"/>
            </a:lvl2pPr>
            <a:lvl3pPr marL="685771" indent="0">
              <a:buNone/>
              <a:defRPr sz="900"/>
            </a:lvl3pPr>
            <a:lvl4pPr marL="1028657" indent="0">
              <a:buNone/>
              <a:defRPr sz="750"/>
            </a:lvl4pPr>
            <a:lvl5pPr marL="1371543" indent="0">
              <a:buNone/>
              <a:defRPr sz="750"/>
            </a:lvl5pPr>
            <a:lvl6pPr marL="1714428" indent="0">
              <a:buNone/>
              <a:defRPr sz="750"/>
            </a:lvl6pPr>
            <a:lvl7pPr marL="2057314" indent="0">
              <a:buNone/>
              <a:defRPr sz="750"/>
            </a:lvl7pPr>
            <a:lvl8pPr marL="2400200" indent="0">
              <a:buNone/>
              <a:defRPr sz="750"/>
            </a:lvl8pPr>
            <a:lvl9pPr marL="2743085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5F40-859A-4D8D-8FD8-9B9C6CC4AFF0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0B00-35E6-4E68-9163-22D097CC4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5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527406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C5F40-859A-4D8D-8FD8-9B9C6CC4AFF0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D0B00-35E6-4E68-9163-22D097CC4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7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771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3" indent="-171443" algn="l" defTabSz="685771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9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14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3pPr>
      <a:lvl4pPr marL="1200100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2986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871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57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3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28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71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7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3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28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4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0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085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2A9C3DF-5E2C-E799-58A2-10506BC15D97}"/>
              </a:ext>
            </a:extLst>
          </p:cNvPr>
          <p:cNvSpPr/>
          <p:nvPr/>
        </p:nvSpPr>
        <p:spPr>
          <a:xfrm>
            <a:off x="2030944" y="9226122"/>
            <a:ext cx="931962" cy="18524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DE26C4E0-5FCE-4DB5-A4F8-2E4614F3B65A}"/>
              </a:ext>
            </a:extLst>
          </p:cNvPr>
          <p:cNvSpPr/>
          <p:nvPr/>
        </p:nvSpPr>
        <p:spPr>
          <a:xfrm>
            <a:off x="1992517" y="5380931"/>
            <a:ext cx="931962" cy="18524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59F62665-482E-4E2A-99D8-251B70313EE7}"/>
              </a:ext>
            </a:extLst>
          </p:cNvPr>
          <p:cNvSpPr/>
          <p:nvPr/>
        </p:nvSpPr>
        <p:spPr>
          <a:xfrm>
            <a:off x="2030277" y="8027839"/>
            <a:ext cx="904239" cy="18860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760FD225-33B7-44A3-9461-BA139D23A685}"/>
              </a:ext>
            </a:extLst>
          </p:cNvPr>
          <p:cNvSpPr/>
          <p:nvPr/>
        </p:nvSpPr>
        <p:spPr>
          <a:xfrm>
            <a:off x="1988916" y="2632712"/>
            <a:ext cx="931962" cy="18524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963145-A613-4626-80CD-CBAC8887CD69}"/>
              </a:ext>
            </a:extLst>
          </p:cNvPr>
          <p:cNvSpPr/>
          <p:nvPr/>
        </p:nvSpPr>
        <p:spPr>
          <a:xfrm>
            <a:off x="0" y="5803"/>
            <a:ext cx="6858000" cy="11474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BD3167D-1FE2-4C49-90B5-7C12F86F9832}"/>
              </a:ext>
            </a:extLst>
          </p:cNvPr>
          <p:cNvSpPr/>
          <p:nvPr/>
        </p:nvSpPr>
        <p:spPr>
          <a:xfrm>
            <a:off x="1" y="9073393"/>
            <a:ext cx="1990254" cy="1976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3F64DC5-E874-4C0E-92BB-F4E2ACCB53C5}"/>
              </a:ext>
            </a:extLst>
          </p:cNvPr>
          <p:cNvSpPr/>
          <p:nvPr/>
        </p:nvSpPr>
        <p:spPr>
          <a:xfrm>
            <a:off x="359" y="9381523"/>
            <a:ext cx="1931472" cy="1976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09C5B2D-0ACB-4FB7-85BF-05F0413128E4}"/>
              </a:ext>
            </a:extLst>
          </p:cNvPr>
          <p:cNvSpPr/>
          <p:nvPr/>
        </p:nvSpPr>
        <p:spPr>
          <a:xfrm>
            <a:off x="-2394" y="8760803"/>
            <a:ext cx="1934224" cy="1976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3978" y="123049"/>
            <a:ext cx="1907869" cy="965990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72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094184" y="113999"/>
            <a:ext cx="894604" cy="948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cs typeface="Aharoni" panose="02010803020104030203" pitchFamily="2" charset="-79"/>
              </a:rPr>
              <a:t>DOB 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cs typeface="Aharoni" panose="02010803020104030203" pitchFamily="2" charset="-79"/>
              </a:rPr>
              <a:t>Gender                  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cs typeface="Aharoni" panose="02010803020104030203" pitchFamily="2" charset="-79"/>
              </a:rPr>
              <a:t>Nationality           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cs typeface="Aharoni" panose="02010803020104030203" pitchFamily="2" charset="-79"/>
              </a:rPr>
              <a:t>Marital status    </a:t>
            </a:r>
          </a:p>
          <a:p>
            <a:pPr>
              <a:lnSpc>
                <a:spcPct val="150000"/>
              </a:lnSpc>
            </a:pPr>
            <a:endParaRPr lang="en-US" sz="9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sz="9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sz="9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59315" y="1314270"/>
            <a:ext cx="1347511" cy="197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About me</a:t>
            </a:r>
          </a:p>
        </p:txBody>
      </p:sp>
      <p:sp>
        <p:nvSpPr>
          <p:cNvPr id="6" name="Rectangle 5"/>
          <p:cNvSpPr/>
          <p:nvPr/>
        </p:nvSpPr>
        <p:spPr>
          <a:xfrm>
            <a:off x="2178356" y="1424864"/>
            <a:ext cx="4535666" cy="853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en-US" sz="800" dirty="0">
                <a:solidFill>
                  <a:schemeClr val="tx1"/>
                </a:solidFill>
                <a:ea typeface="Cambria" panose="02040503050406030204" pitchFamily="18" charset="0"/>
              </a:rPr>
              <a:t>       </a:t>
            </a:r>
            <a:r>
              <a:rPr lang="en-US" sz="800" b="0" i="0" dirty="0">
                <a:solidFill>
                  <a:schemeClr val="tx1"/>
                </a:solidFill>
                <a:effectLst/>
              </a:rPr>
              <a:t>Experienced Laravel + </a:t>
            </a:r>
            <a:r>
              <a:rPr lang="en-US" sz="800" b="0" i="0" dirty="0" err="1">
                <a:solidFill>
                  <a:schemeClr val="tx1"/>
                </a:solidFill>
                <a:effectLst/>
              </a:rPr>
              <a:t>vue</a:t>
            </a:r>
            <a:r>
              <a:rPr lang="en-US" sz="800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sz="800" b="0" i="0" dirty="0" err="1">
                <a:solidFill>
                  <a:schemeClr val="tx1"/>
                </a:solidFill>
                <a:effectLst/>
              </a:rPr>
              <a:t>js</a:t>
            </a:r>
            <a:r>
              <a:rPr lang="en-US" sz="800" b="0" i="0" dirty="0">
                <a:solidFill>
                  <a:schemeClr val="tx1"/>
                </a:solidFill>
                <a:effectLst/>
              </a:rPr>
              <a:t> Developer with over three years of hands-on experience in developing web applications</a:t>
            </a:r>
            <a:r>
              <a:rPr lang="en-US" sz="800" dirty="0">
                <a:solidFill>
                  <a:schemeClr val="tx1"/>
                </a:solidFill>
                <a:ea typeface="Cambria" panose="02040503050406030204" pitchFamily="18" charset="0"/>
              </a:rPr>
              <a:t> I believe in smart work. I am self reliant and try to upgrade my self from time to time and also willing help others. Skilled in programming languages and using them for web developing. I have both frontend as well as backend skills. I am kind hearted person. I keep myself calm in pressure situations.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228922" y="2625770"/>
            <a:ext cx="703388" cy="197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Projects</a:t>
            </a:r>
          </a:p>
        </p:txBody>
      </p:sp>
      <p:pic>
        <p:nvPicPr>
          <p:cNvPr id="14" name="Graphic 13" descr="Open folder">
            <a:extLst>
              <a:ext uri="{FF2B5EF4-FFF2-40B4-BE49-F238E27FC236}">
                <a16:creationId xmlns:a16="http://schemas.microsoft.com/office/drawing/2014/main" id="{BFD34ABB-9047-4C1C-8B1F-44A96FFED2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14060" y="2645470"/>
            <a:ext cx="158135" cy="158135"/>
          </a:xfrm>
          <a:prstGeom prst="rect">
            <a:avLst/>
          </a:prstGeom>
        </p:spPr>
      </p:pic>
      <p:pic>
        <p:nvPicPr>
          <p:cNvPr id="4" name="Graphic 3" descr="Graduation cap">
            <a:extLst>
              <a:ext uri="{FF2B5EF4-FFF2-40B4-BE49-F238E27FC236}">
                <a16:creationId xmlns:a16="http://schemas.microsoft.com/office/drawing/2014/main" id="{0BFD42D0-0AFB-4DC5-8F34-254791F5BE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0891" y="8032429"/>
            <a:ext cx="177295" cy="177295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42005FBC-0014-441D-A6E6-242345427403}"/>
              </a:ext>
            </a:extLst>
          </p:cNvPr>
          <p:cNvSpPr txBox="1"/>
          <p:nvPr/>
        </p:nvSpPr>
        <p:spPr>
          <a:xfrm>
            <a:off x="687438" y="4234374"/>
            <a:ext cx="9000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Rounded MT Bold" panose="020F0704030504030204" pitchFamily="34" charset="0"/>
                <a:ea typeface="MS UI Gothic" panose="020B0600070205080204" pitchFamily="34" charset="-128"/>
              </a:rPr>
              <a:t>Education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1902984-449E-4E90-8C63-8F3111F8A469}"/>
              </a:ext>
            </a:extLst>
          </p:cNvPr>
          <p:cNvSpPr txBox="1"/>
          <p:nvPr/>
        </p:nvSpPr>
        <p:spPr>
          <a:xfrm>
            <a:off x="660380" y="6550244"/>
            <a:ext cx="1035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Rounded MT Bold" panose="020F0704030504030204" pitchFamily="34" charset="0"/>
                <a:ea typeface="MS UI Gothic" panose="020B0600070205080204" pitchFamily="34" charset="-128"/>
              </a:rPr>
              <a:t>Languages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2763150-2D7D-4223-9432-FE9112D3AF05}"/>
              </a:ext>
            </a:extLst>
          </p:cNvPr>
          <p:cNvSpPr txBox="1"/>
          <p:nvPr/>
        </p:nvSpPr>
        <p:spPr>
          <a:xfrm>
            <a:off x="745207" y="8176753"/>
            <a:ext cx="781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Rounded MT Bold" panose="020F0704030504030204" pitchFamily="34" charset="0"/>
                <a:ea typeface="MS UI Gothic" panose="020B0600070205080204" pitchFamily="34" charset="-128"/>
              </a:rPr>
              <a:t>Hobbies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08ACA66-A3E5-4B64-8CCB-3B09E6EE542C}"/>
              </a:ext>
            </a:extLst>
          </p:cNvPr>
          <p:cNvSpPr/>
          <p:nvPr/>
        </p:nvSpPr>
        <p:spPr>
          <a:xfrm>
            <a:off x="2091031" y="83628"/>
            <a:ext cx="3052081" cy="4476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pc="3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Nirbhay Hathaliya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D1C19C5-E864-4D7E-BB68-7C0ED9453E2D}"/>
              </a:ext>
            </a:extLst>
          </p:cNvPr>
          <p:cNvSpPr/>
          <p:nvPr/>
        </p:nvSpPr>
        <p:spPr>
          <a:xfrm>
            <a:off x="2612653" y="521402"/>
            <a:ext cx="2116475" cy="284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Laravel + Vue </a:t>
            </a:r>
            <a:r>
              <a:rPr lang="en-US" sz="1200" dirty="0" err="1">
                <a:solidFill>
                  <a:schemeClr val="bg1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Js</a:t>
            </a:r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Developer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6DE427E-28FF-482E-82DE-3CAF005F1746}"/>
              </a:ext>
            </a:extLst>
          </p:cNvPr>
          <p:cNvSpPr/>
          <p:nvPr/>
        </p:nvSpPr>
        <p:spPr>
          <a:xfrm>
            <a:off x="2290791" y="8025039"/>
            <a:ext cx="643725" cy="197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Skills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C85AD67-BC4B-42FF-9386-E1FDD29E720F}"/>
              </a:ext>
            </a:extLst>
          </p:cNvPr>
          <p:cNvSpPr/>
          <p:nvPr/>
        </p:nvSpPr>
        <p:spPr>
          <a:xfrm>
            <a:off x="5815971" y="269358"/>
            <a:ext cx="250632" cy="762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cs typeface="Aharoni" panose="02010803020104030203" pitchFamily="2" charset="-79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cs typeface="Aharoni" panose="02010803020104030203" pitchFamily="2" charset="-79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cs typeface="Aharoni" panose="02010803020104030203" pitchFamily="2" charset="-79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cs typeface="Aharoni" panose="02010803020104030203" pitchFamily="2" charset="-79"/>
              </a:rPr>
              <a:t>:</a:t>
            </a:r>
          </a:p>
          <a:p>
            <a:pPr>
              <a:lnSpc>
                <a:spcPct val="150000"/>
              </a:lnSpc>
            </a:pPr>
            <a:endParaRPr lang="en-US" sz="9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3B4929ED-533C-4648-A2D5-4CDCB5BC850B}"/>
              </a:ext>
            </a:extLst>
          </p:cNvPr>
          <p:cNvSpPr/>
          <p:nvPr/>
        </p:nvSpPr>
        <p:spPr>
          <a:xfrm>
            <a:off x="5965766" y="111506"/>
            <a:ext cx="900604" cy="940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cs typeface="Aharoni" panose="02010803020104030203" pitchFamily="2" charset="-79"/>
              </a:rPr>
              <a:t>30 / Aug / 1998        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cs typeface="Aharoni" panose="02010803020104030203" pitchFamily="2" charset="-79"/>
              </a:rPr>
              <a:t>Male                  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cs typeface="Aharoni" panose="02010803020104030203" pitchFamily="2" charset="-79"/>
              </a:rPr>
              <a:t>Indian           </a:t>
            </a:r>
          </a:p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1"/>
                </a:solidFill>
                <a:cs typeface="Aharoni" panose="02010803020104030203" pitchFamily="2" charset="-79"/>
              </a:rPr>
              <a:t>Married    </a:t>
            </a:r>
          </a:p>
          <a:p>
            <a:pPr>
              <a:lnSpc>
                <a:spcPct val="150000"/>
              </a:lnSpc>
            </a:pPr>
            <a:endParaRPr lang="en-US" sz="9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sz="9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sz="9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569A249-D9B3-46CE-BBA5-D02F043FD5FC}"/>
              </a:ext>
            </a:extLst>
          </p:cNvPr>
          <p:cNvSpPr/>
          <p:nvPr/>
        </p:nvSpPr>
        <p:spPr>
          <a:xfrm>
            <a:off x="2253554" y="4288830"/>
            <a:ext cx="1106515" cy="852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b="1" dirty="0">
                <a:solidFill>
                  <a:schemeClr val="tx1"/>
                </a:solidFill>
              </a:rPr>
              <a:t>Company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b="1" dirty="0">
                <a:solidFill>
                  <a:schemeClr val="tx1"/>
                </a:solidFill>
              </a:rPr>
              <a:t>Address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b="1" dirty="0">
                <a:solidFill>
                  <a:schemeClr val="tx1"/>
                </a:solidFill>
              </a:rPr>
              <a:t>Duration           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b="1" dirty="0">
                <a:solidFill>
                  <a:schemeClr val="tx1"/>
                </a:solidFill>
              </a:rPr>
              <a:t>Project               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3ED8F3D-AA94-4712-B806-849A854547BD}"/>
              </a:ext>
            </a:extLst>
          </p:cNvPr>
          <p:cNvSpPr/>
          <p:nvPr/>
        </p:nvSpPr>
        <p:spPr>
          <a:xfrm>
            <a:off x="3149882" y="4287784"/>
            <a:ext cx="204809" cy="811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612249E-6C1D-4C2E-A346-6F0826FD2F78}"/>
              </a:ext>
            </a:extLst>
          </p:cNvPr>
          <p:cNvSpPr/>
          <p:nvPr/>
        </p:nvSpPr>
        <p:spPr>
          <a:xfrm>
            <a:off x="3329917" y="4283624"/>
            <a:ext cx="3384106" cy="831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800" dirty="0" err="1">
                <a:solidFill>
                  <a:schemeClr val="tx1"/>
                </a:solidFill>
              </a:rPr>
              <a:t>Premexo</a:t>
            </a:r>
            <a:r>
              <a:rPr lang="en-US" sz="800" dirty="0">
                <a:solidFill>
                  <a:schemeClr val="tx1"/>
                </a:solidFill>
              </a:rPr>
              <a:t>  LLP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tx1"/>
                </a:solidFill>
              </a:rPr>
              <a:t>Science city road ,  The Capital, Ahmedabad  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tx1"/>
                </a:solidFill>
              </a:rPr>
              <a:t>4 Months</a:t>
            </a:r>
          </a:p>
          <a:p>
            <a:pPr>
              <a:lnSpc>
                <a:spcPct val="150000"/>
              </a:lnSpc>
            </a:pPr>
            <a:r>
              <a:rPr lang="en-US" sz="800" dirty="0" err="1">
                <a:solidFill>
                  <a:schemeClr val="tx1"/>
                </a:solidFill>
              </a:rPr>
              <a:t>Qikchef</a:t>
            </a:r>
            <a:r>
              <a:rPr lang="en-US" sz="800" dirty="0">
                <a:solidFill>
                  <a:schemeClr val="tx1"/>
                </a:solidFill>
              </a:rPr>
              <a:t> Food Ordering web application  ,   </a:t>
            </a:r>
            <a:r>
              <a:rPr lang="en-US" sz="800" b="1" dirty="0">
                <a:solidFill>
                  <a:schemeClr val="tx1"/>
                </a:solidFill>
              </a:rPr>
              <a:t>Technology :</a:t>
            </a:r>
            <a:r>
              <a:rPr lang="en-US" sz="800" dirty="0">
                <a:solidFill>
                  <a:schemeClr val="tx1"/>
                </a:solidFill>
              </a:rPr>
              <a:t>  Laravel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56CE1FC-A751-4CE0-8878-02E454655964}"/>
              </a:ext>
            </a:extLst>
          </p:cNvPr>
          <p:cNvSpPr txBox="1"/>
          <p:nvPr/>
        </p:nvSpPr>
        <p:spPr>
          <a:xfrm>
            <a:off x="758150" y="2095900"/>
            <a:ext cx="7469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Rounded MT Bold" panose="020F0704030504030204" pitchFamily="34" charset="0"/>
                <a:ea typeface="MS UI Gothic" panose="020B0600070205080204" pitchFamily="34" charset="-128"/>
              </a:rPr>
              <a:t>Contact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A92BFAC-4C3A-4900-A917-A4380287491A}"/>
              </a:ext>
            </a:extLst>
          </p:cNvPr>
          <p:cNvSpPr/>
          <p:nvPr/>
        </p:nvSpPr>
        <p:spPr>
          <a:xfrm>
            <a:off x="368727" y="2489793"/>
            <a:ext cx="1744236" cy="1211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chemeClr val="tx1"/>
                </a:solidFill>
              </a:rPr>
              <a:t>Near by high school , </a:t>
            </a:r>
            <a:r>
              <a:rPr lang="en-US" sz="800" dirty="0" err="1">
                <a:solidFill>
                  <a:schemeClr val="tx1"/>
                </a:solidFill>
              </a:rPr>
              <a:t>Juthal</a:t>
            </a:r>
            <a:r>
              <a:rPr lang="en-US" sz="800" dirty="0">
                <a:solidFill>
                  <a:schemeClr val="tx1"/>
                </a:solidFill>
              </a:rPr>
              <a:t> - 362245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Dist</a:t>
            </a:r>
            <a:r>
              <a:rPr lang="en-US" sz="800" dirty="0">
                <a:solidFill>
                  <a:schemeClr val="tx1"/>
                </a:solidFill>
              </a:rPr>
              <a:t> – Junagadh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8200186326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hathaliyank@gmail.com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https://www.linkedin.com/in/nirbhay-hathaliya-3b9152156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AC15159-7ACF-441D-8548-EBF9872E63EA}"/>
              </a:ext>
            </a:extLst>
          </p:cNvPr>
          <p:cNvSpPr/>
          <p:nvPr/>
        </p:nvSpPr>
        <p:spPr>
          <a:xfrm>
            <a:off x="2260453" y="3128966"/>
            <a:ext cx="2984106" cy="846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800" dirty="0">
                <a:solidFill>
                  <a:schemeClr val="tx1"/>
                </a:solidFill>
              </a:rPr>
              <a:t>School management System ( C# ) , BCA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800" dirty="0">
                <a:solidFill>
                  <a:schemeClr val="tx1"/>
                </a:solidFill>
              </a:rPr>
              <a:t>RTO Management System ( PHP ) , M.C.A - Sem - 3</a:t>
            </a:r>
            <a:r>
              <a:rPr lang="en-US" sz="800" baseline="30000" dirty="0">
                <a:solidFill>
                  <a:schemeClr val="tx1"/>
                </a:solidFill>
              </a:rPr>
              <a:t>rd</a:t>
            </a:r>
            <a:endParaRPr lang="en-US" sz="80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800" dirty="0">
                <a:solidFill>
                  <a:schemeClr val="tx1"/>
                </a:solidFill>
              </a:rPr>
              <a:t>RTO Management System ( Laravel ) , M.C.A - Sem - 6</a:t>
            </a:r>
            <a:r>
              <a:rPr lang="en-US" sz="800" baseline="30000" dirty="0">
                <a:solidFill>
                  <a:schemeClr val="tx1"/>
                </a:solidFill>
              </a:rPr>
              <a:t>th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800" dirty="0">
                <a:solidFill>
                  <a:schemeClr val="tx1"/>
                </a:solidFill>
              </a:rPr>
              <a:t>Farm Corner  ( Django ) , M.C.A - Sem - 6</a:t>
            </a:r>
            <a:r>
              <a:rPr lang="en-US" sz="800" baseline="30000" dirty="0">
                <a:solidFill>
                  <a:schemeClr val="tx1"/>
                </a:solidFill>
              </a:rPr>
              <a:t>th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35" name="Graphic 34" descr="Email">
            <a:extLst>
              <a:ext uri="{FF2B5EF4-FFF2-40B4-BE49-F238E27FC236}">
                <a16:creationId xmlns:a16="http://schemas.microsoft.com/office/drawing/2014/main" id="{BE4D1CDA-763D-4D72-BD13-13E9A8871B9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4561" y="3152582"/>
            <a:ext cx="92203" cy="92203"/>
          </a:xfrm>
          <a:prstGeom prst="rect">
            <a:avLst/>
          </a:prstGeom>
        </p:spPr>
      </p:pic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F95FBBBD-5F22-4FA8-A793-2F1AA23A967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6764" y="2915290"/>
            <a:ext cx="112331" cy="112331"/>
          </a:xfrm>
          <a:prstGeom prst="rect">
            <a:avLst/>
          </a:prstGeom>
        </p:spPr>
      </p:pic>
      <p:pic>
        <p:nvPicPr>
          <p:cNvPr id="15" name="Graphic 14" descr="Marker">
            <a:extLst>
              <a:ext uri="{FF2B5EF4-FFF2-40B4-BE49-F238E27FC236}">
                <a16:creationId xmlns:a16="http://schemas.microsoft.com/office/drawing/2014/main" id="{623DE991-8572-4DCE-984E-1166F409F6F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2598" y="2535586"/>
            <a:ext cx="149512" cy="149512"/>
          </a:xfrm>
          <a:prstGeom prst="rect">
            <a:avLst/>
          </a:prstGeom>
        </p:spPr>
      </p:pic>
      <p:pic>
        <p:nvPicPr>
          <p:cNvPr id="125" name="Graphic 124" descr="Chevron arrows">
            <a:extLst>
              <a:ext uri="{FF2B5EF4-FFF2-40B4-BE49-F238E27FC236}">
                <a16:creationId xmlns:a16="http://schemas.microsoft.com/office/drawing/2014/main" id="{6588FAA5-65D2-4971-90DC-677A02BABBA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3728" y="6951128"/>
            <a:ext cx="131585" cy="131585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C4B49158-4D04-4528-BCDD-944C394B8127}"/>
              </a:ext>
            </a:extLst>
          </p:cNvPr>
          <p:cNvSpPr/>
          <p:nvPr/>
        </p:nvSpPr>
        <p:spPr>
          <a:xfrm>
            <a:off x="399484" y="6944137"/>
            <a:ext cx="1391216" cy="144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Gujarati  ( Mother tongue )</a:t>
            </a:r>
          </a:p>
        </p:txBody>
      </p:sp>
      <p:pic>
        <p:nvPicPr>
          <p:cNvPr id="130" name="Graphic 129" descr="Chevron arrows">
            <a:extLst>
              <a:ext uri="{FF2B5EF4-FFF2-40B4-BE49-F238E27FC236}">
                <a16:creationId xmlns:a16="http://schemas.microsoft.com/office/drawing/2014/main" id="{1A5035BB-A06E-40DD-B0D7-05099E21F42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4143" y="7387233"/>
            <a:ext cx="131585" cy="131585"/>
          </a:xfrm>
          <a:prstGeom prst="rect">
            <a:avLst/>
          </a:prstGeom>
        </p:spPr>
      </p:pic>
      <p:sp>
        <p:nvSpPr>
          <p:cNvPr id="131" name="Rectangle 130">
            <a:extLst>
              <a:ext uri="{FF2B5EF4-FFF2-40B4-BE49-F238E27FC236}">
                <a16:creationId xmlns:a16="http://schemas.microsoft.com/office/drawing/2014/main" id="{50A01499-08DD-4AEF-9382-B74E9F59CC09}"/>
              </a:ext>
            </a:extLst>
          </p:cNvPr>
          <p:cNvSpPr/>
          <p:nvPr/>
        </p:nvSpPr>
        <p:spPr>
          <a:xfrm>
            <a:off x="399484" y="7380902"/>
            <a:ext cx="610166" cy="145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English</a:t>
            </a:r>
          </a:p>
        </p:txBody>
      </p:sp>
      <p:pic>
        <p:nvPicPr>
          <p:cNvPr id="133" name="Graphic 132" descr="Chevron arrows">
            <a:extLst>
              <a:ext uri="{FF2B5EF4-FFF2-40B4-BE49-F238E27FC236}">
                <a16:creationId xmlns:a16="http://schemas.microsoft.com/office/drawing/2014/main" id="{07F88224-A545-4F50-98E3-30CC68730BD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3728" y="7174013"/>
            <a:ext cx="131585" cy="131585"/>
          </a:xfrm>
          <a:prstGeom prst="rect">
            <a:avLst/>
          </a:prstGeom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061AB855-D65B-4814-BAAC-052EDA01A154}"/>
              </a:ext>
            </a:extLst>
          </p:cNvPr>
          <p:cNvSpPr/>
          <p:nvPr/>
        </p:nvSpPr>
        <p:spPr>
          <a:xfrm>
            <a:off x="399484" y="7167022"/>
            <a:ext cx="610166" cy="145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Hindi </a:t>
            </a:r>
          </a:p>
        </p:txBody>
      </p:sp>
      <p:pic>
        <p:nvPicPr>
          <p:cNvPr id="9" name="Graphic 8" descr="Briefcase">
            <a:extLst>
              <a:ext uri="{FF2B5EF4-FFF2-40B4-BE49-F238E27FC236}">
                <a16:creationId xmlns:a16="http://schemas.microsoft.com/office/drawing/2014/main" id="{96728EE0-B01B-469B-AA3A-A78304E6469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14724" y="5404191"/>
            <a:ext cx="149512" cy="149512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1CADC4C3-0178-48C6-A3F9-EDCFFC5C2568}"/>
              </a:ext>
            </a:extLst>
          </p:cNvPr>
          <p:cNvSpPr/>
          <p:nvPr/>
        </p:nvSpPr>
        <p:spPr>
          <a:xfrm>
            <a:off x="2229498" y="5370402"/>
            <a:ext cx="711277" cy="197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Experience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6F7193B-3F1D-4D45-A484-2B2BE46344AE}"/>
              </a:ext>
            </a:extLst>
          </p:cNvPr>
          <p:cNvSpPr/>
          <p:nvPr/>
        </p:nvSpPr>
        <p:spPr>
          <a:xfrm>
            <a:off x="2248176" y="5885548"/>
            <a:ext cx="1106515" cy="1152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b="1" dirty="0">
                <a:solidFill>
                  <a:schemeClr val="tx1"/>
                </a:solidFill>
              </a:rPr>
              <a:t>Company 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b="1" dirty="0">
                <a:solidFill>
                  <a:schemeClr val="tx1"/>
                </a:solidFill>
              </a:rPr>
              <a:t>Joining Date  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b="1" dirty="0">
                <a:solidFill>
                  <a:schemeClr val="tx1"/>
                </a:solidFill>
              </a:rPr>
              <a:t>Leaving Date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b="1" dirty="0">
                <a:solidFill>
                  <a:schemeClr val="tx1"/>
                </a:solidFill>
              </a:rPr>
              <a:t>Job Description 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               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4D99C8F-3595-4DB0-A6B2-0BD8F2F8AC5B}"/>
              </a:ext>
            </a:extLst>
          </p:cNvPr>
          <p:cNvSpPr/>
          <p:nvPr/>
        </p:nvSpPr>
        <p:spPr>
          <a:xfrm>
            <a:off x="3167569" y="5884278"/>
            <a:ext cx="211217" cy="895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82C4D98-A0D6-4EDD-9C76-CB5EB60BDAE2}"/>
              </a:ext>
            </a:extLst>
          </p:cNvPr>
          <p:cNvSpPr/>
          <p:nvPr/>
        </p:nvSpPr>
        <p:spPr>
          <a:xfrm>
            <a:off x="3325935" y="5895522"/>
            <a:ext cx="3352923" cy="883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800" dirty="0" err="1">
                <a:solidFill>
                  <a:schemeClr val="tx1"/>
                </a:solidFill>
              </a:rPr>
              <a:t>Teccel</a:t>
            </a:r>
            <a:r>
              <a:rPr lang="en-US" sz="800" dirty="0">
                <a:solidFill>
                  <a:schemeClr val="tx1"/>
                </a:solidFill>
              </a:rPr>
              <a:t> Software Pvt. Ltd. – Ahmedabad 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tx1"/>
                </a:solidFill>
              </a:rPr>
              <a:t>September 2021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tx1"/>
                </a:solidFill>
              </a:rPr>
              <a:t>March 2024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tx1"/>
                </a:solidFill>
              </a:rPr>
              <a:t>Worked as Laravel developer, Team leader.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4B49158-4D04-4528-BCDD-944C394B8127}"/>
              </a:ext>
            </a:extLst>
          </p:cNvPr>
          <p:cNvSpPr/>
          <p:nvPr/>
        </p:nvSpPr>
        <p:spPr>
          <a:xfrm>
            <a:off x="204678" y="5310874"/>
            <a:ext cx="689211" cy="5466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800" b="1" dirty="0">
                <a:solidFill>
                  <a:schemeClr val="tx1"/>
                </a:solidFill>
              </a:rPr>
              <a:t>B.C.A. 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ysClr val="windowText" lastClr="000000"/>
                </a:solidFill>
              </a:rPr>
              <a:t>Percentage</a:t>
            </a:r>
            <a:endParaRPr lang="en-US" sz="8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tx1"/>
                </a:solidFill>
              </a:rPr>
              <a:t>Duration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4B49158-4D04-4528-BCDD-944C394B8127}"/>
              </a:ext>
            </a:extLst>
          </p:cNvPr>
          <p:cNvSpPr/>
          <p:nvPr/>
        </p:nvSpPr>
        <p:spPr>
          <a:xfrm>
            <a:off x="867161" y="5442403"/>
            <a:ext cx="689211" cy="4478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800" dirty="0">
                <a:solidFill>
                  <a:sysClr val="windowText" lastClr="000000"/>
                </a:solidFill>
              </a:rPr>
              <a:t>78 %</a:t>
            </a:r>
            <a:endParaRPr lang="en-US" sz="8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tx1"/>
                </a:solidFill>
              </a:rPr>
              <a:t>2016 – 2019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AA1B92-397A-5CEB-0FF5-2394F6995953}"/>
              </a:ext>
            </a:extLst>
          </p:cNvPr>
          <p:cNvSpPr/>
          <p:nvPr/>
        </p:nvSpPr>
        <p:spPr>
          <a:xfrm>
            <a:off x="735514" y="5437241"/>
            <a:ext cx="178696" cy="529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-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-</a:t>
            </a:r>
          </a:p>
          <a:p>
            <a:pPr>
              <a:lnSpc>
                <a:spcPct val="150000"/>
              </a:lnSpc>
            </a:pP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058CC0-1AA2-E1C9-1D54-3DD68D93A999}"/>
              </a:ext>
            </a:extLst>
          </p:cNvPr>
          <p:cNvSpPr/>
          <p:nvPr/>
        </p:nvSpPr>
        <p:spPr>
          <a:xfrm>
            <a:off x="204678" y="4570778"/>
            <a:ext cx="689211" cy="562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800" b="1" dirty="0">
                <a:solidFill>
                  <a:schemeClr val="tx1"/>
                </a:solidFill>
              </a:rPr>
              <a:t>M.C.A. 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ysClr val="windowText" lastClr="000000"/>
                </a:solidFill>
              </a:rPr>
              <a:t>S.P.I</a:t>
            </a:r>
            <a:endParaRPr lang="en-US" sz="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tx1"/>
                </a:solidFill>
              </a:rPr>
              <a:t>Duration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78A680-AEE8-B690-1F02-1CA844C1E423}"/>
              </a:ext>
            </a:extLst>
          </p:cNvPr>
          <p:cNvSpPr/>
          <p:nvPr/>
        </p:nvSpPr>
        <p:spPr>
          <a:xfrm>
            <a:off x="867161" y="4702307"/>
            <a:ext cx="900062" cy="447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800" dirty="0">
                <a:solidFill>
                  <a:sysClr val="windowText" lastClr="000000"/>
                </a:solidFill>
              </a:rPr>
              <a:t>10.00 S.P.I</a:t>
            </a:r>
            <a:endParaRPr lang="en-US" sz="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tx1"/>
                </a:solidFill>
              </a:rPr>
              <a:t>2019 – 2021</a:t>
            </a:r>
          </a:p>
          <a:p>
            <a:pPr>
              <a:lnSpc>
                <a:spcPct val="150000"/>
              </a:lnSpc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3F948F-4A6A-4F27-EDDA-B3A9E0661075}"/>
              </a:ext>
            </a:extLst>
          </p:cNvPr>
          <p:cNvSpPr/>
          <p:nvPr/>
        </p:nvSpPr>
        <p:spPr>
          <a:xfrm>
            <a:off x="735513" y="4697144"/>
            <a:ext cx="689211" cy="717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-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446146B-CF74-4D72-8086-A1BB4D5DEE56}"/>
              </a:ext>
            </a:extLst>
          </p:cNvPr>
          <p:cNvSpPr/>
          <p:nvPr/>
        </p:nvSpPr>
        <p:spPr>
          <a:xfrm>
            <a:off x="2083596" y="2914223"/>
            <a:ext cx="1172684" cy="196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College Projects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224313-5D52-ECBC-A551-68E21D430CDD}"/>
              </a:ext>
            </a:extLst>
          </p:cNvPr>
          <p:cNvSpPr/>
          <p:nvPr/>
        </p:nvSpPr>
        <p:spPr>
          <a:xfrm>
            <a:off x="4212628" y="8369446"/>
            <a:ext cx="896297" cy="713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dirty="0" err="1">
                <a:solidFill>
                  <a:schemeClr val="tx1"/>
                </a:solidFill>
              </a:rPr>
              <a:t>Javascript</a:t>
            </a:r>
            <a:endParaRPr lang="en-US" sz="80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dirty="0">
                <a:solidFill>
                  <a:schemeClr val="tx1"/>
                </a:solidFill>
              </a:rPr>
              <a:t>Vue-</a:t>
            </a:r>
            <a:r>
              <a:rPr lang="en-US" sz="800" dirty="0" err="1">
                <a:solidFill>
                  <a:schemeClr val="tx1"/>
                </a:solidFill>
              </a:rPr>
              <a:t>js</a:t>
            </a:r>
            <a:endParaRPr lang="en-US" sz="80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dirty="0">
                <a:solidFill>
                  <a:schemeClr val="tx1"/>
                </a:solidFill>
              </a:rPr>
              <a:t>Alpine-</a:t>
            </a:r>
            <a:r>
              <a:rPr lang="en-US" sz="800" dirty="0" err="1">
                <a:solidFill>
                  <a:schemeClr val="tx1"/>
                </a:solidFill>
              </a:rPr>
              <a:t>js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9E76596-B15F-CD02-37B8-4D027B20711F}"/>
              </a:ext>
            </a:extLst>
          </p:cNvPr>
          <p:cNvSpPr/>
          <p:nvPr/>
        </p:nvSpPr>
        <p:spPr>
          <a:xfrm>
            <a:off x="2239049" y="8390604"/>
            <a:ext cx="1115642" cy="613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dirty="0">
                <a:solidFill>
                  <a:schemeClr val="tx1"/>
                </a:solidFill>
              </a:rPr>
              <a:t>MVC Laravel</a:t>
            </a:r>
          </a:p>
          <a:p>
            <a:pPr marL="228600" indent="-2286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dirty="0">
                <a:solidFill>
                  <a:schemeClr val="tx1"/>
                </a:solidFill>
              </a:rPr>
              <a:t>PHP</a:t>
            </a:r>
          </a:p>
          <a:p>
            <a:pPr marL="228600" indent="-2286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dirty="0">
                <a:solidFill>
                  <a:schemeClr val="tx1"/>
                </a:solidFill>
              </a:rPr>
              <a:t>MySQL</a:t>
            </a:r>
          </a:p>
        </p:txBody>
      </p:sp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EC4BABD9-5F11-4D78-D700-9F8812C8C5D6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8099" y="3399509"/>
            <a:ext cx="100303" cy="10030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3E867A8-0E14-051D-5719-F63DBA71254C}"/>
              </a:ext>
            </a:extLst>
          </p:cNvPr>
          <p:cNvSpPr/>
          <p:nvPr/>
        </p:nvSpPr>
        <p:spPr>
          <a:xfrm>
            <a:off x="363985" y="353881"/>
            <a:ext cx="1456146" cy="152782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796BAA-8983-BEBA-3471-520E8E39B27E}"/>
              </a:ext>
            </a:extLst>
          </p:cNvPr>
          <p:cNvSpPr/>
          <p:nvPr/>
        </p:nvSpPr>
        <p:spPr>
          <a:xfrm>
            <a:off x="2090314" y="4069854"/>
            <a:ext cx="1396184" cy="196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b="1" dirty="0">
                <a:solidFill>
                  <a:schemeClr val="tx1"/>
                </a:solidFill>
              </a:rPr>
              <a:t>Internship Project</a:t>
            </a:r>
            <a:r>
              <a: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E16AED-5264-94C5-6E9F-055A2FFB630A}"/>
              </a:ext>
            </a:extLst>
          </p:cNvPr>
          <p:cNvSpPr/>
          <p:nvPr/>
        </p:nvSpPr>
        <p:spPr>
          <a:xfrm>
            <a:off x="2090313" y="5676526"/>
            <a:ext cx="2857032" cy="196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b="1" dirty="0">
                <a:solidFill>
                  <a:schemeClr val="tx1"/>
                </a:solidFill>
              </a:rPr>
              <a:t>PHP + Laravel  Developer ( Duration - 2.7 Year )</a:t>
            </a:r>
            <a:r>
              <a: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13B646-9F13-9D5E-1E4C-DC7A13304829}"/>
              </a:ext>
            </a:extLst>
          </p:cNvPr>
          <p:cNvSpPr/>
          <p:nvPr/>
        </p:nvSpPr>
        <p:spPr>
          <a:xfrm>
            <a:off x="2270950" y="9209020"/>
            <a:ext cx="873570" cy="197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dirty="0">
                <a:solidFill>
                  <a:schemeClr val="bg1"/>
                </a:solidFill>
              </a:rPr>
              <a:t>Declaration	</a:t>
            </a:r>
          </a:p>
        </p:txBody>
      </p:sp>
      <p:pic>
        <p:nvPicPr>
          <p:cNvPr id="22" name="Graphic 21" descr="Briefcase">
            <a:extLst>
              <a:ext uri="{FF2B5EF4-FFF2-40B4-BE49-F238E27FC236}">
                <a16:creationId xmlns:a16="http://schemas.microsoft.com/office/drawing/2014/main" id="{0DC8C3DB-3465-249D-56C0-0553A058320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34075" y="9246951"/>
            <a:ext cx="149512" cy="14951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3087305-596E-96FE-69DC-3F7D21812BD6}"/>
              </a:ext>
            </a:extLst>
          </p:cNvPr>
          <p:cNvSpPr/>
          <p:nvPr/>
        </p:nvSpPr>
        <p:spPr>
          <a:xfrm>
            <a:off x="2083596" y="9537747"/>
            <a:ext cx="4535666" cy="301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tx1"/>
                </a:solidFill>
              </a:rPr>
              <a:t>        I hereby declare that all the details furnished here are true to the best of my knowledge and belief.</a:t>
            </a:r>
            <a:endParaRPr lang="en-US" sz="800" dirty="0">
              <a:solidFill>
                <a:schemeClr val="tx1"/>
              </a:solidFill>
              <a:ea typeface="Cambria" panose="02040503050406030204" pitchFamily="18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AAF267E-1453-6F02-B44E-7750859727A0}"/>
              </a:ext>
            </a:extLst>
          </p:cNvPr>
          <p:cNvCxnSpPr>
            <a:cxnSpLocks/>
          </p:cNvCxnSpPr>
          <p:nvPr/>
        </p:nvCxnSpPr>
        <p:spPr>
          <a:xfrm>
            <a:off x="273728" y="3961450"/>
            <a:ext cx="1615453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969D9AD-B397-F665-6860-E631F5FF754B}"/>
              </a:ext>
            </a:extLst>
          </p:cNvPr>
          <p:cNvCxnSpPr>
            <a:cxnSpLocks/>
          </p:cNvCxnSpPr>
          <p:nvPr/>
        </p:nvCxnSpPr>
        <p:spPr>
          <a:xfrm>
            <a:off x="273728" y="6160328"/>
            <a:ext cx="1615453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FB0D93-B611-263C-5858-2B0D67C2E471}"/>
              </a:ext>
            </a:extLst>
          </p:cNvPr>
          <p:cNvCxnSpPr>
            <a:cxnSpLocks/>
          </p:cNvCxnSpPr>
          <p:nvPr/>
        </p:nvCxnSpPr>
        <p:spPr>
          <a:xfrm>
            <a:off x="273728" y="7961442"/>
            <a:ext cx="1615453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Graphic 43" descr="Chevron arrows">
            <a:extLst>
              <a:ext uri="{FF2B5EF4-FFF2-40B4-BE49-F238E27FC236}">
                <a16:creationId xmlns:a16="http://schemas.microsoft.com/office/drawing/2014/main" id="{21CDB00E-7F2F-EA36-A84E-47AF1B28665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3568" y="8688488"/>
            <a:ext cx="131585" cy="131585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2B6FE779-95E3-7600-B8E7-891A2B08944A}"/>
              </a:ext>
            </a:extLst>
          </p:cNvPr>
          <p:cNvSpPr/>
          <p:nvPr/>
        </p:nvSpPr>
        <p:spPr>
          <a:xfrm>
            <a:off x="389324" y="8681497"/>
            <a:ext cx="1391216" cy="144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Coding </a:t>
            </a:r>
          </a:p>
        </p:txBody>
      </p:sp>
      <p:pic>
        <p:nvPicPr>
          <p:cNvPr id="46" name="Graphic 45" descr="Chevron arrows">
            <a:extLst>
              <a:ext uri="{FF2B5EF4-FFF2-40B4-BE49-F238E27FC236}">
                <a16:creationId xmlns:a16="http://schemas.microsoft.com/office/drawing/2014/main" id="{3D70F78A-0E8A-3262-4B4E-C20F44AF359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3983" y="9124593"/>
            <a:ext cx="131585" cy="13158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84C299AC-51A0-44DC-AF87-B2686BED7D2B}"/>
              </a:ext>
            </a:extLst>
          </p:cNvPr>
          <p:cNvSpPr/>
          <p:nvPr/>
        </p:nvSpPr>
        <p:spPr>
          <a:xfrm>
            <a:off x="389323" y="9082701"/>
            <a:ext cx="1469991" cy="23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Video &amp; photo editing</a:t>
            </a:r>
          </a:p>
        </p:txBody>
      </p:sp>
      <p:pic>
        <p:nvPicPr>
          <p:cNvPr id="48" name="Graphic 47" descr="Chevron arrows">
            <a:extLst>
              <a:ext uri="{FF2B5EF4-FFF2-40B4-BE49-F238E27FC236}">
                <a16:creationId xmlns:a16="http://schemas.microsoft.com/office/drawing/2014/main" id="{0AC698BB-1493-94F1-4AC0-58EA13EBF29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3568" y="8911373"/>
            <a:ext cx="131585" cy="131585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FE9765DF-086D-0BD1-DB51-644BDCAC41E3}"/>
              </a:ext>
            </a:extLst>
          </p:cNvPr>
          <p:cNvSpPr/>
          <p:nvPr/>
        </p:nvSpPr>
        <p:spPr>
          <a:xfrm>
            <a:off x="389324" y="8904382"/>
            <a:ext cx="610166" cy="145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Teaching </a:t>
            </a:r>
          </a:p>
        </p:txBody>
      </p:sp>
      <p:pic>
        <p:nvPicPr>
          <p:cNvPr id="52" name="Graphic 51" descr="Chevron arrows">
            <a:extLst>
              <a:ext uri="{FF2B5EF4-FFF2-40B4-BE49-F238E27FC236}">
                <a16:creationId xmlns:a16="http://schemas.microsoft.com/office/drawing/2014/main" id="{6B2E81A8-E1F4-84D5-0956-02AAC6A7C00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5888" y="9315093"/>
            <a:ext cx="131585" cy="131585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6D0D2C15-E258-8504-69A6-8968E11A44E7}"/>
              </a:ext>
            </a:extLst>
          </p:cNvPr>
          <p:cNvSpPr/>
          <p:nvPr/>
        </p:nvSpPr>
        <p:spPr>
          <a:xfrm>
            <a:off x="391228" y="9273201"/>
            <a:ext cx="1469991" cy="23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Music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C77A8D-4ED1-0F71-E220-72751ECCAC2B}"/>
              </a:ext>
            </a:extLst>
          </p:cNvPr>
          <p:cNvSpPr/>
          <p:nvPr/>
        </p:nvSpPr>
        <p:spPr>
          <a:xfrm>
            <a:off x="2248176" y="7036406"/>
            <a:ext cx="1106515" cy="7607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b="1" dirty="0">
                <a:solidFill>
                  <a:schemeClr val="tx1"/>
                </a:solidFill>
              </a:rPr>
              <a:t>Company 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b="1" dirty="0">
                <a:solidFill>
                  <a:schemeClr val="tx1"/>
                </a:solidFill>
              </a:rPr>
              <a:t>Joining Date  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b="1" dirty="0">
                <a:solidFill>
                  <a:schemeClr val="tx1"/>
                </a:solidFill>
              </a:rPr>
              <a:t>Leaving Date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b="1" dirty="0">
                <a:solidFill>
                  <a:schemeClr val="tx1"/>
                </a:solidFill>
              </a:rPr>
              <a:t>Job Description 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            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FAA5F5-9FB8-EE64-DFA4-939741AB4482}"/>
              </a:ext>
            </a:extLst>
          </p:cNvPr>
          <p:cNvSpPr/>
          <p:nvPr/>
        </p:nvSpPr>
        <p:spPr>
          <a:xfrm>
            <a:off x="3167569" y="7035136"/>
            <a:ext cx="211217" cy="895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D39E52-3957-0407-C5F7-13F3453153C2}"/>
              </a:ext>
            </a:extLst>
          </p:cNvPr>
          <p:cNvSpPr/>
          <p:nvPr/>
        </p:nvSpPr>
        <p:spPr>
          <a:xfrm>
            <a:off x="3361099" y="7046380"/>
            <a:ext cx="3352923" cy="883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800" dirty="0" err="1">
                <a:solidFill>
                  <a:schemeClr val="tx1"/>
                </a:solidFill>
              </a:rPr>
              <a:t>AtoZ</a:t>
            </a:r>
            <a:r>
              <a:rPr lang="en-US" sz="800" dirty="0">
                <a:solidFill>
                  <a:schemeClr val="tx1"/>
                </a:solidFill>
              </a:rPr>
              <a:t> Coding Pvt. Ltd. – Ahmedabad 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tx1"/>
                </a:solidFill>
              </a:rPr>
              <a:t>March 2024 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tx1"/>
                </a:solidFill>
              </a:rPr>
              <a:t>Continue 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tx1"/>
                </a:solidFill>
              </a:rPr>
              <a:t>Worked as Laravel and </a:t>
            </a:r>
            <a:r>
              <a:rPr lang="en-US" sz="800" dirty="0" err="1">
                <a:solidFill>
                  <a:schemeClr val="tx1"/>
                </a:solidFill>
              </a:rPr>
              <a:t>wordpress</a:t>
            </a:r>
            <a:r>
              <a:rPr lang="en-US" sz="800" dirty="0">
                <a:solidFill>
                  <a:schemeClr val="tx1"/>
                </a:solidFill>
              </a:rPr>
              <a:t> developer.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3EE484-E68F-5C36-CEDB-9E7BD1F60B8F}"/>
              </a:ext>
            </a:extLst>
          </p:cNvPr>
          <p:cNvSpPr/>
          <p:nvPr/>
        </p:nvSpPr>
        <p:spPr>
          <a:xfrm>
            <a:off x="2090313" y="6827384"/>
            <a:ext cx="2857032" cy="196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b="1" dirty="0">
                <a:solidFill>
                  <a:schemeClr val="tx1"/>
                </a:solidFill>
              </a:rPr>
              <a:t>PHP + Laravel , </a:t>
            </a:r>
            <a:r>
              <a:rPr lang="en-US" sz="900" b="1" dirty="0" err="1">
                <a:solidFill>
                  <a:schemeClr val="tx1"/>
                </a:solidFill>
              </a:rPr>
              <a:t>Wordpress</a:t>
            </a:r>
            <a:r>
              <a:rPr lang="en-US" sz="900" b="1" dirty="0">
                <a:solidFill>
                  <a:schemeClr val="tx1"/>
                </a:solidFill>
              </a:rPr>
              <a:t> Developer</a:t>
            </a:r>
            <a:r>
              <a: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D7E76E-22A6-BC95-6FE5-BC5C1A5B8530}"/>
              </a:ext>
            </a:extLst>
          </p:cNvPr>
          <p:cNvSpPr/>
          <p:nvPr/>
        </p:nvSpPr>
        <p:spPr>
          <a:xfrm>
            <a:off x="3167569" y="8387889"/>
            <a:ext cx="1115642" cy="751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dirty="0">
                <a:solidFill>
                  <a:schemeClr val="tx1"/>
                </a:solidFill>
              </a:rPr>
              <a:t>Bootstrap 4 , 5 </a:t>
            </a:r>
          </a:p>
          <a:p>
            <a:pPr marL="228600" indent="-2286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dirty="0">
                <a:solidFill>
                  <a:schemeClr val="tx1"/>
                </a:solidFill>
              </a:rPr>
              <a:t>HTML</a:t>
            </a:r>
          </a:p>
          <a:p>
            <a:pPr marL="228600" indent="-2286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dirty="0">
                <a:solidFill>
                  <a:schemeClr val="tx1"/>
                </a:solidFill>
              </a:rPr>
              <a:t>CSS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714BA6D-D5D6-50AF-65B8-0B9C8C8D2B6D}"/>
              </a:ext>
            </a:extLst>
          </p:cNvPr>
          <p:cNvSpPr/>
          <p:nvPr/>
        </p:nvSpPr>
        <p:spPr>
          <a:xfrm>
            <a:off x="5108925" y="8369446"/>
            <a:ext cx="1605097" cy="650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dirty="0">
                <a:solidFill>
                  <a:schemeClr val="tx1"/>
                </a:solidFill>
              </a:rPr>
              <a:t>GitHub , </a:t>
            </a:r>
            <a:r>
              <a:rPr lang="en-US" sz="800" dirty="0" err="1">
                <a:solidFill>
                  <a:schemeClr val="tx1"/>
                </a:solidFill>
              </a:rPr>
              <a:t>Cpanel</a:t>
            </a:r>
            <a:endParaRPr lang="en-US" sz="80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dirty="0">
                <a:solidFill>
                  <a:schemeClr val="tx1"/>
                </a:solidFill>
              </a:rPr>
              <a:t>Theme Integration</a:t>
            </a:r>
          </a:p>
          <a:p>
            <a:pPr marL="228600" indent="-2286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800" dirty="0" err="1">
                <a:solidFill>
                  <a:schemeClr val="tx1"/>
                </a:solidFill>
              </a:rPr>
              <a:t>Wordpress</a:t>
            </a:r>
            <a:endParaRPr lang="en-US" sz="80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70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2524</TotalTime>
  <Words>401</Words>
  <Application>Microsoft Office PowerPoint</Application>
  <PresentationFormat>A4 Paper (210x297 mm)</PresentationFormat>
  <Paragraphs>115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Aharoni</vt:lpstr>
      <vt:lpstr>Arial</vt:lpstr>
      <vt:lpstr>Arial Rounded MT Bold</vt:lpstr>
      <vt:lpstr>Bahnschrift</vt:lpstr>
      <vt:lpstr>Calibri</vt:lpstr>
      <vt:lpstr>Calibri Light</vt:lpstr>
      <vt:lpstr>Cambria</vt:lpstr>
      <vt:lpstr>Courier New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Hathaliya Nirbhay</dc:creator>
  <cp:lastModifiedBy>Nux</cp:lastModifiedBy>
  <cp:revision>353</cp:revision>
  <dcterms:created xsi:type="dcterms:W3CDTF">2019-02-08T13:44:27Z</dcterms:created>
  <dcterms:modified xsi:type="dcterms:W3CDTF">2024-08-12T12:02:17Z</dcterms:modified>
</cp:coreProperties>
</file>