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72" y="180703"/>
            <a:ext cx="8825658" cy="3329581"/>
          </a:xfrm>
        </p:spPr>
        <p:txBody>
          <a:bodyPr/>
          <a:lstStyle/>
          <a:p>
            <a:r>
              <a:rPr lang="en-US" b="1" dirty="0"/>
              <a:t>.NET Core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04" y="3510284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Day14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REFS#201 and fixes #201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2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235132"/>
            <a:ext cx="9744891" cy="6479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344091" y="1750423"/>
            <a:ext cx="640080" cy="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6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 </a:t>
            </a:r>
            <a:r>
              <a:rPr lang="en-US" dirty="0" smtClean="0"/>
              <a:t>in previous example, </a:t>
            </a:r>
            <a:r>
              <a:rPr lang="en-US" dirty="0"/>
              <a:t>Put action method includes a parameter of StudentViewModel. It then creates new student entity using passed StudentViewModel object and then changes the state to be modified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Next, implement Delete action method to handle HTTP DELETE request in the Web API.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681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0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87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0606"/>
            <a:ext cx="8946541" cy="481148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HTTP DELETE </a:t>
            </a:r>
            <a:r>
              <a:rPr lang="en-US" dirty="0"/>
              <a:t>request is used to delete an existing record in the data source </a:t>
            </a:r>
            <a:r>
              <a:rPr lang="en-US" dirty="0" smtClean="0"/>
              <a:t>in </a:t>
            </a:r>
            <a:r>
              <a:rPr lang="en-US" dirty="0"/>
              <a:t>the RESTful architecture</a:t>
            </a:r>
            <a:r>
              <a:rPr lang="en-US" dirty="0" smtClean="0"/>
              <a:t>.</a:t>
            </a:r>
          </a:p>
          <a:p>
            <a:endParaRPr lang="en-US" sz="2800" dirty="0"/>
          </a:p>
          <a:p>
            <a:r>
              <a:rPr lang="en-US" dirty="0"/>
              <a:t>The action method that will handle HTTP DELETE request must start with the word "Delete". It can be named either Delete or with any suffix e.g. DELETE(), Delete(), </a:t>
            </a:r>
            <a:r>
              <a:rPr lang="en-US" dirty="0" smtClean="0"/>
              <a:t>DeleteAbc(), DeleteAllAbc() </a:t>
            </a:r>
            <a:r>
              <a:rPr lang="en-US" dirty="0"/>
              <a:t>are valid names for an action method that handles HTTP DELETE request.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6597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274321"/>
            <a:ext cx="9980021" cy="629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030583" y="2586446"/>
            <a:ext cx="18679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Continue…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action method includes an id parameter of int type because it just needs an id to delete a record.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fetches an existing student from the database that matches with the specified id and then marks its status as deleted. This will delete a student </a:t>
            </a:r>
            <a:r>
              <a:rPr lang="en-US" dirty="0" smtClean="0"/>
              <a:t>from </a:t>
            </a:r>
            <a:r>
              <a:rPr lang="en-US" dirty="0"/>
              <a:t>the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Thus you can create Get, Post, Put and Delete methods to implement HTTP GET, POST, PUT and DELETE requests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38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Pattern in .NET core web API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62594"/>
            <a:ext cx="8946541" cy="5085805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FFC000"/>
                </a:solidFill>
              </a:rPr>
              <a:t>What is Repository Pattern?</a:t>
            </a:r>
          </a:p>
          <a:p>
            <a:endParaRPr lang="en-US" sz="2800" b="1" i="1" dirty="0">
              <a:solidFill>
                <a:srgbClr val="FFC000"/>
              </a:solidFill>
            </a:endParaRPr>
          </a:p>
          <a:p>
            <a:r>
              <a:rPr lang="en-US" sz="2400" dirty="0"/>
              <a:t>Repository Pattern is an abstraction of the Data Access Layer. It hides the details of how exactly the data is saved or retrieved from the underlying data source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details of how the data is stored and retrieved is in the respective repository.</a:t>
            </a:r>
            <a:r>
              <a:rPr lang="en-US" dirty="0"/>
              <a:t> </a:t>
            </a:r>
            <a:endParaRPr lang="en-US" sz="28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7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Pattern Interface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10343"/>
            <a:ext cx="8946541" cy="5368834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2900" dirty="0" smtClean="0"/>
              <a:t>The </a:t>
            </a:r>
            <a:r>
              <a:rPr lang="en-US" sz="2900" dirty="0"/>
              <a:t>data required for each of the operations </a:t>
            </a:r>
            <a:r>
              <a:rPr lang="en-US" sz="2900" dirty="0" smtClean="0"/>
              <a:t>i.e. </a:t>
            </a:r>
            <a:r>
              <a:rPr lang="en-US" sz="2900" dirty="0"/>
              <a:t>the parameters that need to be passed to the method and the data the method returns</a:t>
            </a:r>
          </a:p>
          <a:p>
            <a:r>
              <a:rPr lang="en-US" sz="2900" dirty="0"/>
              <a:t>The repository interface contains what it can do, but not, how it does, what it can do</a:t>
            </a:r>
          </a:p>
          <a:p>
            <a:r>
              <a:rPr lang="en-US" sz="2900" dirty="0"/>
              <a:t>The implementation details are in the respective repository class that implements the repository </a:t>
            </a:r>
            <a:r>
              <a:rPr lang="en-US" sz="2900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public interface IEmployeeRepository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    Task&lt;IEnumerable&lt;Employee&gt;&gt; GetEmployees();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    Task&lt;Employee&gt; </a:t>
            </a:r>
            <a:r>
              <a:rPr lang="en-US" sz="2900" b="1" dirty="0" smtClean="0">
                <a:solidFill>
                  <a:srgbClr val="FFC000"/>
                </a:solidFill>
              </a:rPr>
              <a:t>GetEmployees(int employeeID);</a:t>
            </a:r>
            <a:endParaRPr lang="en-US" sz="29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    Task&lt;Employee&gt; AddEmployee(Employee employee);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    Task&lt;Employee&gt; UpdateEmployee(Employee employee);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    void DeleteEmployee(int employeeId);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29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IEmployeeRepository interface supports the following operations</a:t>
            </a:r>
            <a:b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551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</a:t>
            </a:r>
            <a:r>
              <a:rPr lang="en-US" sz="2800" dirty="0"/>
              <a:t>all the employees</a:t>
            </a:r>
          </a:p>
          <a:p>
            <a:r>
              <a:rPr lang="en-US" sz="2800" dirty="0"/>
              <a:t>Get a single employee by id</a:t>
            </a:r>
          </a:p>
          <a:p>
            <a:r>
              <a:rPr lang="en-US" sz="2800" dirty="0"/>
              <a:t>Add a new employee</a:t>
            </a:r>
          </a:p>
          <a:p>
            <a:r>
              <a:rPr lang="en-US" sz="2800" dirty="0" smtClean="0"/>
              <a:t>Update </a:t>
            </a:r>
            <a:r>
              <a:rPr lang="en-US" sz="2800" dirty="0"/>
              <a:t>an employee</a:t>
            </a:r>
          </a:p>
          <a:p>
            <a:r>
              <a:rPr lang="en-US" sz="2800" dirty="0"/>
              <a:t>Delete an employee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92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1124" y="1465107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499"/>
          </a:xfrm>
        </p:spPr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explain about Http Get, Put, Post and Delete verbs in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 Net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 in detail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4" y="1476103"/>
            <a:ext cx="9170126" cy="5172891"/>
          </a:xfrm>
        </p:spPr>
      </p:pic>
    </p:spTree>
    <p:extLst>
      <p:ext uri="{BB962C8B-B14F-4D97-AF65-F5344CB8AC3E}">
        <p14:creationId xmlns:p14="http://schemas.microsoft.com/office/powerpoint/2010/main" val="16299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 BASICALLY DEPENDS ON THIS FOUR METHOD :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 - Create - POST</a:t>
            </a:r>
            <a:br>
              <a:rPr lang="en-US" sz="6600" dirty="0"/>
            </a:br>
            <a:r>
              <a:rPr lang="en-US" sz="6600" dirty="0"/>
              <a:t>R - Read - GET</a:t>
            </a:r>
            <a:br>
              <a:rPr lang="en-US" sz="6600" dirty="0"/>
            </a:br>
            <a:r>
              <a:rPr lang="en-US" sz="6600" dirty="0"/>
              <a:t>U - Update - PUT</a:t>
            </a:r>
            <a:br>
              <a:rPr lang="en-US" sz="6600" dirty="0"/>
            </a:br>
            <a:r>
              <a:rPr lang="en-US" sz="6600" dirty="0"/>
              <a:t>D - 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16956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1371600"/>
            <a:ext cx="10789920" cy="4876799"/>
          </a:xfrm>
        </p:spPr>
        <p:txBody>
          <a:bodyPr/>
          <a:lstStyle/>
          <a:p>
            <a:r>
              <a:rPr lang="en-US" b="1" dirty="0"/>
              <a:t>Get methods</a:t>
            </a:r>
            <a:r>
              <a:rPr lang="en-US" dirty="0"/>
              <a:t> are for </a:t>
            </a:r>
            <a:r>
              <a:rPr lang="en-US" b="1" dirty="0"/>
              <a:t>getting</a:t>
            </a:r>
            <a:r>
              <a:rPr lang="en-US" dirty="0"/>
              <a:t> data from </a:t>
            </a:r>
            <a:r>
              <a:rPr lang="en-US" b="1" dirty="0"/>
              <a:t>Web API</a:t>
            </a:r>
            <a:r>
              <a:rPr lang="en-US" dirty="0"/>
              <a:t>, which allow </a:t>
            </a:r>
            <a:r>
              <a:rPr lang="en-US" b="1" dirty="0"/>
              <a:t>API</a:t>
            </a:r>
            <a:r>
              <a:rPr lang="en-US" dirty="0"/>
              <a:t> consumer to fetch data from </a:t>
            </a:r>
            <a:r>
              <a:rPr lang="en-US" b="1" dirty="0"/>
              <a:t>API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per the Web API naming convention, action method that starts with a work "Get" will handle HTTP GET request</a:t>
            </a:r>
            <a:r>
              <a:rPr lang="en-US" dirty="0" smtClean="0"/>
              <a:t>.</a:t>
            </a:r>
          </a:p>
          <a:p>
            <a:r>
              <a:rPr lang="en-US" dirty="0"/>
              <a:t>Get method returns what are the strings assigned in the languages variable. Get method contains the code, which looks, as shown below.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// GET api/values  </a:t>
            </a:r>
          </a:p>
          <a:p>
            <a:r>
              <a:rPr lang="en-US" b="1" dirty="0">
                <a:solidFill>
                  <a:srgbClr val="FFFF00"/>
                </a:solidFill>
              </a:rPr>
              <a:t>public</a:t>
            </a:r>
            <a:r>
              <a:rPr lang="en-US" dirty="0">
                <a:solidFill>
                  <a:srgbClr val="FFFF00"/>
                </a:solidFill>
              </a:rPr>
              <a:t> IEnumerable&lt;string&gt; Get()  </a:t>
            </a:r>
          </a:p>
          <a:p>
            <a:r>
              <a:rPr lang="en-US" dirty="0">
                <a:solidFill>
                  <a:srgbClr val="FFFF00"/>
                </a:solidFill>
              </a:rPr>
              <a:t>{  </a:t>
            </a:r>
          </a:p>
          <a:p>
            <a:r>
              <a:rPr lang="en-US" dirty="0">
                <a:solidFill>
                  <a:srgbClr val="FFFF00"/>
                </a:solidFill>
              </a:rPr>
              <a:t>    </a:t>
            </a:r>
            <a:r>
              <a:rPr lang="en-US" b="1" dirty="0">
                <a:solidFill>
                  <a:srgbClr val="FFFF00"/>
                </a:solidFill>
              </a:rPr>
              <a:t>return</a:t>
            </a:r>
            <a:r>
              <a:rPr lang="en-US" dirty="0">
                <a:solidFill>
                  <a:srgbClr val="FFFF00"/>
                </a:solidFill>
              </a:rPr>
              <a:t> languages;  </a:t>
            </a:r>
          </a:p>
          <a:p>
            <a:r>
              <a:rPr lang="en-US" dirty="0">
                <a:solidFill>
                  <a:srgbClr val="FFFF00"/>
                </a:solidFill>
              </a:rPr>
              <a:t>} 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26571"/>
            <a:ext cx="9404723" cy="50945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80160"/>
            <a:ext cx="9818219" cy="5042263"/>
          </a:xfrm>
        </p:spPr>
        <p:txBody>
          <a:bodyPr/>
          <a:lstStyle/>
          <a:p>
            <a:r>
              <a:rPr lang="en-US" dirty="0"/>
              <a:t>If need arises, you can get the specified string from the list. We can get it, using Get method with the parameter. Here, Get method contains overload. </a:t>
            </a:r>
            <a:endParaRPr lang="en-US" dirty="0" smtClean="0"/>
          </a:p>
          <a:p>
            <a:r>
              <a:rPr lang="en-US" dirty="0" smtClean="0"/>
              <a:t>Like example :</a:t>
            </a:r>
          </a:p>
          <a:p>
            <a:r>
              <a:rPr lang="en-US" b="1" dirty="0"/>
              <a:t>public</a:t>
            </a:r>
            <a:r>
              <a:rPr lang="en-US" dirty="0"/>
              <a:t> string Get(</a:t>
            </a:r>
            <a:r>
              <a:rPr lang="en-US" b="1" dirty="0" err="1"/>
              <a:t>int</a:t>
            </a:r>
            <a:r>
              <a:rPr lang="en-US" dirty="0"/>
              <a:t> id)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b="1" dirty="0"/>
              <a:t>return</a:t>
            </a:r>
            <a:r>
              <a:rPr lang="en-US" dirty="0"/>
              <a:t> languages[id];  </a:t>
            </a:r>
          </a:p>
          <a:p>
            <a:r>
              <a:rPr lang="en-US" dirty="0"/>
              <a:t>} 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87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94114"/>
            <a:ext cx="8946541" cy="4811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HTTP POST</a:t>
            </a:r>
            <a:r>
              <a:rPr lang="en-US" sz="2400" dirty="0"/>
              <a:t> request is used to create a new record in the data source in the RESTful </a:t>
            </a:r>
            <a:r>
              <a:rPr lang="en-US" sz="2400" dirty="0" smtClean="0"/>
              <a:t>architecture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action method that will handle </a:t>
            </a:r>
            <a:r>
              <a:rPr lang="en-US" sz="2400" b="1" dirty="0"/>
              <a:t>HTTP POST</a:t>
            </a:r>
            <a:r>
              <a:rPr lang="en-US" sz="2400" dirty="0"/>
              <a:t> request must start with a word </a:t>
            </a:r>
            <a:r>
              <a:rPr lang="en-US" sz="2400" b="1" dirty="0"/>
              <a:t>Post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It can be named either Post or with any suffix e.g. POST(), Post(), </a:t>
            </a:r>
            <a:r>
              <a:rPr lang="en-US" sz="2400" dirty="0" smtClean="0"/>
              <a:t>PostNewABC(), PostAbc() </a:t>
            </a:r>
            <a:r>
              <a:rPr lang="en-US" sz="2400" dirty="0"/>
              <a:t>are valid names for an action method that handles HTTP POST request.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0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0649"/>
            <a:ext cx="9404723" cy="801316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Example:-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insert new student record in the database using Entity Framework.</a:t>
            </a:r>
            <a:endParaRPr lang="en-US" sz="1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6470"/>
            <a:ext cx="8946541" cy="52512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IHttpActionResult </a:t>
            </a:r>
            <a:r>
              <a:rPr lang="en-US" b="1" dirty="0"/>
              <a:t>Post</a:t>
            </a:r>
            <a:r>
              <a:rPr lang="en-US" dirty="0"/>
              <a:t>NewStudent(</a:t>
            </a:r>
            <a:r>
              <a:rPr lang="en-US" dirty="0" err="1"/>
              <a:t>StudentViewModel</a:t>
            </a:r>
            <a:r>
              <a:rPr lang="en-US" dirty="0"/>
              <a:t> student)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using (var ctx = new SchoolDBEntities())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ctx.Students.Add(new Student()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StudentID = student.Id,</a:t>
            </a:r>
          </a:p>
          <a:p>
            <a:pPr marL="0" indent="0">
              <a:buNone/>
            </a:pPr>
            <a:r>
              <a:rPr lang="en-US" dirty="0"/>
              <a:t>                FirstName = student.FirstName,</a:t>
            </a:r>
          </a:p>
          <a:p>
            <a:pPr marL="0" indent="0">
              <a:buNone/>
            </a:pPr>
            <a:r>
              <a:rPr lang="en-US" dirty="0"/>
              <a:t>                LastName = student.LastName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ctx.SaveChanges();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004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681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166"/>
            <a:ext cx="8946541" cy="4611187"/>
          </a:xfrm>
        </p:spPr>
        <p:txBody>
          <a:bodyPr/>
          <a:lstStyle/>
          <a:p>
            <a:r>
              <a:rPr lang="en-US" dirty="0"/>
              <a:t>As you can see above, we named action method as </a:t>
            </a:r>
            <a:r>
              <a:rPr lang="en-US" b="1" dirty="0"/>
              <a:t>PostNewStudent</a:t>
            </a:r>
            <a:r>
              <a:rPr lang="en-US" dirty="0"/>
              <a:t>. You can give any name as per your requirement but it must start with the word </a:t>
            </a:r>
            <a:r>
              <a:rPr lang="en-US" b="1" dirty="0"/>
              <a:t>"Post</a:t>
            </a:r>
            <a:r>
              <a:rPr lang="en-US" dirty="0"/>
              <a:t>". The PostNewStudent() action method includes parameter of StudentViewModel type which includes all the information about new student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Next, implement Put action method to handle HTTP PUT request in the Web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87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94114"/>
            <a:ext cx="8946541" cy="481148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HTTP PUT </a:t>
            </a:r>
            <a:r>
              <a:rPr lang="en-US" sz="2400" dirty="0"/>
              <a:t>method is used to update an existing record in the data source in the RESTful architecture.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action method that will handle </a:t>
            </a:r>
            <a:r>
              <a:rPr lang="en-US" sz="2400" b="1" dirty="0" smtClean="0"/>
              <a:t>HTTP PUT </a:t>
            </a:r>
            <a:r>
              <a:rPr lang="en-US" sz="2400" dirty="0" smtClean="0"/>
              <a:t>request must start with a word Put. It </a:t>
            </a:r>
            <a:r>
              <a:rPr lang="en-US" sz="2400" dirty="0"/>
              <a:t>can be named either Put or with any suffix e.g. PUT(), Put(), </a:t>
            </a:r>
            <a:r>
              <a:rPr lang="en-US" sz="2400" dirty="0" smtClean="0"/>
              <a:t>PutNewAbc(), PutAbc() </a:t>
            </a:r>
            <a:r>
              <a:rPr lang="en-US" sz="2400" dirty="0"/>
              <a:t>are valid names for an action method that handles HTTP PUT request.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58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644</TotalTime>
  <Words>605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.NET Core Web API</vt:lpstr>
      <vt:lpstr>Here I will explain about Http Get, Put, Post and Delete verbs in ASP. Net Web API in detail.</vt:lpstr>
      <vt:lpstr>CRUD BASICALLY DEPENDS ON THIS FOUR METHOD :</vt:lpstr>
      <vt:lpstr>HTTPGET</vt:lpstr>
      <vt:lpstr>Continue..</vt:lpstr>
      <vt:lpstr>HTTPPOST</vt:lpstr>
      <vt:lpstr>Example:- to insert new student record in the database using Entity Framework.</vt:lpstr>
      <vt:lpstr>Continue…</vt:lpstr>
      <vt:lpstr>HTTPPUT</vt:lpstr>
      <vt:lpstr>PowerPoint Presentation</vt:lpstr>
      <vt:lpstr>Continue…</vt:lpstr>
      <vt:lpstr>HTTPDELETE</vt:lpstr>
      <vt:lpstr>PowerPoint Presentation</vt:lpstr>
      <vt:lpstr>Continue…</vt:lpstr>
      <vt:lpstr>Repository Pattern in .NET core web API</vt:lpstr>
      <vt:lpstr>Repository Pattern Interface </vt:lpstr>
      <vt:lpstr>IEmployeeRepository interface supports the following operations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</dc:title>
  <dc:creator>admin</dc:creator>
  <cp:lastModifiedBy>admin</cp:lastModifiedBy>
  <cp:revision>28</cp:revision>
  <dcterms:created xsi:type="dcterms:W3CDTF">2021-04-21T18:03:16Z</dcterms:created>
  <dcterms:modified xsi:type="dcterms:W3CDTF">2021-04-22T13:39:47Z</dcterms:modified>
</cp:coreProperties>
</file>