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94" r:id="rId4"/>
    <p:sldId id="258" r:id="rId5"/>
    <p:sldId id="259" r:id="rId6"/>
    <p:sldId id="260" r:id="rId7"/>
    <p:sldId id="295" r:id="rId8"/>
    <p:sldId id="296" r:id="rId9"/>
    <p:sldId id="297" r:id="rId10"/>
    <p:sldId id="298" r:id="rId11"/>
    <p:sldId id="261"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rdesh Singh" userId="561b678085b76ca2" providerId="LiveId" clId="{8CC99349-634C-4E9C-9036-036F1E047128}"/>
    <pc:docChg chg="undo custSel addSld delSld modSld">
      <pc:chgData name="Nirdesh Singh" userId="561b678085b76ca2" providerId="LiveId" clId="{8CC99349-634C-4E9C-9036-036F1E047128}" dt="2022-12-04T21:45:37.229" v="288" actId="1076"/>
      <pc:docMkLst>
        <pc:docMk/>
      </pc:docMkLst>
      <pc:sldChg chg="addSp delSp modSp mod">
        <pc:chgData name="Nirdesh Singh" userId="561b678085b76ca2" providerId="LiveId" clId="{8CC99349-634C-4E9C-9036-036F1E047128}" dt="2022-12-04T21:35:44.447" v="252" actId="20577"/>
        <pc:sldMkLst>
          <pc:docMk/>
          <pc:sldMk cId="3692187455" sldId="260"/>
        </pc:sldMkLst>
        <pc:spChg chg="add mod">
          <ac:chgData name="Nirdesh Singh" userId="561b678085b76ca2" providerId="LiveId" clId="{8CC99349-634C-4E9C-9036-036F1E047128}" dt="2022-12-04T21:27:09.300" v="106" actId="1076"/>
          <ac:spMkLst>
            <pc:docMk/>
            <pc:sldMk cId="3692187455" sldId="260"/>
            <ac:spMk id="10" creationId="{22001EA6-62B0-4588-AC07-DC0A18E89DC0}"/>
          </ac:spMkLst>
        </pc:spChg>
        <pc:spChg chg="add mod">
          <ac:chgData name="Nirdesh Singh" userId="561b678085b76ca2" providerId="LiveId" clId="{8CC99349-634C-4E9C-9036-036F1E047128}" dt="2022-12-04T21:35:44.447" v="252" actId="20577"/>
          <ac:spMkLst>
            <pc:docMk/>
            <pc:sldMk cId="3692187455" sldId="260"/>
            <ac:spMk id="12" creationId="{1973A472-5829-49F6-BB97-472AD4894487}"/>
          </ac:spMkLst>
        </pc:spChg>
        <pc:picChg chg="add mod">
          <ac:chgData name="Nirdesh Singh" userId="561b678085b76ca2" providerId="LiveId" clId="{8CC99349-634C-4E9C-9036-036F1E047128}" dt="2022-12-04T21:24:21.026" v="40" actId="1076"/>
          <ac:picMkLst>
            <pc:docMk/>
            <pc:sldMk cId="3692187455" sldId="260"/>
            <ac:picMk id="3" creationId="{E3EC6CC8-497D-432C-9592-DF7C4C804149}"/>
          </ac:picMkLst>
        </pc:picChg>
        <pc:picChg chg="add mod">
          <ac:chgData name="Nirdesh Singh" userId="561b678085b76ca2" providerId="LiveId" clId="{8CC99349-634C-4E9C-9036-036F1E047128}" dt="2022-12-04T21:23:27.881" v="12" actId="1076"/>
          <ac:picMkLst>
            <pc:docMk/>
            <pc:sldMk cId="3692187455" sldId="260"/>
            <ac:picMk id="5" creationId="{FF98AE6B-C769-437A-86FC-A18B447D11DB}"/>
          </ac:picMkLst>
        </pc:picChg>
        <pc:picChg chg="del">
          <ac:chgData name="Nirdesh Singh" userId="561b678085b76ca2" providerId="LiveId" clId="{8CC99349-634C-4E9C-9036-036F1E047128}" dt="2022-12-04T21:22:24.937" v="2" actId="478"/>
          <ac:picMkLst>
            <pc:docMk/>
            <pc:sldMk cId="3692187455" sldId="260"/>
            <ac:picMk id="7" creationId="{CCC6B869-4A3B-4894-9675-320057D04AD9}"/>
          </ac:picMkLst>
        </pc:picChg>
        <pc:picChg chg="del">
          <ac:chgData name="Nirdesh Singh" userId="561b678085b76ca2" providerId="LiveId" clId="{8CC99349-634C-4E9C-9036-036F1E047128}" dt="2022-12-04T21:22:24.255" v="1" actId="478"/>
          <ac:picMkLst>
            <pc:docMk/>
            <pc:sldMk cId="3692187455" sldId="260"/>
            <ac:picMk id="8" creationId="{0FB7AC48-C732-48BD-B3F7-6C449C2333AE}"/>
          </ac:picMkLst>
        </pc:picChg>
        <pc:picChg chg="del">
          <ac:chgData name="Nirdesh Singh" userId="561b678085b76ca2" providerId="LiveId" clId="{8CC99349-634C-4E9C-9036-036F1E047128}" dt="2022-12-04T21:22:23.226" v="0" actId="478"/>
          <ac:picMkLst>
            <pc:docMk/>
            <pc:sldMk cId="3692187455" sldId="260"/>
            <ac:picMk id="9" creationId="{618C013B-B66F-4A1D-9B67-8A93F886EA62}"/>
          </ac:picMkLst>
        </pc:picChg>
        <pc:picChg chg="add mod">
          <ac:chgData name="Nirdesh Singh" userId="561b678085b76ca2" providerId="LiveId" clId="{8CC99349-634C-4E9C-9036-036F1E047128}" dt="2022-12-04T21:26:12.227" v="78" actId="1076"/>
          <ac:picMkLst>
            <pc:docMk/>
            <pc:sldMk cId="3692187455" sldId="260"/>
            <ac:picMk id="14" creationId="{EEF787DA-8C33-4D54-990C-C80F95529138}"/>
          </ac:picMkLst>
        </pc:picChg>
      </pc:sldChg>
      <pc:sldChg chg="modSp mod">
        <pc:chgData name="Nirdesh Singh" userId="561b678085b76ca2" providerId="LiveId" clId="{8CC99349-634C-4E9C-9036-036F1E047128}" dt="2022-12-04T21:45:37.229" v="288" actId="1076"/>
        <pc:sldMkLst>
          <pc:docMk/>
          <pc:sldMk cId="3556953718" sldId="263"/>
        </pc:sldMkLst>
        <pc:spChg chg="mod">
          <ac:chgData name="Nirdesh Singh" userId="561b678085b76ca2" providerId="LiveId" clId="{8CC99349-634C-4E9C-9036-036F1E047128}" dt="2022-12-04T21:45:37.229" v="288" actId="1076"/>
          <ac:spMkLst>
            <pc:docMk/>
            <pc:sldMk cId="3556953718" sldId="263"/>
            <ac:spMk id="3" creationId="{7B9889F7-7543-4210-8932-CDADC1339A0E}"/>
          </ac:spMkLst>
        </pc:spChg>
      </pc:sldChg>
      <pc:sldChg chg="modSp mod">
        <pc:chgData name="Nirdesh Singh" userId="561b678085b76ca2" providerId="LiveId" clId="{8CC99349-634C-4E9C-9036-036F1E047128}" dt="2022-12-04T21:37:50.843" v="274" actId="1076"/>
        <pc:sldMkLst>
          <pc:docMk/>
          <pc:sldMk cId="491280607" sldId="264"/>
        </pc:sldMkLst>
        <pc:spChg chg="mod">
          <ac:chgData name="Nirdesh Singh" userId="561b678085b76ca2" providerId="LiveId" clId="{8CC99349-634C-4E9C-9036-036F1E047128}" dt="2022-12-04T21:37:50.843" v="274" actId="1076"/>
          <ac:spMkLst>
            <pc:docMk/>
            <pc:sldMk cId="491280607" sldId="264"/>
            <ac:spMk id="8" creationId="{333B06BA-E2D8-4F50-95AB-B9FCDB022FB8}"/>
          </ac:spMkLst>
        </pc:spChg>
      </pc:sldChg>
      <pc:sldChg chg="del">
        <pc:chgData name="Nirdesh Singh" userId="561b678085b76ca2" providerId="LiveId" clId="{8CC99349-634C-4E9C-9036-036F1E047128}" dt="2022-12-04T21:37:39.192" v="272" actId="2696"/>
        <pc:sldMkLst>
          <pc:docMk/>
          <pc:sldMk cId="109855535" sldId="291"/>
        </pc:sldMkLst>
      </pc:sldChg>
      <pc:sldChg chg="addSp delSp modSp mod">
        <pc:chgData name="Nirdesh Singh" userId="561b678085b76ca2" providerId="LiveId" clId="{8CC99349-634C-4E9C-9036-036F1E047128}" dt="2022-12-04T21:36:04.939" v="258"/>
        <pc:sldMkLst>
          <pc:docMk/>
          <pc:sldMk cId="247522203" sldId="295"/>
        </pc:sldMkLst>
        <pc:spChg chg="add mod">
          <ac:chgData name="Nirdesh Singh" userId="561b678085b76ca2" providerId="LiveId" clId="{8CC99349-634C-4E9C-9036-036F1E047128}" dt="2022-12-04T21:27:03.761" v="105" actId="20577"/>
          <ac:spMkLst>
            <pc:docMk/>
            <pc:sldMk cId="247522203" sldId="295"/>
            <ac:spMk id="8" creationId="{3EF3BAB0-70DC-4727-B8A1-012165441FA1}"/>
          </ac:spMkLst>
        </pc:spChg>
        <pc:spChg chg="add mod">
          <ac:chgData name="Nirdesh Singh" userId="561b678085b76ca2" providerId="LiveId" clId="{8CC99349-634C-4E9C-9036-036F1E047128}" dt="2022-12-04T21:36:04.939" v="258"/>
          <ac:spMkLst>
            <pc:docMk/>
            <pc:sldMk cId="247522203" sldId="295"/>
            <ac:spMk id="12" creationId="{5AD57675-19BB-43EA-802C-0B78FDF58024}"/>
          </ac:spMkLst>
        </pc:spChg>
        <pc:picChg chg="add mod">
          <ac:chgData name="Nirdesh Singh" userId="561b678085b76ca2" providerId="LiveId" clId="{8CC99349-634C-4E9C-9036-036F1E047128}" dt="2022-12-04T21:26:43.273" v="85" actId="14100"/>
          <ac:picMkLst>
            <pc:docMk/>
            <pc:sldMk cId="247522203" sldId="295"/>
            <ac:picMk id="3" creationId="{BBD1A1A9-A1C1-4550-BE61-C87A5D3473F9}"/>
          </ac:picMkLst>
        </pc:picChg>
        <pc:picChg chg="del">
          <ac:chgData name="Nirdesh Singh" userId="561b678085b76ca2" providerId="LiveId" clId="{8CC99349-634C-4E9C-9036-036F1E047128}" dt="2022-12-04T21:26:20.257" v="80" actId="478"/>
          <ac:picMkLst>
            <pc:docMk/>
            <pc:sldMk cId="247522203" sldId="295"/>
            <ac:picMk id="4" creationId="{D53DEECD-A3E0-4A81-9527-7F9FB16DBAB9}"/>
          </ac:picMkLst>
        </pc:picChg>
        <pc:picChg chg="del">
          <ac:chgData name="Nirdesh Singh" userId="561b678085b76ca2" providerId="LiveId" clId="{8CC99349-634C-4E9C-9036-036F1E047128}" dt="2022-12-04T21:26:20.966" v="81" actId="478"/>
          <ac:picMkLst>
            <pc:docMk/>
            <pc:sldMk cId="247522203" sldId="295"/>
            <ac:picMk id="5" creationId="{7408505B-9FF1-45E8-801E-38C6361F8097}"/>
          </ac:picMkLst>
        </pc:picChg>
        <pc:picChg chg="del">
          <ac:chgData name="Nirdesh Singh" userId="561b678085b76ca2" providerId="LiveId" clId="{8CC99349-634C-4E9C-9036-036F1E047128}" dt="2022-12-04T21:26:21.397" v="82" actId="478"/>
          <ac:picMkLst>
            <pc:docMk/>
            <pc:sldMk cId="247522203" sldId="295"/>
            <ac:picMk id="6" creationId="{3902393C-12E5-41DB-8947-2F65057C0C85}"/>
          </ac:picMkLst>
        </pc:picChg>
        <pc:picChg chg="add mod">
          <ac:chgData name="Nirdesh Singh" userId="561b678085b76ca2" providerId="LiveId" clId="{8CC99349-634C-4E9C-9036-036F1E047128}" dt="2022-12-04T21:27:32.070" v="110" actId="14100"/>
          <ac:picMkLst>
            <pc:docMk/>
            <pc:sldMk cId="247522203" sldId="295"/>
            <ac:picMk id="10" creationId="{0459C6BC-7417-47B3-B407-E6638B9E6430}"/>
          </ac:picMkLst>
        </pc:picChg>
      </pc:sldChg>
      <pc:sldChg chg="addSp delSp modSp mod">
        <pc:chgData name="Nirdesh Singh" userId="561b678085b76ca2" providerId="LiveId" clId="{8CC99349-634C-4E9C-9036-036F1E047128}" dt="2022-12-04T21:37:02.259" v="265" actId="14100"/>
        <pc:sldMkLst>
          <pc:docMk/>
          <pc:sldMk cId="1052736228" sldId="296"/>
        </pc:sldMkLst>
        <pc:spChg chg="add mod">
          <ac:chgData name="Nirdesh Singh" userId="561b678085b76ca2" providerId="LiveId" clId="{8CC99349-634C-4E9C-9036-036F1E047128}" dt="2022-12-04T21:28:06.521" v="143" actId="1076"/>
          <ac:spMkLst>
            <pc:docMk/>
            <pc:sldMk cId="1052736228" sldId="296"/>
            <ac:spMk id="7" creationId="{C05A3521-C9CF-4097-A44A-26A5D6BCA344}"/>
          </ac:spMkLst>
        </pc:spChg>
        <pc:spChg chg="add mod">
          <ac:chgData name="Nirdesh Singh" userId="561b678085b76ca2" providerId="LiveId" clId="{8CC99349-634C-4E9C-9036-036F1E047128}" dt="2022-12-04T21:37:02.259" v="265" actId="14100"/>
          <ac:spMkLst>
            <pc:docMk/>
            <pc:sldMk cId="1052736228" sldId="296"/>
            <ac:spMk id="12" creationId="{9370EBFD-E28E-4D2A-9634-382D5066397D}"/>
          </ac:spMkLst>
        </pc:spChg>
        <pc:picChg chg="del">
          <ac:chgData name="Nirdesh Singh" userId="561b678085b76ca2" providerId="LiveId" clId="{8CC99349-634C-4E9C-9036-036F1E047128}" dt="2022-12-04T21:27:52.082" v="114" actId="478"/>
          <ac:picMkLst>
            <pc:docMk/>
            <pc:sldMk cId="1052736228" sldId="296"/>
            <ac:picMk id="4" creationId="{5CD711C1-331B-42F0-951E-019FB8E5808C}"/>
          </ac:picMkLst>
        </pc:picChg>
        <pc:picChg chg="del">
          <ac:chgData name="Nirdesh Singh" userId="561b678085b76ca2" providerId="LiveId" clId="{8CC99349-634C-4E9C-9036-036F1E047128}" dt="2022-12-04T21:27:52.582" v="115" actId="478"/>
          <ac:picMkLst>
            <pc:docMk/>
            <pc:sldMk cId="1052736228" sldId="296"/>
            <ac:picMk id="5" creationId="{9ECF2F82-BEB1-4C01-B173-369FDDB62843}"/>
          </ac:picMkLst>
        </pc:picChg>
        <pc:picChg chg="del">
          <ac:chgData name="Nirdesh Singh" userId="561b678085b76ca2" providerId="LiveId" clId="{8CC99349-634C-4E9C-9036-036F1E047128}" dt="2022-12-04T21:27:53.890" v="116" actId="478"/>
          <ac:picMkLst>
            <pc:docMk/>
            <pc:sldMk cId="1052736228" sldId="296"/>
            <ac:picMk id="6" creationId="{D018E627-B867-4B68-AFBD-47EEBFD91462}"/>
          </ac:picMkLst>
        </pc:picChg>
        <pc:picChg chg="add mod">
          <ac:chgData name="Nirdesh Singh" userId="561b678085b76ca2" providerId="LiveId" clId="{8CC99349-634C-4E9C-9036-036F1E047128}" dt="2022-12-04T21:28:43.506" v="145" actId="1076"/>
          <ac:picMkLst>
            <pc:docMk/>
            <pc:sldMk cId="1052736228" sldId="296"/>
            <ac:picMk id="8" creationId="{3736E926-424D-403F-AAF3-2A7EA09B207C}"/>
          </ac:picMkLst>
        </pc:picChg>
        <pc:picChg chg="add mod">
          <ac:chgData name="Nirdesh Singh" userId="561b678085b76ca2" providerId="LiveId" clId="{8CC99349-634C-4E9C-9036-036F1E047128}" dt="2022-12-04T21:29:03.870" v="147" actId="1076"/>
          <ac:picMkLst>
            <pc:docMk/>
            <pc:sldMk cId="1052736228" sldId="296"/>
            <ac:picMk id="10" creationId="{E611F47F-61F9-4AAC-BFF4-6731CB298B89}"/>
          </ac:picMkLst>
        </pc:picChg>
      </pc:sldChg>
      <pc:sldChg chg="addSp delSp modSp mod">
        <pc:chgData name="Nirdesh Singh" userId="561b678085b76ca2" providerId="LiveId" clId="{8CC99349-634C-4E9C-9036-036F1E047128}" dt="2022-12-04T21:37:21.908" v="271" actId="14100"/>
        <pc:sldMkLst>
          <pc:docMk/>
          <pc:sldMk cId="1312030423" sldId="297"/>
        </pc:sldMkLst>
        <pc:spChg chg="add mod">
          <ac:chgData name="Nirdesh Singh" userId="561b678085b76ca2" providerId="LiveId" clId="{8CC99349-634C-4E9C-9036-036F1E047128}" dt="2022-12-04T21:29:49.050" v="176" actId="1076"/>
          <ac:spMkLst>
            <pc:docMk/>
            <pc:sldMk cId="1312030423" sldId="297"/>
            <ac:spMk id="6" creationId="{9B692842-4F14-46F6-ADB9-BB73716349F2}"/>
          </ac:spMkLst>
        </pc:spChg>
        <pc:spChg chg="add mod">
          <ac:chgData name="Nirdesh Singh" userId="561b678085b76ca2" providerId="LiveId" clId="{8CC99349-634C-4E9C-9036-036F1E047128}" dt="2022-12-04T21:37:21.908" v="271" actId="14100"/>
          <ac:spMkLst>
            <pc:docMk/>
            <pc:sldMk cId="1312030423" sldId="297"/>
            <ac:spMk id="10" creationId="{637E50E7-3C16-409F-AD18-4EF503F18E2F}"/>
          </ac:spMkLst>
        </pc:spChg>
        <pc:picChg chg="add mod">
          <ac:chgData name="Nirdesh Singh" userId="561b678085b76ca2" providerId="LiveId" clId="{8CC99349-634C-4E9C-9036-036F1E047128}" dt="2022-12-04T21:30:40.292" v="185" actId="14100"/>
          <ac:picMkLst>
            <pc:docMk/>
            <pc:sldMk cId="1312030423" sldId="297"/>
            <ac:picMk id="3" creationId="{16D29202-85F6-4790-8357-97C70584A9E5}"/>
          </ac:picMkLst>
        </pc:picChg>
        <pc:picChg chg="del">
          <ac:chgData name="Nirdesh Singh" userId="561b678085b76ca2" providerId="LiveId" clId="{8CC99349-634C-4E9C-9036-036F1E047128}" dt="2022-12-04T21:29:18.266" v="150" actId="478"/>
          <ac:picMkLst>
            <pc:docMk/>
            <pc:sldMk cId="1312030423" sldId="297"/>
            <ac:picMk id="4" creationId="{E4EAE376-38DD-497E-9DD6-7C7A7544FB5A}"/>
          </ac:picMkLst>
        </pc:picChg>
        <pc:picChg chg="add mod">
          <ac:chgData name="Nirdesh Singh" userId="561b678085b76ca2" providerId="LiveId" clId="{8CC99349-634C-4E9C-9036-036F1E047128}" dt="2022-12-04T21:30:26.960" v="182" actId="1076"/>
          <ac:picMkLst>
            <pc:docMk/>
            <pc:sldMk cId="1312030423" sldId="297"/>
            <ac:picMk id="8" creationId="{6F396820-0961-4F1D-A87E-3750FA6A3F47}"/>
          </ac:picMkLst>
        </pc:picChg>
      </pc:sldChg>
      <pc:sldChg chg="addSp delSp modSp new mod">
        <pc:chgData name="Nirdesh Singh" userId="561b678085b76ca2" providerId="LiveId" clId="{8CC99349-634C-4E9C-9036-036F1E047128}" dt="2022-12-04T21:31:58.917" v="199" actId="1076"/>
        <pc:sldMkLst>
          <pc:docMk/>
          <pc:sldMk cId="42573633" sldId="298"/>
        </pc:sldMkLst>
        <pc:spChg chg="del">
          <ac:chgData name="Nirdesh Singh" userId="561b678085b76ca2" providerId="LiveId" clId="{8CC99349-634C-4E9C-9036-036F1E047128}" dt="2022-12-04T21:30:52.434" v="188" actId="478"/>
          <ac:spMkLst>
            <pc:docMk/>
            <pc:sldMk cId="42573633" sldId="298"/>
            <ac:spMk id="2" creationId="{27891AF0-6872-40A1-B75A-4E0B3BA9F7EB}"/>
          </ac:spMkLst>
        </pc:spChg>
        <pc:spChg chg="del">
          <ac:chgData name="Nirdesh Singh" userId="561b678085b76ca2" providerId="LiveId" clId="{8CC99349-634C-4E9C-9036-036F1E047128}" dt="2022-12-04T21:30:53.731" v="189" actId="478"/>
          <ac:spMkLst>
            <pc:docMk/>
            <pc:sldMk cId="42573633" sldId="298"/>
            <ac:spMk id="3" creationId="{862095DA-B67B-429A-8E71-7DE1266CDB6B}"/>
          </ac:spMkLst>
        </pc:spChg>
        <pc:spChg chg="add mod">
          <ac:chgData name="Nirdesh Singh" userId="561b678085b76ca2" providerId="LiveId" clId="{8CC99349-634C-4E9C-9036-036F1E047128}" dt="2022-12-04T21:31:58.917" v="199" actId="1076"/>
          <ac:spMkLst>
            <pc:docMk/>
            <pc:sldMk cId="42573633" sldId="298"/>
            <ac:spMk id="5" creationId="{BF5A703C-1F8F-49C8-9936-8471B9C1619C}"/>
          </ac:spMkLst>
        </pc:spChg>
        <pc:picChg chg="add mod">
          <ac:chgData name="Nirdesh Singh" userId="561b678085b76ca2" providerId="LiveId" clId="{8CC99349-634C-4E9C-9036-036F1E047128}" dt="2022-12-04T21:31:52.120" v="197" actId="14100"/>
          <ac:picMkLst>
            <pc:docMk/>
            <pc:sldMk cId="42573633" sldId="298"/>
            <ac:picMk id="7" creationId="{51513249-06C6-4C8D-A2B4-6FAFC22B6705}"/>
          </ac:picMkLst>
        </pc:picChg>
      </pc:sldChg>
    </pc:docChg>
  </pc:docChgLst>
  <pc:docChgLst>
    <pc:chgData name="Nirdesh Singh" userId="561b678085b76ca2" providerId="LiveId" clId="{0DAAE531-2D4C-496C-8763-521C0CF661B6}"/>
    <pc:docChg chg="undo redo custSel addSld delSld modSld sldOrd">
      <pc:chgData name="Nirdesh Singh" userId="561b678085b76ca2" providerId="LiveId" clId="{0DAAE531-2D4C-496C-8763-521C0CF661B6}" dt="2022-11-28T16:23:02.955" v="650" actId="2711"/>
      <pc:docMkLst>
        <pc:docMk/>
      </pc:docMkLst>
      <pc:sldChg chg="addSp delSp modSp mod">
        <pc:chgData name="Nirdesh Singh" userId="561b678085b76ca2" providerId="LiveId" clId="{0DAAE531-2D4C-496C-8763-521C0CF661B6}" dt="2022-11-28T16:23:02.955" v="650" actId="2711"/>
        <pc:sldMkLst>
          <pc:docMk/>
          <pc:sldMk cId="1863015516" sldId="256"/>
        </pc:sldMkLst>
        <pc:spChg chg="mod">
          <ac:chgData name="Nirdesh Singh" userId="561b678085b76ca2" providerId="LiveId" clId="{0DAAE531-2D4C-496C-8763-521C0CF661B6}" dt="2022-11-28T16:23:02.955" v="650" actId="2711"/>
          <ac:spMkLst>
            <pc:docMk/>
            <pc:sldMk cId="1863015516" sldId="256"/>
            <ac:spMk id="2" creationId="{50F9DE79-0024-4AC0-B398-02D4F8A3BA67}"/>
          </ac:spMkLst>
        </pc:spChg>
        <pc:spChg chg="del mod">
          <ac:chgData name="Nirdesh Singh" userId="561b678085b76ca2" providerId="LiveId" clId="{0DAAE531-2D4C-496C-8763-521C0CF661B6}" dt="2022-11-28T15:47:46.495" v="248" actId="478"/>
          <ac:spMkLst>
            <pc:docMk/>
            <pc:sldMk cId="1863015516" sldId="256"/>
            <ac:spMk id="3" creationId="{D8B98CE3-271D-465A-B994-326E1F13822E}"/>
          </ac:spMkLst>
        </pc:spChg>
        <pc:spChg chg="add del mod">
          <ac:chgData name="Nirdesh Singh" userId="561b678085b76ca2" providerId="LiveId" clId="{0DAAE531-2D4C-496C-8763-521C0CF661B6}" dt="2022-11-28T15:48:01.826" v="260" actId="478"/>
          <ac:spMkLst>
            <pc:docMk/>
            <pc:sldMk cId="1863015516" sldId="256"/>
            <ac:spMk id="5" creationId="{675FDA55-1705-4B1C-9DCE-F1E40362548C}"/>
          </ac:spMkLst>
        </pc:spChg>
        <pc:spChg chg="add mod">
          <ac:chgData name="Nirdesh Singh" userId="561b678085b76ca2" providerId="LiveId" clId="{0DAAE531-2D4C-496C-8763-521C0CF661B6}" dt="2022-11-28T15:49:00.601" v="291" actId="1076"/>
          <ac:spMkLst>
            <pc:docMk/>
            <pc:sldMk cId="1863015516" sldId="256"/>
            <ac:spMk id="7" creationId="{E166E2E1-3E80-460A-84FC-A1CD3C7948AD}"/>
          </ac:spMkLst>
        </pc:spChg>
      </pc:sldChg>
      <pc:sldChg chg="modSp mod">
        <pc:chgData name="Nirdesh Singh" userId="561b678085b76ca2" providerId="LiveId" clId="{0DAAE531-2D4C-496C-8763-521C0CF661B6}" dt="2022-11-28T16:22:58.906" v="649" actId="2711"/>
        <pc:sldMkLst>
          <pc:docMk/>
          <pc:sldMk cId="518635256" sldId="257"/>
        </pc:sldMkLst>
        <pc:spChg chg="mod">
          <ac:chgData name="Nirdesh Singh" userId="561b678085b76ca2" providerId="LiveId" clId="{0DAAE531-2D4C-496C-8763-521C0CF661B6}" dt="2022-11-28T16:22:58.906" v="649" actId="2711"/>
          <ac:spMkLst>
            <pc:docMk/>
            <pc:sldMk cId="518635256" sldId="257"/>
            <ac:spMk id="2" creationId="{28BF033A-A7BB-4E29-821E-EBB925F4D8CC}"/>
          </ac:spMkLst>
        </pc:spChg>
        <pc:spChg chg="mod">
          <ac:chgData name="Nirdesh Singh" userId="561b678085b76ca2" providerId="LiveId" clId="{0DAAE531-2D4C-496C-8763-521C0CF661B6}" dt="2022-11-28T15:52:41.218" v="310" actId="1076"/>
          <ac:spMkLst>
            <pc:docMk/>
            <pc:sldMk cId="518635256" sldId="257"/>
            <ac:spMk id="3" creationId="{BE7FD948-CD32-4FD4-B5DD-F237F850C7F6}"/>
          </ac:spMkLst>
        </pc:spChg>
      </pc:sldChg>
      <pc:sldChg chg="addSp delSp modSp mod">
        <pc:chgData name="Nirdesh Singh" userId="561b678085b76ca2" providerId="LiveId" clId="{0DAAE531-2D4C-496C-8763-521C0CF661B6}" dt="2022-11-28T16:22:45.425" v="645" actId="14100"/>
        <pc:sldMkLst>
          <pc:docMk/>
          <pc:sldMk cId="3578430465" sldId="258"/>
        </pc:sldMkLst>
        <pc:spChg chg="mod">
          <ac:chgData name="Nirdesh Singh" userId="561b678085b76ca2" providerId="LiveId" clId="{0DAAE531-2D4C-496C-8763-521C0CF661B6}" dt="2022-11-28T16:22:45.425" v="645" actId="14100"/>
          <ac:spMkLst>
            <pc:docMk/>
            <pc:sldMk cId="3578430465" sldId="258"/>
            <ac:spMk id="2" creationId="{536D3934-1C83-4DDF-921A-9D0D6D73E79B}"/>
          </ac:spMkLst>
        </pc:spChg>
        <pc:spChg chg="add del mod">
          <ac:chgData name="Nirdesh Singh" userId="561b678085b76ca2" providerId="LiveId" clId="{0DAAE531-2D4C-496C-8763-521C0CF661B6}" dt="2022-11-28T15:57:38.002" v="371" actId="478"/>
          <ac:spMkLst>
            <pc:docMk/>
            <pc:sldMk cId="3578430465" sldId="258"/>
            <ac:spMk id="4" creationId="{99E3FCE9-6056-4912-8BF5-FD9A3ABCF304}"/>
          </ac:spMkLst>
        </pc:spChg>
        <pc:spChg chg="del mod">
          <ac:chgData name="Nirdesh Singh" userId="561b678085b76ca2" providerId="LiveId" clId="{0DAAE531-2D4C-496C-8763-521C0CF661B6}" dt="2022-11-28T15:57:43.437" v="372" actId="478"/>
          <ac:spMkLst>
            <pc:docMk/>
            <pc:sldMk cId="3578430465" sldId="258"/>
            <ac:spMk id="6" creationId="{728F80D8-5241-4C48-B2B1-93D753806604}"/>
          </ac:spMkLst>
        </pc:spChg>
        <pc:spChg chg="add mod">
          <ac:chgData name="Nirdesh Singh" userId="561b678085b76ca2" providerId="LiveId" clId="{0DAAE531-2D4C-496C-8763-521C0CF661B6}" dt="2022-11-28T16:02:37.605" v="393" actId="1076"/>
          <ac:spMkLst>
            <pc:docMk/>
            <pc:sldMk cId="3578430465" sldId="258"/>
            <ac:spMk id="8" creationId="{13363F0E-18DF-4158-96F9-99F64FE3A1F8}"/>
          </ac:spMkLst>
        </pc:spChg>
        <pc:picChg chg="del">
          <ac:chgData name="Nirdesh Singh" userId="561b678085b76ca2" providerId="LiveId" clId="{0DAAE531-2D4C-496C-8763-521C0CF661B6}" dt="2022-11-28T15:57:18.276" v="370" actId="478"/>
          <ac:picMkLst>
            <pc:docMk/>
            <pc:sldMk cId="3578430465" sldId="258"/>
            <ac:picMk id="5" creationId="{CEDFEFB7-D7F5-4F52-8794-B07E7C11DBA4}"/>
          </ac:picMkLst>
        </pc:picChg>
      </pc:sldChg>
      <pc:sldChg chg="modSp mod">
        <pc:chgData name="Nirdesh Singh" userId="561b678085b76ca2" providerId="LiveId" clId="{0DAAE531-2D4C-496C-8763-521C0CF661B6}" dt="2022-11-28T16:07:02.560" v="457" actId="1076"/>
        <pc:sldMkLst>
          <pc:docMk/>
          <pc:sldMk cId="2145629300" sldId="259"/>
        </pc:sldMkLst>
        <pc:spChg chg="mod">
          <ac:chgData name="Nirdesh Singh" userId="561b678085b76ca2" providerId="LiveId" clId="{0DAAE531-2D4C-496C-8763-521C0CF661B6}" dt="2022-11-28T16:03:31.293" v="397" actId="14100"/>
          <ac:spMkLst>
            <pc:docMk/>
            <pc:sldMk cId="2145629300" sldId="259"/>
            <ac:spMk id="2" creationId="{4BB501F1-A68A-417F-96AA-24A16C692819}"/>
          </ac:spMkLst>
        </pc:spChg>
        <pc:spChg chg="mod">
          <ac:chgData name="Nirdesh Singh" userId="561b678085b76ca2" providerId="LiveId" clId="{0DAAE531-2D4C-496C-8763-521C0CF661B6}" dt="2022-11-28T16:07:02.560" v="457" actId="1076"/>
          <ac:spMkLst>
            <pc:docMk/>
            <pc:sldMk cId="2145629300" sldId="259"/>
            <ac:spMk id="3" creationId="{4DE20039-A964-45CB-A643-BDCB866B2F8E}"/>
          </ac:spMkLst>
        </pc:spChg>
      </pc:sldChg>
      <pc:sldChg chg="addSp delSp modSp mod">
        <pc:chgData name="Nirdesh Singh" userId="561b678085b76ca2" providerId="LiveId" clId="{0DAAE531-2D4C-496C-8763-521C0CF661B6}" dt="2022-11-28T16:12:46.189" v="489" actId="1076"/>
        <pc:sldMkLst>
          <pc:docMk/>
          <pc:sldMk cId="3692187455" sldId="260"/>
        </pc:sldMkLst>
        <pc:spChg chg="add del mod">
          <ac:chgData name="Nirdesh Singh" userId="561b678085b76ca2" providerId="LiveId" clId="{0DAAE531-2D4C-496C-8763-521C0CF661B6}" dt="2022-11-28T16:08:07.507" v="459" actId="478"/>
          <ac:spMkLst>
            <pc:docMk/>
            <pc:sldMk cId="3692187455" sldId="260"/>
            <ac:spMk id="3" creationId="{A5E35140-3385-4161-B783-DE8FE912961F}"/>
          </ac:spMkLst>
        </pc:spChg>
        <pc:spChg chg="add mod">
          <ac:chgData name="Nirdesh Singh" userId="561b678085b76ca2" providerId="LiveId" clId="{0DAAE531-2D4C-496C-8763-521C0CF661B6}" dt="2022-11-28T16:08:41.969" v="473" actId="1076"/>
          <ac:spMkLst>
            <pc:docMk/>
            <pc:sldMk cId="3692187455" sldId="260"/>
            <ac:spMk id="6" creationId="{BE7E9626-6BB2-4CCA-BE12-CE6BE996EA44}"/>
          </ac:spMkLst>
        </pc:spChg>
        <pc:picChg chg="del mod">
          <ac:chgData name="Nirdesh Singh" userId="561b678085b76ca2" providerId="LiveId" clId="{0DAAE531-2D4C-496C-8763-521C0CF661B6}" dt="2022-11-28T16:08:05.387" v="458" actId="478"/>
          <ac:picMkLst>
            <pc:docMk/>
            <pc:sldMk cId="3692187455" sldId="260"/>
            <ac:picMk id="5" creationId="{21265ADE-BC23-46A0-AFEF-F65D8FD31F25}"/>
          </ac:picMkLst>
        </pc:picChg>
        <pc:picChg chg="add mod">
          <ac:chgData name="Nirdesh Singh" userId="561b678085b76ca2" providerId="LiveId" clId="{0DAAE531-2D4C-496C-8763-521C0CF661B6}" dt="2022-11-28T16:12:30.070" v="481" actId="14100"/>
          <ac:picMkLst>
            <pc:docMk/>
            <pc:sldMk cId="3692187455" sldId="260"/>
            <ac:picMk id="7" creationId="{CCC6B869-4A3B-4894-9675-320057D04AD9}"/>
          </ac:picMkLst>
        </pc:picChg>
        <pc:picChg chg="add mod">
          <ac:chgData name="Nirdesh Singh" userId="561b678085b76ca2" providerId="LiveId" clId="{0DAAE531-2D4C-496C-8763-521C0CF661B6}" dt="2022-11-28T16:12:46.189" v="489" actId="1076"/>
          <ac:picMkLst>
            <pc:docMk/>
            <pc:sldMk cId="3692187455" sldId="260"/>
            <ac:picMk id="8" creationId="{0FB7AC48-C732-48BD-B3F7-6C449C2333AE}"/>
          </ac:picMkLst>
        </pc:picChg>
        <pc:picChg chg="add mod">
          <ac:chgData name="Nirdesh Singh" userId="561b678085b76ca2" providerId="LiveId" clId="{0DAAE531-2D4C-496C-8763-521C0CF661B6}" dt="2022-11-28T16:12:44.240" v="488" actId="14100"/>
          <ac:picMkLst>
            <pc:docMk/>
            <pc:sldMk cId="3692187455" sldId="260"/>
            <ac:picMk id="9" creationId="{618C013B-B66F-4A1D-9B67-8A93F886EA62}"/>
          </ac:picMkLst>
        </pc:picChg>
      </pc:sldChg>
      <pc:sldChg chg="modSp mod">
        <pc:chgData name="Nirdesh Singh" userId="561b678085b76ca2" providerId="LiveId" clId="{0DAAE531-2D4C-496C-8763-521C0CF661B6}" dt="2022-11-28T16:16:24.852" v="555" actId="27636"/>
        <pc:sldMkLst>
          <pc:docMk/>
          <pc:sldMk cId="4193669223" sldId="261"/>
        </pc:sldMkLst>
        <pc:spChg chg="mod">
          <ac:chgData name="Nirdesh Singh" userId="561b678085b76ca2" providerId="LiveId" clId="{0DAAE531-2D4C-496C-8763-521C0CF661B6}" dt="2022-11-28T16:15:44.709" v="541" actId="20577"/>
          <ac:spMkLst>
            <pc:docMk/>
            <pc:sldMk cId="4193669223" sldId="261"/>
            <ac:spMk id="2" creationId="{545F70BC-4E18-423A-994C-1EA7E9A3965A}"/>
          </ac:spMkLst>
        </pc:spChg>
        <pc:spChg chg="mod">
          <ac:chgData name="Nirdesh Singh" userId="561b678085b76ca2" providerId="LiveId" clId="{0DAAE531-2D4C-496C-8763-521C0CF661B6}" dt="2022-11-28T16:16:24.852" v="555" actId="27636"/>
          <ac:spMkLst>
            <pc:docMk/>
            <pc:sldMk cId="4193669223" sldId="261"/>
            <ac:spMk id="3" creationId="{DA7D38BE-7C3B-4CA9-8B8A-8F7A6A78BEA0}"/>
          </ac:spMkLst>
        </pc:spChg>
      </pc:sldChg>
      <pc:sldChg chg="modSp del mod">
        <pc:chgData name="Nirdesh Singh" userId="561b678085b76ca2" providerId="LiveId" clId="{0DAAE531-2D4C-496C-8763-521C0CF661B6}" dt="2022-11-28T16:16:48.746" v="556" actId="2696"/>
        <pc:sldMkLst>
          <pc:docMk/>
          <pc:sldMk cId="2685164115" sldId="262"/>
        </pc:sldMkLst>
        <pc:picChg chg="mod">
          <ac:chgData name="Nirdesh Singh" userId="561b678085b76ca2" providerId="LiveId" clId="{0DAAE531-2D4C-496C-8763-521C0CF661B6}" dt="2022-11-21T17:14:53.950" v="45" actId="14100"/>
          <ac:picMkLst>
            <pc:docMk/>
            <pc:sldMk cId="2685164115" sldId="262"/>
            <ac:picMk id="5" creationId="{5BCC7C0D-1A89-4B83-A5B5-B6A00A5C651F}"/>
          </ac:picMkLst>
        </pc:picChg>
      </pc:sldChg>
      <pc:sldChg chg="modSp mod">
        <pc:chgData name="Nirdesh Singh" userId="561b678085b76ca2" providerId="LiveId" clId="{0DAAE531-2D4C-496C-8763-521C0CF661B6}" dt="2022-11-28T16:22:17.576" v="643" actId="2711"/>
        <pc:sldMkLst>
          <pc:docMk/>
          <pc:sldMk cId="3556953718" sldId="263"/>
        </pc:sldMkLst>
        <pc:spChg chg="mod">
          <ac:chgData name="Nirdesh Singh" userId="561b678085b76ca2" providerId="LiveId" clId="{0DAAE531-2D4C-496C-8763-521C0CF661B6}" dt="2022-11-28T16:22:17.576" v="643" actId="2711"/>
          <ac:spMkLst>
            <pc:docMk/>
            <pc:sldMk cId="3556953718" sldId="263"/>
            <ac:spMk id="2" creationId="{29966BCC-EC43-4FAF-8A44-E44D8A5B5BA3}"/>
          </ac:spMkLst>
        </pc:spChg>
        <pc:spChg chg="mod">
          <ac:chgData name="Nirdesh Singh" userId="561b678085b76ca2" providerId="LiveId" clId="{0DAAE531-2D4C-496C-8763-521C0CF661B6}" dt="2022-11-28T16:17:35.202" v="571" actId="1076"/>
          <ac:spMkLst>
            <pc:docMk/>
            <pc:sldMk cId="3556953718" sldId="263"/>
            <ac:spMk id="3" creationId="{7B9889F7-7543-4210-8932-CDADC1339A0E}"/>
          </ac:spMkLst>
        </pc:spChg>
      </pc:sldChg>
      <pc:sldChg chg="addSp delSp modSp mod">
        <pc:chgData name="Nirdesh Singh" userId="561b678085b76ca2" providerId="LiveId" clId="{0DAAE531-2D4C-496C-8763-521C0CF661B6}" dt="2022-11-28T16:22:10.444" v="642" actId="2711"/>
        <pc:sldMkLst>
          <pc:docMk/>
          <pc:sldMk cId="491280607" sldId="264"/>
        </pc:sldMkLst>
        <pc:spChg chg="add mod">
          <ac:chgData name="Nirdesh Singh" userId="561b678085b76ca2" providerId="LiveId" clId="{0DAAE531-2D4C-496C-8763-521C0CF661B6}" dt="2022-11-28T16:22:10.444" v="642" actId="2711"/>
          <ac:spMkLst>
            <pc:docMk/>
            <pc:sldMk cId="491280607" sldId="264"/>
            <ac:spMk id="4" creationId="{50A48501-9A4A-484A-BFDE-FF1232E7ABC9}"/>
          </ac:spMkLst>
        </pc:spChg>
        <pc:spChg chg="add del mod">
          <ac:chgData name="Nirdesh Singh" userId="561b678085b76ca2" providerId="LiveId" clId="{0DAAE531-2D4C-496C-8763-521C0CF661B6}" dt="2022-11-28T16:18:08.503" v="576" actId="478"/>
          <ac:spMkLst>
            <pc:docMk/>
            <pc:sldMk cId="491280607" sldId="264"/>
            <ac:spMk id="6" creationId="{D7E2FD9B-281C-44B9-8BC1-CE6BEE631B2F}"/>
          </ac:spMkLst>
        </pc:spChg>
        <pc:spChg chg="add mod">
          <ac:chgData name="Nirdesh Singh" userId="561b678085b76ca2" providerId="LiveId" clId="{0DAAE531-2D4C-496C-8763-521C0CF661B6}" dt="2022-11-28T16:19:02.603" v="595" actId="255"/>
          <ac:spMkLst>
            <pc:docMk/>
            <pc:sldMk cId="491280607" sldId="264"/>
            <ac:spMk id="8" creationId="{333B06BA-E2D8-4F50-95AB-B9FCDB022FB8}"/>
          </ac:spMkLst>
        </pc:spChg>
        <pc:picChg chg="del mod">
          <ac:chgData name="Nirdesh Singh" userId="561b678085b76ca2" providerId="LiveId" clId="{0DAAE531-2D4C-496C-8763-521C0CF661B6}" dt="2022-11-28T16:18:06.513" v="575" actId="478"/>
          <ac:picMkLst>
            <pc:docMk/>
            <pc:sldMk cId="491280607" sldId="264"/>
            <ac:picMk id="5" creationId="{362F11FE-AE33-4885-B8AD-F78AA8C3E969}"/>
          </ac:picMkLst>
        </pc:picChg>
      </pc:sldChg>
      <pc:sldChg chg="modSp del mod">
        <pc:chgData name="Nirdesh Singh" userId="561b678085b76ca2" providerId="LiveId" clId="{0DAAE531-2D4C-496C-8763-521C0CF661B6}" dt="2022-11-28T16:19:27.389" v="596" actId="2696"/>
        <pc:sldMkLst>
          <pc:docMk/>
          <pc:sldMk cId="2092040751" sldId="265"/>
        </pc:sldMkLst>
        <pc:picChg chg="mod">
          <ac:chgData name="Nirdesh Singh" userId="561b678085b76ca2" providerId="LiveId" clId="{0DAAE531-2D4C-496C-8763-521C0CF661B6}" dt="2022-11-21T17:15:48.092" v="65" actId="14100"/>
          <ac:picMkLst>
            <pc:docMk/>
            <pc:sldMk cId="2092040751" sldId="265"/>
            <ac:picMk id="9" creationId="{EF75D74B-281A-4397-915E-026CFC1D5CD5}"/>
          </ac:picMkLst>
        </pc:picChg>
      </pc:sldChg>
      <pc:sldChg chg="del">
        <pc:chgData name="Nirdesh Singh" userId="561b678085b76ca2" providerId="LiveId" clId="{0DAAE531-2D4C-496C-8763-521C0CF661B6}" dt="2022-11-28T16:15:28.639" v="529" actId="2696"/>
        <pc:sldMkLst>
          <pc:docMk/>
          <pc:sldMk cId="1359781343" sldId="266"/>
        </pc:sldMkLst>
      </pc:sldChg>
      <pc:sldChg chg="modSp del mod">
        <pc:chgData name="Nirdesh Singh" userId="561b678085b76ca2" providerId="LiveId" clId="{0DAAE531-2D4C-496C-8763-521C0CF661B6}" dt="2022-11-28T16:15:32.008" v="530" actId="2696"/>
        <pc:sldMkLst>
          <pc:docMk/>
          <pc:sldMk cId="1293840817" sldId="267"/>
        </pc:sldMkLst>
        <pc:picChg chg="mod">
          <ac:chgData name="Nirdesh Singh" userId="561b678085b76ca2" providerId="LiveId" clId="{0DAAE531-2D4C-496C-8763-521C0CF661B6}" dt="2022-11-21T17:14:41.118" v="42" actId="14100"/>
          <ac:picMkLst>
            <pc:docMk/>
            <pc:sldMk cId="1293840817" sldId="267"/>
            <ac:picMk id="5" creationId="{9BC832E5-80F3-44D4-B235-B7AA749FBE65}"/>
          </ac:picMkLst>
        </pc:picChg>
      </pc:sldChg>
      <pc:sldChg chg="modSp del mod">
        <pc:chgData name="Nirdesh Singh" userId="561b678085b76ca2" providerId="LiveId" clId="{0DAAE531-2D4C-496C-8763-521C0CF661B6}" dt="2022-11-28T16:16:53.297" v="557" actId="2696"/>
        <pc:sldMkLst>
          <pc:docMk/>
          <pc:sldMk cId="1226352447" sldId="268"/>
        </pc:sldMkLst>
        <pc:picChg chg="mod">
          <ac:chgData name="Nirdesh Singh" userId="561b678085b76ca2" providerId="LiveId" clId="{0DAAE531-2D4C-496C-8763-521C0CF661B6}" dt="2022-11-21T17:15:15.076" v="55" actId="14100"/>
          <ac:picMkLst>
            <pc:docMk/>
            <pc:sldMk cId="1226352447" sldId="268"/>
            <ac:picMk id="5" creationId="{E3F49F03-8144-4FF9-91A6-2C9BBD3A0DFE}"/>
          </ac:picMkLst>
        </pc:picChg>
        <pc:picChg chg="mod">
          <ac:chgData name="Nirdesh Singh" userId="561b678085b76ca2" providerId="LiveId" clId="{0DAAE531-2D4C-496C-8763-521C0CF661B6}" dt="2022-11-21T17:15:18.236" v="56" actId="1076"/>
          <ac:picMkLst>
            <pc:docMk/>
            <pc:sldMk cId="1226352447" sldId="268"/>
            <ac:picMk id="11" creationId="{03F8D288-999E-4AC3-AF3C-7090B8D2F241}"/>
          </ac:picMkLst>
        </pc:picChg>
      </pc:sldChg>
      <pc:sldChg chg="modSp del mod">
        <pc:chgData name="Nirdesh Singh" userId="561b678085b76ca2" providerId="LiveId" clId="{0DAAE531-2D4C-496C-8763-521C0CF661B6}" dt="2022-11-28T16:16:55.744" v="558" actId="2696"/>
        <pc:sldMkLst>
          <pc:docMk/>
          <pc:sldMk cId="46237232" sldId="269"/>
        </pc:sldMkLst>
        <pc:picChg chg="mod">
          <ac:chgData name="Nirdesh Singh" userId="561b678085b76ca2" providerId="LiveId" clId="{0DAAE531-2D4C-496C-8763-521C0CF661B6}" dt="2022-11-21T17:15:25.082" v="58" actId="1076"/>
          <ac:picMkLst>
            <pc:docMk/>
            <pc:sldMk cId="46237232" sldId="269"/>
            <ac:picMk id="5" creationId="{3B9096AE-DCDA-4AEC-8577-CCABC57FDA09}"/>
          </ac:picMkLst>
        </pc:picChg>
      </pc:sldChg>
      <pc:sldChg chg="modSp del mod">
        <pc:chgData name="Nirdesh Singh" userId="561b678085b76ca2" providerId="LiveId" clId="{0DAAE531-2D4C-496C-8763-521C0CF661B6}" dt="2022-11-28T16:20:30.786" v="619" actId="2696"/>
        <pc:sldMkLst>
          <pc:docMk/>
          <pc:sldMk cId="343681122" sldId="270"/>
        </pc:sldMkLst>
        <pc:spChg chg="mod">
          <ac:chgData name="Nirdesh Singh" userId="561b678085b76ca2" providerId="LiveId" clId="{0DAAE531-2D4C-496C-8763-521C0CF661B6}" dt="2022-11-21T17:24:01.463" v="185" actId="255"/>
          <ac:spMkLst>
            <pc:docMk/>
            <pc:sldMk cId="343681122" sldId="270"/>
            <ac:spMk id="3" creationId="{38F08F68-ABDC-465F-8D2F-02C93127023A}"/>
          </ac:spMkLst>
        </pc:spChg>
      </pc:sldChg>
      <pc:sldChg chg="modSp del mod">
        <pc:chgData name="Nirdesh Singh" userId="561b678085b76ca2" providerId="LiveId" clId="{0DAAE531-2D4C-496C-8763-521C0CF661B6}" dt="2022-11-28T16:20:28.289" v="618" actId="2696"/>
        <pc:sldMkLst>
          <pc:docMk/>
          <pc:sldMk cId="42027662" sldId="271"/>
        </pc:sldMkLst>
        <pc:picChg chg="mod">
          <ac:chgData name="Nirdesh Singh" userId="561b678085b76ca2" providerId="LiveId" clId="{0DAAE531-2D4C-496C-8763-521C0CF661B6}" dt="2022-11-21T17:15:55.578" v="68" actId="14100"/>
          <ac:picMkLst>
            <pc:docMk/>
            <pc:sldMk cId="42027662" sldId="271"/>
            <ac:picMk id="5" creationId="{1EF38B75-B3C7-402A-AB06-4B9E3AC2229E}"/>
          </ac:picMkLst>
        </pc:picChg>
      </pc:sldChg>
      <pc:sldChg chg="modSp del mod">
        <pc:chgData name="Nirdesh Singh" userId="561b678085b76ca2" providerId="LiveId" clId="{0DAAE531-2D4C-496C-8763-521C0CF661B6}" dt="2022-11-28T16:20:26.024" v="617" actId="2696"/>
        <pc:sldMkLst>
          <pc:docMk/>
          <pc:sldMk cId="667075004" sldId="272"/>
        </pc:sldMkLst>
        <pc:picChg chg="mod">
          <ac:chgData name="Nirdesh Singh" userId="561b678085b76ca2" providerId="LiveId" clId="{0DAAE531-2D4C-496C-8763-521C0CF661B6}" dt="2022-11-21T17:16:01.846" v="70" actId="14100"/>
          <ac:picMkLst>
            <pc:docMk/>
            <pc:sldMk cId="667075004" sldId="272"/>
            <ac:picMk id="5" creationId="{100FE428-E027-4E3C-8718-46C31081058E}"/>
          </ac:picMkLst>
        </pc:picChg>
      </pc:sldChg>
      <pc:sldChg chg="modSp del mod">
        <pc:chgData name="Nirdesh Singh" userId="561b678085b76ca2" providerId="LiveId" clId="{0DAAE531-2D4C-496C-8763-521C0CF661B6}" dt="2022-11-28T16:20:24.124" v="616" actId="2696"/>
        <pc:sldMkLst>
          <pc:docMk/>
          <pc:sldMk cId="2229357387" sldId="273"/>
        </pc:sldMkLst>
        <pc:picChg chg="mod">
          <ac:chgData name="Nirdesh Singh" userId="561b678085b76ca2" providerId="LiveId" clId="{0DAAE531-2D4C-496C-8763-521C0CF661B6}" dt="2022-11-21T17:16:06.396" v="71" actId="14100"/>
          <ac:picMkLst>
            <pc:docMk/>
            <pc:sldMk cId="2229357387" sldId="273"/>
            <ac:picMk id="5" creationId="{59ECE46E-B500-4DBD-A560-78A8F4F4A0E7}"/>
          </ac:picMkLst>
        </pc:picChg>
      </pc:sldChg>
      <pc:sldChg chg="del">
        <pc:chgData name="Nirdesh Singh" userId="561b678085b76ca2" providerId="LiveId" clId="{0DAAE531-2D4C-496C-8763-521C0CF661B6}" dt="2022-11-28T16:20:13.645" v="611" actId="2696"/>
        <pc:sldMkLst>
          <pc:docMk/>
          <pc:sldMk cId="1837890062" sldId="274"/>
        </pc:sldMkLst>
      </pc:sldChg>
      <pc:sldChg chg="del ord">
        <pc:chgData name="Nirdesh Singh" userId="561b678085b76ca2" providerId="LiveId" clId="{0DAAE531-2D4C-496C-8763-521C0CF661B6}" dt="2022-11-28T16:20:22.175" v="615" actId="2696"/>
        <pc:sldMkLst>
          <pc:docMk/>
          <pc:sldMk cId="1601089940" sldId="275"/>
        </pc:sldMkLst>
      </pc:sldChg>
      <pc:sldChg chg="modSp del mod ord">
        <pc:chgData name="Nirdesh Singh" userId="561b678085b76ca2" providerId="LiveId" clId="{0DAAE531-2D4C-496C-8763-521C0CF661B6}" dt="2022-11-28T16:20:20.045" v="614" actId="2696"/>
        <pc:sldMkLst>
          <pc:docMk/>
          <pc:sldMk cId="4060957151" sldId="276"/>
        </pc:sldMkLst>
        <pc:picChg chg="mod">
          <ac:chgData name="Nirdesh Singh" userId="561b678085b76ca2" providerId="LiveId" clId="{0DAAE531-2D4C-496C-8763-521C0CF661B6}" dt="2022-11-21T17:16:12.123" v="73" actId="14100"/>
          <ac:picMkLst>
            <pc:docMk/>
            <pc:sldMk cId="4060957151" sldId="276"/>
            <ac:picMk id="7" creationId="{48BF144B-66D0-4BBD-B59E-621FDB315BD3}"/>
          </ac:picMkLst>
        </pc:picChg>
      </pc:sldChg>
      <pc:sldChg chg="del">
        <pc:chgData name="Nirdesh Singh" userId="561b678085b76ca2" providerId="LiveId" clId="{0DAAE531-2D4C-496C-8763-521C0CF661B6}" dt="2022-11-28T16:20:09.435" v="609" actId="2696"/>
        <pc:sldMkLst>
          <pc:docMk/>
          <pc:sldMk cId="1402477038" sldId="277"/>
        </pc:sldMkLst>
      </pc:sldChg>
      <pc:sldChg chg="del">
        <pc:chgData name="Nirdesh Singh" userId="561b678085b76ca2" providerId="LiveId" clId="{0DAAE531-2D4C-496C-8763-521C0CF661B6}" dt="2022-11-28T16:20:07.307" v="608" actId="2696"/>
        <pc:sldMkLst>
          <pc:docMk/>
          <pc:sldMk cId="3346580395" sldId="278"/>
        </pc:sldMkLst>
      </pc:sldChg>
      <pc:sldChg chg="modSp del mod">
        <pc:chgData name="Nirdesh Singh" userId="561b678085b76ca2" providerId="LiveId" clId="{0DAAE531-2D4C-496C-8763-521C0CF661B6}" dt="2022-11-28T16:20:05.317" v="607" actId="2696"/>
        <pc:sldMkLst>
          <pc:docMk/>
          <pc:sldMk cId="3794492968" sldId="279"/>
        </pc:sldMkLst>
        <pc:picChg chg="mod">
          <ac:chgData name="Nirdesh Singh" userId="561b678085b76ca2" providerId="LiveId" clId="{0DAAE531-2D4C-496C-8763-521C0CF661B6}" dt="2022-11-21T17:16:28.222" v="77" actId="1076"/>
          <ac:picMkLst>
            <pc:docMk/>
            <pc:sldMk cId="3794492968" sldId="279"/>
            <ac:picMk id="5" creationId="{1EEB1FF4-D3C9-4633-BA3A-D19B2FCAAADB}"/>
          </ac:picMkLst>
        </pc:picChg>
      </pc:sldChg>
      <pc:sldChg chg="del">
        <pc:chgData name="Nirdesh Singh" userId="561b678085b76ca2" providerId="LiveId" clId="{0DAAE531-2D4C-496C-8763-521C0CF661B6}" dt="2022-11-28T16:20:03.346" v="606" actId="2696"/>
        <pc:sldMkLst>
          <pc:docMk/>
          <pc:sldMk cId="1960776796" sldId="280"/>
        </pc:sldMkLst>
      </pc:sldChg>
      <pc:sldChg chg="del">
        <pc:chgData name="Nirdesh Singh" userId="561b678085b76ca2" providerId="LiveId" clId="{0DAAE531-2D4C-496C-8763-521C0CF661B6}" dt="2022-11-28T16:20:01.667" v="605" actId="2696"/>
        <pc:sldMkLst>
          <pc:docMk/>
          <pc:sldMk cId="1842328158" sldId="281"/>
        </pc:sldMkLst>
      </pc:sldChg>
      <pc:sldChg chg="modSp del mod">
        <pc:chgData name="Nirdesh Singh" userId="561b678085b76ca2" providerId="LiveId" clId="{0DAAE531-2D4C-496C-8763-521C0CF661B6}" dt="2022-11-28T16:19:59.356" v="604" actId="2696"/>
        <pc:sldMkLst>
          <pc:docMk/>
          <pc:sldMk cId="3203071413" sldId="282"/>
        </pc:sldMkLst>
        <pc:picChg chg="mod">
          <ac:chgData name="Nirdesh Singh" userId="561b678085b76ca2" providerId="LiveId" clId="{0DAAE531-2D4C-496C-8763-521C0CF661B6}" dt="2022-11-21T17:16:38.341" v="82" actId="1076"/>
          <ac:picMkLst>
            <pc:docMk/>
            <pc:sldMk cId="3203071413" sldId="282"/>
            <ac:picMk id="5" creationId="{056CBA5B-8023-4980-82F0-4FB2E7AF58B0}"/>
          </ac:picMkLst>
        </pc:picChg>
      </pc:sldChg>
      <pc:sldChg chg="del">
        <pc:chgData name="Nirdesh Singh" userId="561b678085b76ca2" providerId="LiveId" clId="{0DAAE531-2D4C-496C-8763-521C0CF661B6}" dt="2022-11-28T16:19:50.207" v="603" actId="2696"/>
        <pc:sldMkLst>
          <pc:docMk/>
          <pc:sldMk cId="2571668580" sldId="283"/>
        </pc:sldMkLst>
      </pc:sldChg>
      <pc:sldChg chg="del">
        <pc:chgData name="Nirdesh Singh" userId="561b678085b76ca2" providerId="LiveId" clId="{0DAAE531-2D4C-496C-8763-521C0CF661B6}" dt="2022-11-28T16:19:48.286" v="602" actId="2696"/>
        <pc:sldMkLst>
          <pc:docMk/>
          <pc:sldMk cId="3101717022" sldId="284"/>
        </pc:sldMkLst>
      </pc:sldChg>
      <pc:sldChg chg="modSp del mod">
        <pc:chgData name="Nirdesh Singh" userId="561b678085b76ca2" providerId="LiveId" clId="{0DAAE531-2D4C-496C-8763-521C0CF661B6}" dt="2022-11-28T16:19:44.623" v="601" actId="2696"/>
        <pc:sldMkLst>
          <pc:docMk/>
          <pc:sldMk cId="75540100" sldId="285"/>
        </pc:sldMkLst>
        <pc:picChg chg="mod">
          <ac:chgData name="Nirdesh Singh" userId="561b678085b76ca2" providerId="LiveId" clId="{0DAAE531-2D4C-496C-8763-521C0CF661B6}" dt="2022-11-21T17:16:45.935" v="84" actId="14100"/>
          <ac:picMkLst>
            <pc:docMk/>
            <pc:sldMk cId="75540100" sldId="285"/>
            <ac:picMk id="5" creationId="{85076C70-E4AB-4C83-B4F4-0C25BE88B846}"/>
          </ac:picMkLst>
        </pc:picChg>
      </pc:sldChg>
      <pc:sldChg chg="del">
        <pc:chgData name="Nirdesh Singh" userId="561b678085b76ca2" providerId="LiveId" clId="{0DAAE531-2D4C-496C-8763-521C0CF661B6}" dt="2022-11-28T16:19:40.423" v="599" actId="2696"/>
        <pc:sldMkLst>
          <pc:docMk/>
          <pc:sldMk cId="3741137609" sldId="286"/>
        </pc:sldMkLst>
      </pc:sldChg>
      <pc:sldChg chg="del">
        <pc:chgData name="Nirdesh Singh" userId="561b678085b76ca2" providerId="LiveId" clId="{0DAAE531-2D4C-496C-8763-521C0CF661B6}" dt="2022-11-28T16:20:17.955" v="613" actId="2696"/>
        <pc:sldMkLst>
          <pc:docMk/>
          <pc:sldMk cId="2539165579" sldId="287"/>
        </pc:sldMkLst>
      </pc:sldChg>
      <pc:sldChg chg="del">
        <pc:chgData name="Nirdesh Singh" userId="561b678085b76ca2" providerId="LiveId" clId="{0DAAE531-2D4C-496C-8763-521C0CF661B6}" dt="2022-11-28T16:20:15.975" v="612" actId="2696"/>
        <pc:sldMkLst>
          <pc:docMk/>
          <pc:sldMk cId="2223207340" sldId="288"/>
        </pc:sldMkLst>
      </pc:sldChg>
      <pc:sldChg chg="del">
        <pc:chgData name="Nirdesh Singh" userId="561b678085b76ca2" providerId="LiveId" clId="{0DAAE531-2D4C-496C-8763-521C0CF661B6}" dt="2022-11-28T16:19:38.449" v="598" actId="2696"/>
        <pc:sldMkLst>
          <pc:docMk/>
          <pc:sldMk cId="29368285" sldId="289"/>
        </pc:sldMkLst>
      </pc:sldChg>
      <pc:sldChg chg="del">
        <pc:chgData name="Nirdesh Singh" userId="561b678085b76ca2" providerId="LiveId" clId="{0DAAE531-2D4C-496C-8763-521C0CF661B6}" dt="2022-11-28T16:20:11.536" v="610" actId="2696"/>
        <pc:sldMkLst>
          <pc:docMk/>
          <pc:sldMk cId="1302344845" sldId="290"/>
        </pc:sldMkLst>
      </pc:sldChg>
      <pc:sldChg chg="delSp modSp new mod">
        <pc:chgData name="Nirdesh Singh" userId="561b678085b76ca2" providerId="LiveId" clId="{0DAAE531-2D4C-496C-8763-521C0CF661B6}" dt="2022-11-21T17:12:35.121" v="20" actId="207"/>
        <pc:sldMkLst>
          <pc:docMk/>
          <pc:sldMk cId="109855535" sldId="291"/>
        </pc:sldMkLst>
        <pc:spChg chg="mod">
          <ac:chgData name="Nirdesh Singh" userId="561b678085b76ca2" providerId="LiveId" clId="{0DAAE531-2D4C-496C-8763-521C0CF661B6}" dt="2022-11-21T17:12:35.121" v="20" actId="207"/>
          <ac:spMkLst>
            <pc:docMk/>
            <pc:sldMk cId="109855535" sldId="291"/>
            <ac:spMk id="2" creationId="{3B9305F2-99EC-4B89-99E0-D2EB9774F3F0}"/>
          </ac:spMkLst>
        </pc:spChg>
        <pc:spChg chg="del">
          <ac:chgData name="Nirdesh Singh" userId="561b678085b76ca2" providerId="LiveId" clId="{0DAAE531-2D4C-496C-8763-521C0CF661B6}" dt="2022-11-21T17:12:15.036" v="5" actId="478"/>
          <ac:spMkLst>
            <pc:docMk/>
            <pc:sldMk cId="109855535" sldId="291"/>
            <ac:spMk id="3" creationId="{63ED4CA5-E061-47DA-A837-0B2C0FA0BDE1}"/>
          </ac:spMkLst>
        </pc:spChg>
      </pc:sldChg>
      <pc:sldChg chg="addSp delSp modSp new del mod">
        <pc:chgData name="Nirdesh Singh" userId="561b678085b76ca2" providerId="LiveId" clId="{0DAAE531-2D4C-496C-8763-521C0CF661B6}" dt="2022-11-28T16:19:42.452" v="600" actId="2696"/>
        <pc:sldMkLst>
          <pc:docMk/>
          <pc:sldMk cId="1457302983" sldId="292"/>
        </pc:sldMkLst>
        <pc:spChg chg="del">
          <ac:chgData name="Nirdesh Singh" userId="561b678085b76ca2" providerId="LiveId" clId="{0DAAE531-2D4C-496C-8763-521C0CF661B6}" dt="2022-11-21T17:18:55.321" v="86" actId="478"/>
          <ac:spMkLst>
            <pc:docMk/>
            <pc:sldMk cId="1457302983" sldId="292"/>
            <ac:spMk id="2" creationId="{7703DB0D-4277-44CC-8FBC-5CCE3D4F0341}"/>
          </ac:spMkLst>
        </pc:spChg>
        <pc:spChg chg="del">
          <ac:chgData name="Nirdesh Singh" userId="561b678085b76ca2" providerId="LiveId" clId="{0DAAE531-2D4C-496C-8763-521C0CF661B6}" dt="2022-11-21T17:18:56.288" v="87" actId="478"/>
          <ac:spMkLst>
            <pc:docMk/>
            <pc:sldMk cId="1457302983" sldId="292"/>
            <ac:spMk id="3" creationId="{244AE528-CC07-4738-AD57-EE441AF42142}"/>
          </ac:spMkLst>
        </pc:spChg>
        <pc:picChg chg="add mod">
          <ac:chgData name="Nirdesh Singh" userId="561b678085b76ca2" providerId="LiveId" clId="{0DAAE531-2D4C-496C-8763-521C0CF661B6}" dt="2022-11-21T17:19:09.368" v="95" actId="1076"/>
          <ac:picMkLst>
            <pc:docMk/>
            <pc:sldMk cId="1457302983" sldId="292"/>
            <ac:picMk id="5" creationId="{3686E2B2-B9FB-4DA6-A8B4-4C5F0A5A321A}"/>
          </ac:picMkLst>
        </pc:picChg>
      </pc:sldChg>
      <pc:sldChg chg="modSp new del mod">
        <pc:chgData name="Nirdesh Singh" userId="561b678085b76ca2" providerId="LiveId" clId="{0DAAE531-2D4C-496C-8763-521C0CF661B6}" dt="2022-11-28T16:19:36.323" v="597" actId="2696"/>
        <pc:sldMkLst>
          <pc:docMk/>
          <pc:sldMk cId="2209290825" sldId="293"/>
        </pc:sldMkLst>
        <pc:spChg chg="mod">
          <ac:chgData name="Nirdesh Singh" userId="561b678085b76ca2" providerId="LiveId" clId="{0DAAE531-2D4C-496C-8763-521C0CF661B6}" dt="2022-11-21T17:21:59.944" v="102" actId="113"/>
          <ac:spMkLst>
            <pc:docMk/>
            <pc:sldMk cId="2209290825" sldId="293"/>
            <ac:spMk id="2" creationId="{26F31874-7D25-4899-830D-756D88A5DFDE}"/>
          </ac:spMkLst>
        </pc:spChg>
        <pc:spChg chg="mod">
          <ac:chgData name="Nirdesh Singh" userId="561b678085b76ca2" providerId="LiveId" clId="{0DAAE531-2D4C-496C-8763-521C0CF661B6}" dt="2022-11-21T17:23:07.078" v="179" actId="1076"/>
          <ac:spMkLst>
            <pc:docMk/>
            <pc:sldMk cId="2209290825" sldId="293"/>
            <ac:spMk id="3" creationId="{05FFC689-21BA-4D1A-A52A-D12D6574A680}"/>
          </ac:spMkLst>
        </pc:spChg>
      </pc:sldChg>
      <pc:sldChg chg="addSp delSp modSp new mod">
        <pc:chgData name="Nirdesh Singh" userId="561b678085b76ca2" providerId="LiveId" clId="{0DAAE531-2D4C-496C-8763-521C0CF661B6}" dt="2022-11-28T16:22:51.454" v="646" actId="2711"/>
        <pc:sldMkLst>
          <pc:docMk/>
          <pc:sldMk cId="715604453" sldId="294"/>
        </pc:sldMkLst>
        <pc:spChg chg="del">
          <ac:chgData name="Nirdesh Singh" userId="561b678085b76ca2" providerId="LiveId" clId="{0DAAE531-2D4C-496C-8763-521C0CF661B6}" dt="2022-11-28T15:53:27.364" v="313" actId="478"/>
          <ac:spMkLst>
            <pc:docMk/>
            <pc:sldMk cId="715604453" sldId="294"/>
            <ac:spMk id="2" creationId="{DE330AE0-F9B7-4F58-8DE7-07FA0D0E021D}"/>
          </ac:spMkLst>
        </pc:spChg>
        <pc:spChg chg="del">
          <ac:chgData name="Nirdesh Singh" userId="561b678085b76ca2" providerId="LiveId" clId="{0DAAE531-2D4C-496C-8763-521C0CF661B6}" dt="2022-11-28T15:53:25.812" v="312" actId="478"/>
          <ac:spMkLst>
            <pc:docMk/>
            <pc:sldMk cId="715604453" sldId="294"/>
            <ac:spMk id="3" creationId="{8C53C87F-9D3C-4F31-9C49-1B6B8353B2B0}"/>
          </ac:spMkLst>
        </pc:spChg>
        <pc:spChg chg="add mod">
          <ac:chgData name="Nirdesh Singh" userId="561b678085b76ca2" providerId="LiveId" clId="{0DAAE531-2D4C-496C-8763-521C0CF661B6}" dt="2022-11-28T16:22:51.454" v="646" actId="2711"/>
          <ac:spMkLst>
            <pc:docMk/>
            <pc:sldMk cId="715604453" sldId="294"/>
            <ac:spMk id="5" creationId="{04FDE4F9-731D-4A3D-90EF-C840DE35F5C8}"/>
          </ac:spMkLst>
        </pc:spChg>
        <pc:spChg chg="add del">
          <ac:chgData name="Nirdesh Singh" userId="561b678085b76ca2" providerId="LiveId" clId="{0DAAE531-2D4C-496C-8763-521C0CF661B6}" dt="2022-11-28T15:53:52.209" v="335" actId="22"/>
          <ac:spMkLst>
            <pc:docMk/>
            <pc:sldMk cId="715604453" sldId="294"/>
            <ac:spMk id="7" creationId="{FDDB4C2F-84E4-42E7-AA28-B52202C49414}"/>
          </ac:spMkLst>
        </pc:spChg>
        <pc:spChg chg="add mod">
          <ac:chgData name="Nirdesh Singh" userId="561b678085b76ca2" providerId="LiveId" clId="{0DAAE531-2D4C-496C-8763-521C0CF661B6}" dt="2022-11-28T16:01:23.804" v="382" actId="2711"/>
          <ac:spMkLst>
            <pc:docMk/>
            <pc:sldMk cId="715604453" sldId="294"/>
            <ac:spMk id="9" creationId="{8CE96DEE-6BBC-4A17-8C5B-89661984F611}"/>
          </ac:spMkLst>
        </pc:spChg>
      </pc:sldChg>
      <pc:sldChg chg="addSp delSp modSp new mod">
        <pc:chgData name="Nirdesh Singh" userId="561b678085b76ca2" providerId="LiveId" clId="{0DAAE531-2D4C-496C-8763-521C0CF661B6}" dt="2022-11-28T16:13:44.626" v="507" actId="14100"/>
        <pc:sldMkLst>
          <pc:docMk/>
          <pc:sldMk cId="247522203" sldId="295"/>
        </pc:sldMkLst>
        <pc:spChg chg="del">
          <ac:chgData name="Nirdesh Singh" userId="561b678085b76ca2" providerId="LiveId" clId="{0DAAE531-2D4C-496C-8763-521C0CF661B6}" dt="2022-11-28T16:12:52.550" v="491" actId="478"/>
          <ac:spMkLst>
            <pc:docMk/>
            <pc:sldMk cId="247522203" sldId="295"/>
            <ac:spMk id="2" creationId="{8B8616D2-6977-41ED-A901-53A0FCC9DAC3}"/>
          </ac:spMkLst>
        </pc:spChg>
        <pc:spChg chg="del">
          <ac:chgData name="Nirdesh Singh" userId="561b678085b76ca2" providerId="LiveId" clId="{0DAAE531-2D4C-496C-8763-521C0CF661B6}" dt="2022-11-28T16:12:53.900" v="492" actId="478"/>
          <ac:spMkLst>
            <pc:docMk/>
            <pc:sldMk cId="247522203" sldId="295"/>
            <ac:spMk id="3" creationId="{24738385-E7C6-4174-B3B3-EB25E43CF916}"/>
          </ac:spMkLst>
        </pc:spChg>
        <pc:picChg chg="add mod">
          <ac:chgData name="Nirdesh Singh" userId="561b678085b76ca2" providerId="LiveId" clId="{0DAAE531-2D4C-496C-8763-521C0CF661B6}" dt="2022-11-28T16:13:44.626" v="507" actId="14100"/>
          <ac:picMkLst>
            <pc:docMk/>
            <pc:sldMk cId="247522203" sldId="295"/>
            <ac:picMk id="4" creationId="{D53DEECD-A3E0-4A81-9527-7F9FB16DBAB9}"/>
          </ac:picMkLst>
        </pc:picChg>
        <pc:picChg chg="add mod">
          <ac:chgData name="Nirdesh Singh" userId="561b678085b76ca2" providerId="LiveId" clId="{0DAAE531-2D4C-496C-8763-521C0CF661B6}" dt="2022-11-28T16:13:32.009" v="503" actId="14100"/>
          <ac:picMkLst>
            <pc:docMk/>
            <pc:sldMk cId="247522203" sldId="295"/>
            <ac:picMk id="5" creationId="{7408505B-9FF1-45E8-801E-38C6361F8097}"/>
          </ac:picMkLst>
        </pc:picChg>
        <pc:picChg chg="add mod">
          <ac:chgData name="Nirdesh Singh" userId="561b678085b76ca2" providerId="LiveId" clId="{0DAAE531-2D4C-496C-8763-521C0CF661B6}" dt="2022-11-28T16:13:26.866" v="501" actId="1076"/>
          <ac:picMkLst>
            <pc:docMk/>
            <pc:sldMk cId="247522203" sldId="295"/>
            <ac:picMk id="6" creationId="{3902393C-12E5-41DB-8947-2F65057C0C85}"/>
          </ac:picMkLst>
        </pc:picChg>
      </pc:sldChg>
      <pc:sldChg chg="addSp delSp modSp new mod">
        <pc:chgData name="Nirdesh Singh" userId="561b678085b76ca2" providerId="LiveId" clId="{0DAAE531-2D4C-496C-8763-521C0CF661B6}" dt="2022-11-28T16:21:32.426" v="640" actId="14100"/>
        <pc:sldMkLst>
          <pc:docMk/>
          <pc:sldMk cId="1052736228" sldId="296"/>
        </pc:sldMkLst>
        <pc:spChg chg="del">
          <ac:chgData name="Nirdesh Singh" userId="561b678085b76ca2" providerId="LiveId" clId="{0DAAE531-2D4C-496C-8763-521C0CF661B6}" dt="2022-11-28T16:14:02.210" v="509" actId="478"/>
          <ac:spMkLst>
            <pc:docMk/>
            <pc:sldMk cId="1052736228" sldId="296"/>
            <ac:spMk id="2" creationId="{A3701719-BFAF-4BBE-9819-462A06E19674}"/>
          </ac:spMkLst>
        </pc:spChg>
        <pc:spChg chg="del">
          <ac:chgData name="Nirdesh Singh" userId="561b678085b76ca2" providerId="LiveId" clId="{0DAAE531-2D4C-496C-8763-521C0CF661B6}" dt="2022-11-28T16:14:03.030" v="510" actId="478"/>
          <ac:spMkLst>
            <pc:docMk/>
            <pc:sldMk cId="1052736228" sldId="296"/>
            <ac:spMk id="3" creationId="{96A23A00-C323-48E0-8C44-2B4970BF6DA7}"/>
          </ac:spMkLst>
        </pc:spChg>
        <pc:picChg chg="add mod">
          <ac:chgData name="Nirdesh Singh" userId="561b678085b76ca2" providerId="LiveId" clId="{0DAAE531-2D4C-496C-8763-521C0CF661B6}" dt="2022-11-28T16:21:32.426" v="640" actId="14100"/>
          <ac:picMkLst>
            <pc:docMk/>
            <pc:sldMk cId="1052736228" sldId="296"/>
            <ac:picMk id="4" creationId="{5CD711C1-331B-42F0-951E-019FB8E5808C}"/>
          </ac:picMkLst>
        </pc:picChg>
        <pc:picChg chg="add mod">
          <ac:chgData name="Nirdesh Singh" userId="561b678085b76ca2" providerId="LiveId" clId="{0DAAE531-2D4C-496C-8763-521C0CF661B6}" dt="2022-11-28T16:21:28.885" v="639" actId="1076"/>
          <ac:picMkLst>
            <pc:docMk/>
            <pc:sldMk cId="1052736228" sldId="296"/>
            <ac:picMk id="5" creationId="{9ECF2F82-BEB1-4C01-B173-369FDDB62843}"/>
          </ac:picMkLst>
        </pc:picChg>
        <pc:picChg chg="add mod">
          <ac:chgData name="Nirdesh Singh" userId="561b678085b76ca2" providerId="LiveId" clId="{0DAAE531-2D4C-496C-8763-521C0CF661B6}" dt="2022-11-28T16:21:27.644" v="638" actId="14100"/>
          <ac:picMkLst>
            <pc:docMk/>
            <pc:sldMk cId="1052736228" sldId="296"/>
            <ac:picMk id="6" creationId="{D018E627-B867-4B68-AFBD-47EEBFD91462}"/>
          </ac:picMkLst>
        </pc:picChg>
        <pc:picChg chg="add del mod">
          <ac:chgData name="Nirdesh Singh" userId="561b678085b76ca2" providerId="LiveId" clId="{0DAAE531-2D4C-496C-8763-521C0CF661B6}" dt="2022-11-28T16:21:14.723" v="629" actId="478"/>
          <ac:picMkLst>
            <pc:docMk/>
            <pc:sldMk cId="1052736228" sldId="296"/>
            <ac:picMk id="7" creationId="{3686E2B2-B9FB-4DA6-A8B4-4C5F0A5A321A}"/>
          </ac:picMkLst>
        </pc:picChg>
      </pc:sldChg>
      <pc:sldChg chg="addSp delSp modSp new mod">
        <pc:chgData name="Nirdesh Singh" userId="561b678085b76ca2" providerId="LiveId" clId="{0DAAE531-2D4C-496C-8763-521C0CF661B6}" dt="2022-11-28T16:21:36.496" v="641" actId="1076"/>
        <pc:sldMkLst>
          <pc:docMk/>
          <pc:sldMk cId="1312030423" sldId="297"/>
        </pc:sldMkLst>
        <pc:spChg chg="del">
          <ac:chgData name="Nirdesh Singh" userId="561b678085b76ca2" providerId="LiveId" clId="{0DAAE531-2D4C-496C-8763-521C0CF661B6}" dt="2022-11-28T16:21:01.464" v="621" actId="478"/>
          <ac:spMkLst>
            <pc:docMk/>
            <pc:sldMk cId="1312030423" sldId="297"/>
            <ac:spMk id="2" creationId="{35532822-499B-4991-AAA8-C393FDBAA2AD}"/>
          </ac:spMkLst>
        </pc:spChg>
        <pc:spChg chg="del">
          <ac:chgData name="Nirdesh Singh" userId="561b678085b76ca2" providerId="LiveId" clId="{0DAAE531-2D4C-496C-8763-521C0CF661B6}" dt="2022-11-28T16:21:02.726" v="622" actId="478"/>
          <ac:spMkLst>
            <pc:docMk/>
            <pc:sldMk cId="1312030423" sldId="297"/>
            <ac:spMk id="3" creationId="{3E224D4E-2AA2-4A19-9554-AC5D338E7154}"/>
          </ac:spMkLst>
        </pc:spChg>
        <pc:picChg chg="add mod">
          <ac:chgData name="Nirdesh Singh" userId="561b678085b76ca2" providerId="LiveId" clId="{0DAAE531-2D4C-496C-8763-521C0CF661B6}" dt="2022-11-28T16:21:36.496" v="641" actId="1076"/>
          <ac:picMkLst>
            <pc:docMk/>
            <pc:sldMk cId="1312030423" sldId="297"/>
            <ac:picMk id="4" creationId="{E4EAE376-38DD-497E-9DD6-7C7A7544FB5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005EC4-391D-41A7-A078-BD36AD7D7026}"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C218A2-0C93-4EAD-A108-84608E80DBC6}" type="slidenum">
              <a:rPr lang="en-IN" smtClean="0"/>
              <a:t>‹#›</a:t>
            </a:fld>
            <a:endParaRPr lang="en-IN"/>
          </a:p>
        </p:txBody>
      </p:sp>
    </p:spTree>
    <p:extLst>
      <p:ext uri="{BB962C8B-B14F-4D97-AF65-F5344CB8AC3E}">
        <p14:creationId xmlns:p14="http://schemas.microsoft.com/office/powerpoint/2010/main" val="2985442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05EC4-391D-41A7-A078-BD36AD7D7026}"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C218A2-0C93-4EAD-A108-84608E80DBC6}" type="slidenum">
              <a:rPr lang="en-IN" smtClean="0"/>
              <a:t>‹#›</a:t>
            </a:fld>
            <a:endParaRPr lang="en-IN"/>
          </a:p>
        </p:txBody>
      </p:sp>
    </p:spTree>
    <p:extLst>
      <p:ext uri="{BB962C8B-B14F-4D97-AF65-F5344CB8AC3E}">
        <p14:creationId xmlns:p14="http://schemas.microsoft.com/office/powerpoint/2010/main" val="9672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005EC4-391D-41A7-A078-BD36AD7D7026}"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C218A2-0C93-4EAD-A108-84608E80DBC6}" type="slidenum">
              <a:rPr lang="en-IN" smtClean="0"/>
              <a:t>‹#›</a:t>
            </a:fld>
            <a:endParaRPr lang="en-IN"/>
          </a:p>
        </p:txBody>
      </p:sp>
    </p:spTree>
    <p:extLst>
      <p:ext uri="{BB962C8B-B14F-4D97-AF65-F5344CB8AC3E}">
        <p14:creationId xmlns:p14="http://schemas.microsoft.com/office/powerpoint/2010/main" val="1743935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005EC4-391D-41A7-A078-BD36AD7D7026}"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C218A2-0C93-4EAD-A108-84608E80DBC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77361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05EC4-391D-41A7-A078-BD36AD7D7026}"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C218A2-0C93-4EAD-A108-84608E80DBC6}" type="slidenum">
              <a:rPr lang="en-IN" smtClean="0"/>
              <a:t>‹#›</a:t>
            </a:fld>
            <a:endParaRPr lang="en-IN"/>
          </a:p>
        </p:txBody>
      </p:sp>
    </p:spTree>
    <p:extLst>
      <p:ext uri="{BB962C8B-B14F-4D97-AF65-F5344CB8AC3E}">
        <p14:creationId xmlns:p14="http://schemas.microsoft.com/office/powerpoint/2010/main" val="282505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005EC4-391D-41A7-A078-BD36AD7D7026}" type="datetimeFigureOut">
              <a:rPr lang="en-IN" smtClean="0"/>
              <a:t>05-12-2022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C218A2-0C93-4EAD-A108-84608E80DBC6}" type="slidenum">
              <a:rPr lang="en-IN" smtClean="0"/>
              <a:t>‹#›</a:t>
            </a:fld>
            <a:endParaRPr lang="en-IN"/>
          </a:p>
        </p:txBody>
      </p:sp>
    </p:spTree>
    <p:extLst>
      <p:ext uri="{BB962C8B-B14F-4D97-AF65-F5344CB8AC3E}">
        <p14:creationId xmlns:p14="http://schemas.microsoft.com/office/powerpoint/2010/main" val="2674940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005EC4-391D-41A7-A078-BD36AD7D7026}" type="datetimeFigureOut">
              <a:rPr lang="en-IN" smtClean="0"/>
              <a:t>05-12-2022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C218A2-0C93-4EAD-A108-84608E80DBC6}" type="slidenum">
              <a:rPr lang="en-IN" smtClean="0"/>
              <a:t>‹#›</a:t>
            </a:fld>
            <a:endParaRPr lang="en-IN"/>
          </a:p>
        </p:txBody>
      </p:sp>
    </p:spTree>
    <p:extLst>
      <p:ext uri="{BB962C8B-B14F-4D97-AF65-F5344CB8AC3E}">
        <p14:creationId xmlns:p14="http://schemas.microsoft.com/office/powerpoint/2010/main" val="2947323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05EC4-391D-41A7-A078-BD36AD7D7026}"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C218A2-0C93-4EAD-A108-84608E80DBC6}" type="slidenum">
              <a:rPr lang="en-IN" smtClean="0"/>
              <a:t>‹#›</a:t>
            </a:fld>
            <a:endParaRPr lang="en-IN"/>
          </a:p>
        </p:txBody>
      </p:sp>
    </p:spTree>
    <p:extLst>
      <p:ext uri="{BB962C8B-B14F-4D97-AF65-F5344CB8AC3E}">
        <p14:creationId xmlns:p14="http://schemas.microsoft.com/office/powerpoint/2010/main" val="1092226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05EC4-391D-41A7-A078-BD36AD7D7026}"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C218A2-0C93-4EAD-A108-84608E80DBC6}" type="slidenum">
              <a:rPr lang="en-IN" smtClean="0"/>
              <a:t>‹#›</a:t>
            </a:fld>
            <a:endParaRPr lang="en-IN"/>
          </a:p>
        </p:txBody>
      </p:sp>
    </p:spTree>
    <p:extLst>
      <p:ext uri="{BB962C8B-B14F-4D97-AF65-F5344CB8AC3E}">
        <p14:creationId xmlns:p14="http://schemas.microsoft.com/office/powerpoint/2010/main" val="4107397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B005EC4-391D-41A7-A078-BD36AD7D7026}"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C218A2-0C93-4EAD-A108-84608E80DBC6}" type="slidenum">
              <a:rPr lang="en-IN" smtClean="0"/>
              <a:t>‹#›</a:t>
            </a:fld>
            <a:endParaRPr lang="en-IN"/>
          </a:p>
        </p:txBody>
      </p:sp>
    </p:spTree>
    <p:extLst>
      <p:ext uri="{BB962C8B-B14F-4D97-AF65-F5344CB8AC3E}">
        <p14:creationId xmlns:p14="http://schemas.microsoft.com/office/powerpoint/2010/main" val="1597874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05EC4-391D-41A7-A078-BD36AD7D7026}"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C218A2-0C93-4EAD-A108-84608E80DBC6}" type="slidenum">
              <a:rPr lang="en-IN" smtClean="0"/>
              <a:t>‹#›</a:t>
            </a:fld>
            <a:endParaRPr lang="en-IN"/>
          </a:p>
        </p:txBody>
      </p:sp>
    </p:spTree>
    <p:extLst>
      <p:ext uri="{BB962C8B-B14F-4D97-AF65-F5344CB8AC3E}">
        <p14:creationId xmlns:p14="http://schemas.microsoft.com/office/powerpoint/2010/main" val="2642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005EC4-391D-41A7-A078-BD36AD7D7026}"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C218A2-0C93-4EAD-A108-84608E80DBC6}" type="slidenum">
              <a:rPr lang="en-IN" smtClean="0"/>
              <a:t>‹#›</a:t>
            </a:fld>
            <a:endParaRPr lang="en-IN"/>
          </a:p>
        </p:txBody>
      </p:sp>
    </p:spTree>
    <p:extLst>
      <p:ext uri="{BB962C8B-B14F-4D97-AF65-F5344CB8AC3E}">
        <p14:creationId xmlns:p14="http://schemas.microsoft.com/office/powerpoint/2010/main" val="89499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005EC4-391D-41A7-A078-BD36AD7D7026}" type="datetimeFigureOut">
              <a:rPr lang="en-IN" smtClean="0"/>
              <a:t>05-12-2022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C218A2-0C93-4EAD-A108-84608E80DBC6}" type="slidenum">
              <a:rPr lang="en-IN" smtClean="0"/>
              <a:t>‹#›</a:t>
            </a:fld>
            <a:endParaRPr lang="en-IN"/>
          </a:p>
        </p:txBody>
      </p:sp>
    </p:spTree>
    <p:extLst>
      <p:ext uri="{BB962C8B-B14F-4D97-AF65-F5344CB8AC3E}">
        <p14:creationId xmlns:p14="http://schemas.microsoft.com/office/powerpoint/2010/main" val="1071039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B005EC4-391D-41A7-A078-BD36AD7D7026}" type="datetimeFigureOut">
              <a:rPr lang="en-IN" smtClean="0"/>
              <a:t>05-12-2022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5C218A2-0C93-4EAD-A108-84608E80DBC6}" type="slidenum">
              <a:rPr lang="en-IN" smtClean="0"/>
              <a:t>‹#›</a:t>
            </a:fld>
            <a:endParaRPr lang="en-IN"/>
          </a:p>
        </p:txBody>
      </p:sp>
    </p:spTree>
    <p:extLst>
      <p:ext uri="{BB962C8B-B14F-4D97-AF65-F5344CB8AC3E}">
        <p14:creationId xmlns:p14="http://schemas.microsoft.com/office/powerpoint/2010/main" val="4150966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B005EC4-391D-41A7-A078-BD36AD7D7026}" type="datetimeFigureOut">
              <a:rPr lang="en-IN" smtClean="0"/>
              <a:t>05-12-2022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5C218A2-0C93-4EAD-A108-84608E80DBC6}" type="slidenum">
              <a:rPr lang="en-IN" smtClean="0"/>
              <a:t>‹#›</a:t>
            </a:fld>
            <a:endParaRPr lang="en-IN"/>
          </a:p>
        </p:txBody>
      </p:sp>
    </p:spTree>
    <p:extLst>
      <p:ext uri="{BB962C8B-B14F-4D97-AF65-F5344CB8AC3E}">
        <p14:creationId xmlns:p14="http://schemas.microsoft.com/office/powerpoint/2010/main" val="4170844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B005EC4-391D-41A7-A078-BD36AD7D7026}" type="datetimeFigureOut">
              <a:rPr lang="en-IN" smtClean="0"/>
              <a:t>05-12-2022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5C218A2-0C93-4EAD-A108-84608E80DBC6}" type="slidenum">
              <a:rPr lang="en-IN" smtClean="0"/>
              <a:t>‹#›</a:t>
            </a:fld>
            <a:endParaRPr lang="en-IN"/>
          </a:p>
        </p:txBody>
      </p:sp>
    </p:spTree>
    <p:extLst>
      <p:ext uri="{BB962C8B-B14F-4D97-AF65-F5344CB8AC3E}">
        <p14:creationId xmlns:p14="http://schemas.microsoft.com/office/powerpoint/2010/main" val="2617479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05EC4-391D-41A7-A078-BD36AD7D7026}"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C218A2-0C93-4EAD-A108-84608E80DBC6}" type="slidenum">
              <a:rPr lang="en-IN" smtClean="0"/>
              <a:t>‹#›</a:t>
            </a:fld>
            <a:endParaRPr lang="en-IN"/>
          </a:p>
        </p:txBody>
      </p:sp>
    </p:spTree>
    <p:extLst>
      <p:ext uri="{BB962C8B-B14F-4D97-AF65-F5344CB8AC3E}">
        <p14:creationId xmlns:p14="http://schemas.microsoft.com/office/powerpoint/2010/main" val="3617526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B005EC4-391D-41A7-A078-BD36AD7D7026}" type="datetimeFigureOut">
              <a:rPr lang="en-IN" smtClean="0"/>
              <a:t>05-12-2022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5C218A2-0C93-4EAD-A108-84608E80DBC6}" type="slidenum">
              <a:rPr lang="en-IN" smtClean="0"/>
              <a:t>‹#›</a:t>
            </a:fld>
            <a:endParaRPr lang="en-IN"/>
          </a:p>
        </p:txBody>
      </p:sp>
    </p:spTree>
    <p:extLst>
      <p:ext uri="{BB962C8B-B14F-4D97-AF65-F5344CB8AC3E}">
        <p14:creationId xmlns:p14="http://schemas.microsoft.com/office/powerpoint/2010/main" val="1499596801"/>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aurav.20bce7443@vitap.ac.in" TargetMode="External"/><Relationship Id="rId2" Type="http://schemas.openxmlformats.org/officeDocument/2006/relationships/hyperlink" Target="mailto:nirdesh.20bce7062@vitap.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9DE79-0024-4AC0-B398-02D4F8A3BA67}"/>
              </a:ext>
            </a:extLst>
          </p:cNvPr>
          <p:cNvSpPr>
            <a:spLocks noGrp="1"/>
          </p:cNvSpPr>
          <p:nvPr>
            <p:ph type="ctrTitle"/>
          </p:nvPr>
        </p:nvSpPr>
        <p:spPr>
          <a:xfrm>
            <a:off x="715684" y="488576"/>
            <a:ext cx="8825658" cy="3329581"/>
          </a:xfrm>
        </p:spPr>
        <p:txBody>
          <a:bodyPr/>
          <a:lstStyle/>
          <a:p>
            <a:r>
              <a:rPr lang="en-US" dirty="0">
                <a:latin typeface="Times New Roman" panose="02020603050405020304" pitchFamily="18" charset="0"/>
                <a:cs typeface="Times New Roman" panose="02020603050405020304" pitchFamily="18" charset="0"/>
              </a:rPr>
              <a:t>Credit Card Fraud Detection</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166E2E1-3E80-460A-84FC-A1CD3C7948AD}"/>
              </a:ext>
            </a:extLst>
          </p:cNvPr>
          <p:cNvSpPr txBox="1"/>
          <p:nvPr/>
        </p:nvSpPr>
        <p:spPr>
          <a:xfrm>
            <a:off x="715684" y="4996261"/>
            <a:ext cx="7467600" cy="1171988"/>
          </a:xfrm>
          <a:prstGeom prst="rect">
            <a:avLst/>
          </a:prstGeom>
          <a:noFill/>
        </p:spPr>
        <p:txBody>
          <a:bodyPr wrap="square">
            <a:spAutoFit/>
          </a:bodyPr>
          <a:lstStyle/>
          <a:p>
            <a:pPr marL="0" marR="0">
              <a:lnSpc>
                <a:spcPct val="107000"/>
              </a:lnSpc>
              <a:spcBef>
                <a:spcPts val="0"/>
              </a:spcBef>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PRESENTED BY:</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NIRDESH SINGH - 20BCE7062 ( </a:t>
            </a:r>
            <a:r>
              <a:rPr lang="en-IN" sz="1800" b="1"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nirdesh.20bce7062@vitap.ac.in</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GAURAV SHARMA - 20BCE7443 ( </a:t>
            </a:r>
            <a:r>
              <a:rPr lang="en-IN" sz="1800" b="1"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gaurav.20bce7443@vitap.ac.in</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15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5A703C-1F8F-49C8-9936-8471B9C1619C}"/>
              </a:ext>
            </a:extLst>
          </p:cNvPr>
          <p:cNvSpPr txBox="1"/>
          <p:nvPr/>
        </p:nvSpPr>
        <p:spPr>
          <a:xfrm>
            <a:off x="113849" y="689393"/>
            <a:ext cx="6096000" cy="369332"/>
          </a:xfrm>
          <a:prstGeom prst="rect">
            <a:avLst/>
          </a:prstGeom>
          <a:noFill/>
        </p:spPr>
        <p:txBody>
          <a:bodyPr wrap="square">
            <a:spAutoFit/>
          </a:bodyPr>
          <a:lstStyle/>
          <a:p>
            <a:r>
              <a:rPr lang="en-US" b="1" dirty="0"/>
              <a:t>Table of Models' Accuracy and Precision</a:t>
            </a:r>
            <a:endParaRPr lang="en-IN" b="1" dirty="0"/>
          </a:p>
        </p:txBody>
      </p:sp>
      <p:pic>
        <p:nvPicPr>
          <p:cNvPr id="7" name="Picture 6">
            <a:extLst>
              <a:ext uri="{FF2B5EF4-FFF2-40B4-BE49-F238E27FC236}">
                <a16:creationId xmlns:a16="http://schemas.microsoft.com/office/drawing/2014/main" id="{51513249-06C6-4C8D-A2B4-6FAFC22B6705}"/>
              </a:ext>
            </a:extLst>
          </p:cNvPr>
          <p:cNvPicPr>
            <a:picLocks noChangeAspect="1"/>
          </p:cNvPicPr>
          <p:nvPr/>
        </p:nvPicPr>
        <p:blipFill>
          <a:blip r:embed="rId2"/>
          <a:stretch>
            <a:fillRect/>
          </a:stretch>
        </p:blipFill>
        <p:spPr>
          <a:xfrm>
            <a:off x="113849" y="2070848"/>
            <a:ext cx="11885335" cy="2698376"/>
          </a:xfrm>
          <a:prstGeom prst="rect">
            <a:avLst/>
          </a:prstGeom>
        </p:spPr>
      </p:pic>
    </p:spTree>
    <p:extLst>
      <p:ext uri="{BB962C8B-B14F-4D97-AF65-F5344CB8AC3E}">
        <p14:creationId xmlns:p14="http://schemas.microsoft.com/office/powerpoint/2010/main" val="42573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F70BC-4E18-423A-994C-1EA7E9A3965A}"/>
              </a:ext>
            </a:extLst>
          </p:cNvPr>
          <p:cNvSpPr>
            <a:spLocks noGrp="1"/>
          </p:cNvSpPr>
          <p:nvPr>
            <p:ph type="title"/>
          </p:nvPr>
        </p:nvSpPr>
        <p:spPr/>
        <p:txBody>
          <a:bodyPr/>
          <a:lstStyle/>
          <a:p>
            <a:r>
              <a:rPr lang="en-US" b="1" dirty="0"/>
              <a:t>Future scope and Limitation </a:t>
            </a:r>
            <a:endParaRPr lang="en-IN" b="1" dirty="0"/>
          </a:p>
        </p:txBody>
      </p:sp>
      <p:sp>
        <p:nvSpPr>
          <p:cNvPr id="3" name="Content Placeholder 2">
            <a:extLst>
              <a:ext uri="{FF2B5EF4-FFF2-40B4-BE49-F238E27FC236}">
                <a16:creationId xmlns:a16="http://schemas.microsoft.com/office/drawing/2014/main" id="{DA7D38BE-7C3B-4CA9-8B8A-8F7A6A78BEA0}"/>
              </a:ext>
            </a:extLst>
          </p:cNvPr>
          <p:cNvSpPr>
            <a:spLocks noGrp="1"/>
          </p:cNvSpPr>
          <p:nvPr>
            <p:ph idx="1"/>
          </p:nvPr>
        </p:nvSpPr>
        <p:spPr>
          <a:xfrm>
            <a:off x="646111" y="1853248"/>
            <a:ext cx="9797771" cy="4195481"/>
          </a:xfrm>
        </p:spPr>
        <p:txBody>
          <a:bodyPr>
            <a:normAutofit fontScale="92500" lnSpcReduction="20000"/>
          </a:bodyPr>
          <a:lstStyle/>
          <a:p>
            <a:pPr marL="0" marR="0">
              <a:lnSpc>
                <a:spcPct val="107000"/>
              </a:lnSpc>
              <a:spcBef>
                <a:spcPts val="0"/>
              </a:spcBef>
              <a:spcAft>
                <a:spcPts val="8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Even though we fell short of our objective of 100% accuracy in fraud detection, we did manage to develop a system that, given enough time and data, may get very near to that objective. There is some potential for improvement here, as with any effort of this nature. Due to the nature of the project, it is possible to integrate many algorithms as modules and combine their outputs to improve the final result's accuracy. </a:t>
            </a:r>
          </a:p>
          <a:p>
            <a:pPr marL="0" marR="0">
              <a:lnSpc>
                <a:spcPct val="107000"/>
              </a:lnSpc>
              <a:spcBef>
                <a:spcPts val="0"/>
              </a:spcBef>
              <a:spcAft>
                <a:spcPts val="8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The absence of credit card databases is one of this's drawbacks. The dataset has more opportunities for development. When was previously shown, as the dataset size grows, the algorithms' accuracy rises. Consequently, additional data will undoubtedly improve the model's ability to identify frauds and decrease the amount of false positives. However, the banks themselves must formally approve this.</a:t>
            </a:r>
          </a:p>
        </p:txBody>
      </p:sp>
    </p:spTree>
    <p:extLst>
      <p:ext uri="{BB962C8B-B14F-4D97-AF65-F5344CB8AC3E}">
        <p14:creationId xmlns:p14="http://schemas.microsoft.com/office/powerpoint/2010/main" val="4193669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6BCC-EC43-4FAF-8A44-E44D8A5B5BA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9889F7-7543-4210-8932-CDADC1339A0E}"/>
              </a:ext>
            </a:extLst>
          </p:cNvPr>
          <p:cNvSpPr>
            <a:spLocks noGrp="1"/>
          </p:cNvSpPr>
          <p:nvPr>
            <p:ph idx="1"/>
          </p:nvPr>
        </p:nvSpPr>
        <p:spPr>
          <a:xfrm>
            <a:off x="744723" y="1741601"/>
            <a:ext cx="10281865" cy="3977882"/>
          </a:xfrm>
        </p:spPr>
        <p:txBody>
          <a:bodyPr>
            <a:noAutofit/>
          </a:bodyPr>
          <a:lstStyle/>
          <a:p>
            <a:pPr marL="0" indent="0">
              <a:buNone/>
            </a:pPr>
            <a:r>
              <a:rPr lang="en-US" sz="2600" dirty="0">
                <a:latin typeface="Times New Roman" panose="02020603050405020304" pitchFamily="18" charset="0"/>
                <a:cs typeface="Times New Roman" panose="02020603050405020304" pitchFamily="18" charset="0"/>
              </a:rPr>
              <a:t>Unquestionably, using a credit card fraudulently is a criminal act of dishonesty. The most popular fraud schemes, as well as how to spot them, are listed in this article, which also reviews current research in the area. Along with the method, pseudocode, description of how it is implemented, and results of experimentation, this work has also provided a detailed explanation of how machine learning may be used to improve fraud detection. The algorithm's accuracy is greater than 99.98%, and its precision is 99.99%. This high proportion of precision and accuracy is predicted given the stark disparity between the amount of transactions that are legitimate and those that are real. </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6953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A48501-9A4A-484A-BFDE-FF1232E7ABC9}"/>
              </a:ext>
            </a:extLst>
          </p:cNvPr>
          <p:cNvSpPr txBox="1"/>
          <p:nvPr/>
        </p:nvSpPr>
        <p:spPr>
          <a:xfrm>
            <a:off x="528917" y="303911"/>
            <a:ext cx="6096000" cy="738664"/>
          </a:xfrm>
          <a:prstGeom prst="rect">
            <a:avLst/>
          </a:prstGeom>
          <a:noFill/>
        </p:spPr>
        <p:txBody>
          <a:bodyPr wrap="square">
            <a:spAutoFit/>
          </a:bodyPr>
          <a:lstStyle/>
          <a:p>
            <a:r>
              <a:rPr lang="en-US" sz="4200" b="1" dirty="0">
                <a:latin typeface="Times New Roman" panose="02020603050405020304" pitchFamily="18" charset="0"/>
                <a:cs typeface="Times New Roman" panose="02020603050405020304" pitchFamily="18" charset="0"/>
              </a:rPr>
              <a:t>References</a:t>
            </a:r>
            <a:endParaRPr lang="en-IN" sz="4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33B06BA-E2D8-4F50-95AB-B9FCDB022FB8}"/>
              </a:ext>
            </a:extLst>
          </p:cNvPr>
          <p:cNvSpPr txBox="1"/>
          <p:nvPr/>
        </p:nvSpPr>
        <p:spPr>
          <a:xfrm>
            <a:off x="528917" y="1322974"/>
            <a:ext cx="9789459" cy="5036122"/>
          </a:xfrm>
          <a:prstGeom prst="rect">
            <a:avLst/>
          </a:prstGeom>
          <a:noFill/>
        </p:spPr>
        <p:txBody>
          <a:bodyPr wrap="square">
            <a:spAutoFit/>
          </a:bodyPr>
          <a:lstStyle/>
          <a:p>
            <a:pPr marL="0" marR="0">
              <a:lnSpc>
                <a:spcPct val="107000"/>
              </a:lnSpc>
              <a:spcBef>
                <a:spcPts val="0"/>
              </a:spcBef>
              <a:spcAft>
                <a:spcPts val="800"/>
              </a:spcAft>
            </a:pPr>
            <a:r>
              <a:rPr lang="en-IN"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IN" dirty="0">
                <a:effectLst/>
                <a:latin typeface="Times New Roman" panose="02020603050405020304" pitchFamily="18" charset="0"/>
                <a:ea typeface="Calibri" panose="020F0502020204030204" pitchFamily="34" charset="0"/>
                <a:cs typeface="Times New Roman" panose="02020603050405020304" pitchFamily="18" charset="0"/>
              </a:rPr>
              <a:t>Vaishnavi Nath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Dornadula</a:t>
            </a:r>
            <a:r>
              <a:rPr lang="en-IN" dirty="0">
                <a:effectLst/>
                <a:latin typeface="Times New Roman" panose="02020603050405020304" pitchFamily="18" charset="0"/>
                <a:ea typeface="Calibri" panose="020F0502020204030204" pitchFamily="34" charset="0"/>
                <a:cs typeface="Times New Roman" panose="02020603050405020304" pitchFamily="18" charset="0"/>
              </a:rPr>
              <a:t>, “Credit Card Fraud Detection using Machine Learning Algorithms”,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dirty="0">
                <a:effectLst/>
                <a:latin typeface="Times New Roman" panose="02020603050405020304" pitchFamily="18" charset="0"/>
                <a:ea typeface="Calibri" panose="020F0502020204030204" pitchFamily="34" charset="0"/>
                <a:cs typeface="Times New Roman" panose="02020603050405020304" pitchFamily="18" charset="0"/>
              </a:rPr>
              <a:t> :10.1016/j.procs.2020.01.057.</a:t>
            </a:r>
          </a:p>
          <a:p>
            <a:pPr marL="0" marR="0">
              <a:lnSpc>
                <a:spcPct val="107000"/>
              </a:lnSpc>
              <a:spcBef>
                <a:spcPts val="0"/>
              </a:spcBef>
              <a:spcAft>
                <a:spcPts val="800"/>
              </a:spcAft>
            </a:pPr>
            <a:r>
              <a:rPr lang="en-IN"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IN" dirty="0">
                <a:effectLst/>
                <a:latin typeface="Times New Roman" panose="02020603050405020304" pitchFamily="18" charset="0"/>
                <a:ea typeface="Calibri" panose="020F0502020204030204" pitchFamily="34" charset="0"/>
                <a:cs typeface="Times New Roman" panose="02020603050405020304" pitchFamily="18" charset="0"/>
              </a:rPr>
              <a:t>Aisha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Fayyomi</a:t>
            </a: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Derar</a:t>
            </a: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Eleyan</a:t>
            </a:r>
            <a:r>
              <a:rPr lang="en-IN" dirty="0">
                <a:effectLst/>
                <a:latin typeface="Times New Roman" panose="02020603050405020304" pitchFamily="18" charset="0"/>
                <a:ea typeface="Calibri" panose="020F0502020204030204" pitchFamily="34" charset="0"/>
                <a:cs typeface="Times New Roman" panose="02020603050405020304" pitchFamily="18" charset="0"/>
              </a:rPr>
              <a:t>, “A Survey Paper On Credit Card Fraud Detection Techniques”, ISSN 2277-8616.</a:t>
            </a:r>
          </a:p>
          <a:p>
            <a:pPr marL="0" marR="0">
              <a:lnSpc>
                <a:spcPct val="107000"/>
              </a:lnSpc>
              <a:spcBef>
                <a:spcPts val="0"/>
              </a:spcBef>
              <a:spcAft>
                <a:spcPts val="800"/>
              </a:spcAft>
            </a:pPr>
            <a:r>
              <a:rPr lang="en-IN"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IN" dirty="0">
                <a:effectLst/>
                <a:latin typeface="Times New Roman" panose="02020603050405020304" pitchFamily="18" charset="0"/>
                <a:ea typeface="Calibri" panose="020F0502020204030204" pitchFamily="34" charset="0"/>
                <a:cs typeface="Times New Roman" panose="02020603050405020304" pitchFamily="18" charset="0"/>
              </a:rPr>
              <a:t>S P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Maniraj</a:t>
            </a:r>
            <a:r>
              <a:rPr lang="en-IN" dirty="0">
                <a:effectLst/>
                <a:latin typeface="Times New Roman" panose="02020603050405020304" pitchFamily="18" charset="0"/>
                <a:ea typeface="Calibri" panose="020F0502020204030204" pitchFamily="34" charset="0"/>
                <a:cs typeface="Times New Roman" panose="02020603050405020304" pitchFamily="18" charset="0"/>
              </a:rPr>
              <a:t>, “Credit Card Fraud Detection using Machine Learning and Data Science”,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dirty="0">
                <a:effectLst/>
                <a:latin typeface="Times New Roman" panose="02020603050405020304" pitchFamily="18" charset="0"/>
                <a:ea typeface="Calibri" panose="020F0502020204030204" pitchFamily="34" charset="0"/>
                <a:cs typeface="Times New Roman" panose="02020603050405020304" pitchFamily="18" charset="0"/>
              </a:rPr>
              <a:t> : 10.17577/IJERTV8IS090031.</a:t>
            </a:r>
          </a:p>
          <a:p>
            <a:pPr marL="0" marR="0">
              <a:lnSpc>
                <a:spcPct val="107000"/>
              </a:lnSpc>
              <a:spcBef>
                <a:spcPts val="0"/>
              </a:spcBef>
              <a:spcAft>
                <a:spcPts val="800"/>
              </a:spcAft>
            </a:pPr>
            <a:r>
              <a:rPr lang="en-IN"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 </a:t>
            </a:r>
            <a:r>
              <a:rPr lang="en-IN" dirty="0">
                <a:effectLst/>
                <a:latin typeface="Times New Roman" panose="02020603050405020304" pitchFamily="18" charset="0"/>
                <a:ea typeface="Calibri" panose="020F0502020204030204" pitchFamily="34" charset="0"/>
                <a:cs typeface="Times New Roman" panose="02020603050405020304" pitchFamily="18" charset="0"/>
              </a:rPr>
              <a:t>P. Save, P.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Tiwarekar</a:t>
            </a:r>
            <a:r>
              <a:rPr lang="en-IN" dirty="0">
                <a:effectLst/>
                <a:latin typeface="Times New Roman" panose="02020603050405020304" pitchFamily="18" charset="0"/>
                <a:ea typeface="Calibri" panose="020F0502020204030204" pitchFamily="34" charset="0"/>
                <a:cs typeface="Times New Roman" panose="02020603050405020304" pitchFamily="18" charset="0"/>
              </a:rPr>
              <a:t>, K. N., and N.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Mahyavanshi</a:t>
            </a:r>
            <a:r>
              <a:rPr lang="en-IN" dirty="0">
                <a:effectLst/>
                <a:latin typeface="Times New Roman" panose="02020603050405020304" pitchFamily="18" charset="0"/>
                <a:ea typeface="Calibri" panose="020F0502020204030204" pitchFamily="34" charset="0"/>
                <a:cs typeface="Times New Roman" panose="02020603050405020304" pitchFamily="18" charset="0"/>
              </a:rPr>
              <a:t>, “A Novel Idea for Credit Card Fraud Detection using Decision Tree”, Int. J.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IN" dirty="0">
                <a:effectLst/>
                <a:latin typeface="Times New Roman" panose="02020603050405020304" pitchFamily="18" charset="0"/>
                <a:ea typeface="Calibri" panose="020F0502020204030204" pitchFamily="34" charset="0"/>
                <a:cs typeface="Times New Roman" panose="02020603050405020304" pitchFamily="18" charset="0"/>
              </a:rPr>
              <a:t>. Appl., vol. 161, no. 13, pp. 6–9, 2017,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dirty="0">
                <a:effectLst/>
                <a:latin typeface="Times New Roman" panose="02020603050405020304" pitchFamily="18" charset="0"/>
                <a:ea typeface="Calibri" panose="020F0502020204030204" pitchFamily="34" charset="0"/>
                <a:cs typeface="Times New Roman" panose="02020603050405020304" pitchFamily="18" charset="0"/>
              </a:rPr>
              <a:t>: 10.5120/ijca2017913413.</a:t>
            </a:r>
          </a:p>
          <a:p>
            <a:pPr marL="0" marR="0">
              <a:lnSpc>
                <a:spcPct val="107000"/>
              </a:lnSpc>
              <a:spcBef>
                <a:spcPts val="0"/>
              </a:spcBef>
              <a:spcAft>
                <a:spcPts val="800"/>
              </a:spcAft>
            </a:pPr>
            <a:r>
              <a:rPr lang="en-IN"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[5] </a:t>
            </a:r>
            <a:r>
              <a:rPr lang="en-IN" dirty="0">
                <a:effectLst/>
                <a:latin typeface="Times New Roman" panose="02020603050405020304" pitchFamily="18" charset="0"/>
                <a:ea typeface="Calibri" panose="020F0502020204030204" pitchFamily="34" charset="0"/>
                <a:cs typeface="Times New Roman" panose="02020603050405020304" pitchFamily="18" charset="0"/>
              </a:rPr>
              <a:t>S. Xuan, G. Liu, Z. Li, L. Zheng, S. Wang, and C. Jiang, “Random forest for credit card fraud detection”, ICNSC 2018 - 15</a:t>
            </a:r>
            <a:r>
              <a:rPr lang="en-IN"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IN" dirty="0">
                <a:effectLst/>
                <a:latin typeface="Times New Roman" panose="02020603050405020304" pitchFamily="18" charset="0"/>
                <a:ea typeface="Calibri" panose="020F0502020204030204" pitchFamily="34" charset="0"/>
                <a:cs typeface="Times New Roman" panose="02020603050405020304" pitchFamily="18" charset="0"/>
              </a:rPr>
              <a:t> IEEE Int. Conf. Networking, Sens. Control, pp. 1–6, 2018,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dirty="0">
                <a:effectLst/>
                <a:latin typeface="Times New Roman" panose="02020603050405020304" pitchFamily="18" charset="0"/>
                <a:ea typeface="Calibri" panose="020F0502020204030204" pitchFamily="34" charset="0"/>
                <a:cs typeface="Times New Roman" panose="02020603050405020304" pitchFamily="18" charset="0"/>
              </a:rPr>
              <a:t>: 10.1109/ICNSC.2018.8361343.</a:t>
            </a:r>
          </a:p>
          <a:p>
            <a:pPr marL="0" marR="0">
              <a:lnSpc>
                <a:spcPct val="107000"/>
              </a:lnSpc>
              <a:spcBef>
                <a:spcPts val="0"/>
              </a:spcBef>
              <a:spcAft>
                <a:spcPts val="800"/>
              </a:spcAft>
            </a:pPr>
            <a:r>
              <a:rPr lang="en-IN"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[6] </a:t>
            </a:r>
            <a:r>
              <a:rPr lang="en-IN" dirty="0">
                <a:effectLst/>
                <a:latin typeface="Times New Roman" panose="02020603050405020304" pitchFamily="18" charset="0"/>
                <a:ea typeface="Calibri" panose="020F0502020204030204" pitchFamily="34" charset="0"/>
                <a:cs typeface="Times New Roman" panose="02020603050405020304" pitchFamily="18" charset="0"/>
              </a:rPr>
              <a:t>X. Yu, X. Li, Y. Dong, and R. Zheng, “A Deep Neural Network Algorithm for Detecting Credit Card Fraud”, Proc. - 2020 Int. Conf. Big Data,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Artif</a:t>
            </a: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Intell</a:t>
            </a:r>
            <a:r>
              <a:rPr lang="en-IN" dirty="0">
                <a:effectLst/>
                <a:latin typeface="Times New Roman" panose="02020603050405020304" pitchFamily="18" charset="0"/>
                <a:ea typeface="Calibri" panose="020F0502020204030204" pitchFamily="34" charset="0"/>
                <a:cs typeface="Times New Roman" panose="02020603050405020304" pitchFamily="18" charset="0"/>
              </a:rPr>
              <a:t>. Internet Things Eng. ICBAIE 2020, pp. 181–183, 2020,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dirty="0">
                <a:effectLst/>
                <a:latin typeface="Times New Roman" panose="02020603050405020304" pitchFamily="18" charset="0"/>
                <a:ea typeface="Calibri" panose="020F0502020204030204" pitchFamily="34" charset="0"/>
                <a:cs typeface="Times New Roman" panose="02020603050405020304" pitchFamily="18" charset="0"/>
              </a:rPr>
              <a:t>: 10.1109/ICBAIE49996.2020.00045.</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1280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F033A-A7BB-4E29-821E-EBB925F4D8C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7FD948-CD32-4FD4-B5DD-F237F850C7F6}"/>
              </a:ext>
            </a:extLst>
          </p:cNvPr>
          <p:cNvSpPr>
            <a:spLocks noGrp="1"/>
          </p:cNvSpPr>
          <p:nvPr>
            <p:ph idx="1"/>
          </p:nvPr>
        </p:nvSpPr>
        <p:spPr>
          <a:xfrm>
            <a:off x="646111" y="1853248"/>
            <a:ext cx="8946541" cy="4195481"/>
          </a:xfrm>
        </p:spPr>
        <p:txBody>
          <a:bodyPr>
            <a:normAutofit fontScale="92500" lnSpcReduction="10000"/>
          </a:bodyPr>
          <a:lstStyle/>
          <a:p>
            <a:r>
              <a:rPr lang="en-US" sz="3000" dirty="0">
                <a:effectLst/>
                <a:latin typeface="Calibri" panose="020F0502020204030204" pitchFamily="34" charset="0"/>
                <a:ea typeface="Calibri" panose="020F0502020204030204" pitchFamily="34" charset="0"/>
                <a:cs typeface="Calibri" panose="020F0502020204030204" pitchFamily="34" charset="0"/>
              </a:rPr>
              <a:t>The number of online payment options has expanded thanks to e-commerce and several other websites, raising the possibility of online fraud. </a:t>
            </a:r>
          </a:p>
          <a:p>
            <a:r>
              <a:rPr lang="en-US" sz="3000" dirty="0">
                <a:effectLst/>
                <a:latin typeface="Calibri" panose="020F0502020204030204" pitchFamily="34" charset="0"/>
                <a:ea typeface="Calibri" panose="020F0502020204030204" pitchFamily="34" charset="0"/>
                <a:cs typeface="Calibri" panose="020F0502020204030204" pitchFamily="34" charset="0"/>
              </a:rPr>
              <a:t>The primary purpose of the study is to create and implement unique fraud detection algorithm for streaming transaction data </a:t>
            </a:r>
          </a:p>
          <a:p>
            <a:r>
              <a:rPr lang="en-GB" sz="3000" dirty="0">
                <a:effectLst/>
                <a:latin typeface="Calibri" panose="020F0502020204030204" pitchFamily="34" charset="0"/>
                <a:ea typeface="Calibri" panose="020F0502020204030204" pitchFamily="34" charset="0"/>
                <a:cs typeface="Calibri" panose="020F0502020204030204" pitchFamily="34" charset="0"/>
              </a:rPr>
              <a:t>We used a variety of machine learning algorithms like Decision Trees, Logistic Regression, Artificial Neural Networks and finally, Gradient Boosting Classifier that will be able to discern fraudulent from non-fraudulent ones.</a:t>
            </a:r>
          </a:p>
          <a:p>
            <a:pPr marL="0" indent="0">
              <a:buNone/>
            </a:pPr>
            <a:endParaRPr lang="en-IN" sz="3000" dirty="0">
              <a:effectLst/>
              <a:latin typeface="Calibri" panose="020F0502020204030204" pitchFamily="34" charset="0"/>
              <a:ea typeface="Calibri" panose="020F0502020204030204" pitchFamily="34" charset="0"/>
              <a:cs typeface="Calibri" panose="020F0502020204030204" pitchFamily="34" charset="0"/>
            </a:endParaRPr>
          </a:p>
          <a:p>
            <a:endParaRPr lang="en-IN" sz="3000" dirty="0"/>
          </a:p>
        </p:txBody>
      </p:sp>
    </p:spTree>
    <p:extLst>
      <p:ext uri="{BB962C8B-B14F-4D97-AF65-F5344CB8AC3E}">
        <p14:creationId xmlns:p14="http://schemas.microsoft.com/office/powerpoint/2010/main" val="518635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FDE4F9-731D-4A3D-90EF-C840DE35F5C8}"/>
              </a:ext>
            </a:extLst>
          </p:cNvPr>
          <p:cNvSpPr txBox="1"/>
          <p:nvPr/>
        </p:nvSpPr>
        <p:spPr>
          <a:xfrm>
            <a:off x="349623" y="294945"/>
            <a:ext cx="6096000" cy="738664"/>
          </a:xfrm>
          <a:prstGeom prst="rect">
            <a:avLst/>
          </a:prstGeom>
          <a:noFill/>
        </p:spPr>
        <p:txBody>
          <a:bodyPr wrap="square">
            <a:spAutoFit/>
          </a:bodyPr>
          <a:lstStyle/>
          <a:p>
            <a:r>
              <a:rPr lang="en-US" sz="4200" b="1" dirty="0">
                <a:latin typeface="Times New Roman" panose="02020603050405020304" pitchFamily="18" charset="0"/>
                <a:cs typeface="Times New Roman" panose="02020603050405020304" pitchFamily="18" charset="0"/>
              </a:rPr>
              <a:t>INTRODUCTION</a:t>
            </a:r>
            <a:endParaRPr lang="en-IN" sz="4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CE96DEE-6BBC-4A17-8C5B-89661984F611}"/>
              </a:ext>
            </a:extLst>
          </p:cNvPr>
          <p:cNvSpPr txBox="1"/>
          <p:nvPr/>
        </p:nvSpPr>
        <p:spPr>
          <a:xfrm>
            <a:off x="510988" y="1756699"/>
            <a:ext cx="10838330" cy="4401205"/>
          </a:xfrm>
          <a:prstGeom prst="rect">
            <a:avLst/>
          </a:prstGeom>
          <a:noFill/>
        </p:spPr>
        <p:txBody>
          <a:bodyPr wrap="square">
            <a:spAutoFit/>
          </a:bodyPr>
          <a:lstStyle/>
          <a:p>
            <a:pPr marL="285750" indent="-285750">
              <a:buFont typeface="Wingdings" panose="05000000000000000000" pitchFamily="2" charset="2"/>
              <a:buChar char="Ø"/>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Detecting credit card fraud entails finding fraudulent purchase attempts and rejecting them rather than executing the sale.</a:t>
            </a:r>
          </a:p>
          <a:p>
            <a:pPr marL="285750" indent="-285750">
              <a:buFont typeface="Wingdings" panose="05000000000000000000" pitchFamily="2" charset="2"/>
              <a:buChar char="Ø"/>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Payment cards are simple to use since identifying your account and authorising the transaction simply need sending a small amount of digits to the bank.</a:t>
            </a:r>
          </a:p>
          <a:p>
            <a:pPr marL="285750" indent="-285750">
              <a:buFont typeface="Wingdings" panose="05000000000000000000" pitchFamily="2" charset="2"/>
              <a:buChar char="Ø"/>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cost of credit card theft to the worldwide economy exceeds $24 billion annually, and the amount is rising. </a:t>
            </a:r>
          </a:p>
          <a:p>
            <a:pPr marL="285750" indent="-285750">
              <a:buFont typeface="Wingdings" panose="05000000000000000000" pitchFamily="2" charset="2"/>
              <a:buChar char="Ø"/>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effects of fraud are more severe for smaller retailers, which is why it's crucial to have procedures and tools in place to identify fraud early 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5604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3934-1C83-4DDF-921A-9D0D6D73E79B}"/>
              </a:ext>
            </a:extLst>
          </p:cNvPr>
          <p:cNvSpPr>
            <a:spLocks noGrp="1"/>
          </p:cNvSpPr>
          <p:nvPr>
            <p:ph type="title"/>
          </p:nvPr>
        </p:nvSpPr>
        <p:spPr>
          <a:xfrm>
            <a:off x="646111" y="452718"/>
            <a:ext cx="9404723" cy="945776"/>
          </a:xfrm>
        </p:spPr>
        <p:txBody>
          <a:bodyPr/>
          <a:lstStyle/>
          <a:p>
            <a:r>
              <a:rPr lang="en-US" b="1" dirty="0">
                <a:latin typeface="Times New Roman" panose="02020603050405020304" pitchFamily="18" charset="0"/>
                <a:cs typeface="Times New Roman" panose="02020603050405020304" pitchFamily="18" charset="0"/>
              </a:rPr>
              <a:t>Literature survey/Related Work</a:t>
            </a:r>
            <a:endParaRPr lang="en-IN"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3363F0E-18DF-4158-96F9-99F64FE3A1F8}"/>
              </a:ext>
            </a:extLst>
          </p:cNvPr>
          <p:cNvSpPr txBox="1"/>
          <p:nvPr/>
        </p:nvSpPr>
        <p:spPr>
          <a:xfrm>
            <a:off x="646111" y="1853248"/>
            <a:ext cx="11160407" cy="4154984"/>
          </a:xfrm>
          <a:prstGeom prst="rect">
            <a:avLst/>
          </a:prstGeom>
          <a:noFill/>
        </p:spPr>
        <p:txBody>
          <a:bodyPr wrap="square">
            <a:spAutoFit/>
          </a:bodyPr>
          <a:lstStyle/>
          <a:p>
            <a:pPr marL="285750" indent="-285750">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 decision tree-based model that combines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Luhn's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and Hunt's algorithms has been put out by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Prajal</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Save. To detect if an incoming transaction is fraudulent or not,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Luhn's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algorithm is employed. </a:t>
            </a:r>
          </a:p>
          <a:p>
            <a:pPr marL="285750" indent="-285750">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Three machine-learning techniques were described and put into use to find fake transactions. The performance of classifiers or predictors is assessed using a variety of metrics, including the Vector Machine, Random Forest, and Decision Tree. </a:t>
            </a:r>
          </a:p>
          <a:p>
            <a:pPr marL="285750" indent="-285750">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Random Forest classifier was employed to train it on the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behavioural</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traits of credit card transactions. </a:t>
            </a:r>
          </a:p>
          <a:p>
            <a:pPr marL="285750" indent="-285750">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Numerous supervised learning algorithms, from the traditional to the contemporary, have been taken into consideration. These include of Bayesian methods, hybrid algorithms, deep and traditional neural networks, tree-based algorithms, and so forth.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8430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501F1-A68A-417F-96AA-24A16C692819}"/>
              </a:ext>
            </a:extLst>
          </p:cNvPr>
          <p:cNvSpPr>
            <a:spLocks noGrp="1"/>
          </p:cNvSpPr>
          <p:nvPr>
            <p:ph type="title"/>
          </p:nvPr>
        </p:nvSpPr>
        <p:spPr>
          <a:xfrm>
            <a:off x="646111" y="452718"/>
            <a:ext cx="9404723" cy="981635"/>
          </a:xfrm>
        </p:spPr>
        <p:txBody>
          <a:bodyPr/>
          <a:lstStyle/>
          <a:p>
            <a:r>
              <a:rPr lang="en-US" b="1" dirty="0"/>
              <a:t>Experimental design/ Methodology</a:t>
            </a:r>
            <a:endParaRPr lang="en-IN" b="1" dirty="0"/>
          </a:p>
        </p:txBody>
      </p:sp>
      <p:sp>
        <p:nvSpPr>
          <p:cNvPr id="3" name="Content Placeholder 2">
            <a:extLst>
              <a:ext uri="{FF2B5EF4-FFF2-40B4-BE49-F238E27FC236}">
                <a16:creationId xmlns:a16="http://schemas.microsoft.com/office/drawing/2014/main" id="{4DE20039-A964-45CB-A643-BDCB866B2F8E}"/>
              </a:ext>
            </a:extLst>
          </p:cNvPr>
          <p:cNvSpPr>
            <a:spLocks noGrp="1"/>
          </p:cNvSpPr>
          <p:nvPr>
            <p:ph idx="1"/>
          </p:nvPr>
        </p:nvSpPr>
        <p:spPr>
          <a:xfrm>
            <a:off x="646111" y="1600200"/>
            <a:ext cx="8946541" cy="4805082"/>
          </a:xfrm>
        </p:spPr>
        <p:txBody>
          <a:bodyPr>
            <a:normAutofit/>
          </a:bodyPr>
          <a:lstStyle/>
          <a:p>
            <a:pPr marL="0" marR="0">
              <a:lnSpc>
                <a:spcPct val="150000"/>
              </a:lnSpc>
              <a:spcBef>
                <a:spcPts val="0"/>
              </a:spcBef>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Credit Card Dataset used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Data Exploration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Data Manipulation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Data Modelling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Fitting Logistic Regression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Fitting a Decision Tree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Artificial Neural Network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Gradient Boosting (GBM)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AUC-ROC Curve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562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7E9626-6BB2-4CCA-BE12-CE6BE996EA44}"/>
              </a:ext>
            </a:extLst>
          </p:cNvPr>
          <p:cNvSpPr txBox="1"/>
          <p:nvPr/>
        </p:nvSpPr>
        <p:spPr>
          <a:xfrm>
            <a:off x="412377" y="303910"/>
            <a:ext cx="6096000" cy="738664"/>
          </a:xfrm>
          <a:prstGeom prst="rect">
            <a:avLst/>
          </a:prstGeom>
          <a:noFill/>
        </p:spPr>
        <p:txBody>
          <a:bodyPr wrap="square">
            <a:spAutoFit/>
          </a:bodyPr>
          <a:lstStyle/>
          <a:p>
            <a:r>
              <a:rPr lang="en-US" sz="4200" b="1" dirty="0"/>
              <a:t>Results and Discussion</a:t>
            </a:r>
            <a:endParaRPr lang="en-IN" sz="4200" dirty="0"/>
          </a:p>
        </p:txBody>
      </p:sp>
      <p:pic>
        <p:nvPicPr>
          <p:cNvPr id="3" name="Picture 2">
            <a:extLst>
              <a:ext uri="{FF2B5EF4-FFF2-40B4-BE49-F238E27FC236}">
                <a16:creationId xmlns:a16="http://schemas.microsoft.com/office/drawing/2014/main" id="{E3EC6CC8-497D-432C-9592-DF7C4C804149}"/>
              </a:ext>
            </a:extLst>
          </p:cNvPr>
          <p:cNvPicPr>
            <a:picLocks noChangeAspect="1"/>
          </p:cNvPicPr>
          <p:nvPr/>
        </p:nvPicPr>
        <p:blipFill>
          <a:blip r:embed="rId2"/>
          <a:stretch>
            <a:fillRect/>
          </a:stretch>
        </p:blipFill>
        <p:spPr>
          <a:xfrm>
            <a:off x="579738" y="1556957"/>
            <a:ext cx="5677392" cy="2149026"/>
          </a:xfrm>
          <a:prstGeom prst="rect">
            <a:avLst/>
          </a:prstGeom>
        </p:spPr>
      </p:pic>
      <p:pic>
        <p:nvPicPr>
          <p:cNvPr id="5" name="Picture 4">
            <a:extLst>
              <a:ext uri="{FF2B5EF4-FFF2-40B4-BE49-F238E27FC236}">
                <a16:creationId xmlns:a16="http://schemas.microsoft.com/office/drawing/2014/main" id="{FF98AE6B-C769-437A-86FC-A18B447D11DB}"/>
              </a:ext>
            </a:extLst>
          </p:cNvPr>
          <p:cNvPicPr>
            <a:picLocks noChangeAspect="1"/>
          </p:cNvPicPr>
          <p:nvPr/>
        </p:nvPicPr>
        <p:blipFill>
          <a:blip r:embed="rId3"/>
          <a:stretch>
            <a:fillRect/>
          </a:stretch>
        </p:blipFill>
        <p:spPr>
          <a:xfrm>
            <a:off x="579738" y="3934385"/>
            <a:ext cx="5928874" cy="2530059"/>
          </a:xfrm>
          <a:prstGeom prst="rect">
            <a:avLst/>
          </a:prstGeom>
        </p:spPr>
      </p:pic>
      <p:sp>
        <p:nvSpPr>
          <p:cNvPr id="10" name="TextBox 9">
            <a:extLst>
              <a:ext uri="{FF2B5EF4-FFF2-40B4-BE49-F238E27FC236}">
                <a16:creationId xmlns:a16="http://schemas.microsoft.com/office/drawing/2014/main" id="{22001EA6-62B0-4588-AC07-DC0A18E89DC0}"/>
              </a:ext>
            </a:extLst>
          </p:cNvPr>
          <p:cNvSpPr txBox="1"/>
          <p:nvPr/>
        </p:nvSpPr>
        <p:spPr>
          <a:xfrm>
            <a:off x="484094" y="972109"/>
            <a:ext cx="2545977" cy="369332"/>
          </a:xfrm>
          <a:prstGeom prst="rect">
            <a:avLst/>
          </a:prstGeom>
          <a:noFill/>
        </p:spPr>
        <p:txBody>
          <a:bodyPr wrap="square" rtlCol="0">
            <a:spAutoFit/>
          </a:bodyPr>
          <a:lstStyle/>
          <a:p>
            <a:r>
              <a:rPr lang="en-US" b="1" dirty="0"/>
              <a:t>Logistic Regression</a:t>
            </a:r>
            <a:endParaRPr lang="en-IN" b="1" dirty="0"/>
          </a:p>
        </p:txBody>
      </p:sp>
      <p:sp>
        <p:nvSpPr>
          <p:cNvPr id="12" name="TextBox 11">
            <a:extLst>
              <a:ext uri="{FF2B5EF4-FFF2-40B4-BE49-F238E27FC236}">
                <a16:creationId xmlns:a16="http://schemas.microsoft.com/office/drawing/2014/main" id="{1973A472-5829-49F6-BB97-472AD4894487}"/>
              </a:ext>
            </a:extLst>
          </p:cNvPr>
          <p:cNvSpPr txBox="1"/>
          <p:nvPr/>
        </p:nvSpPr>
        <p:spPr>
          <a:xfrm>
            <a:off x="7037294" y="5570362"/>
            <a:ext cx="4823012" cy="646331"/>
          </a:xfrm>
          <a:prstGeom prst="rect">
            <a:avLst/>
          </a:prstGeom>
          <a:noFill/>
        </p:spPr>
        <p:txBody>
          <a:bodyPr wrap="square">
            <a:spAutoFit/>
          </a:bodyPr>
          <a:lstStyle/>
          <a:p>
            <a:r>
              <a:rPr lang="en-US" b="1" dirty="0"/>
              <a:t>Precision – </a:t>
            </a:r>
            <a:r>
              <a:rPr lang="en-IN" dirty="0"/>
              <a:t>0.9875</a:t>
            </a:r>
            <a:endParaRPr lang="en-US" b="1" dirty="0"/>
          </a:p>
          <a:p>
            <a:r>
              <a:rPr lang="en-US" b="1" dirty="0"/>
              <a:t>Accuracy – </a:t>
            </a:r>
            <a:r>
              <a:rPr lang="en-IN" dirty="0"/>
              <a:t>0.9993855</a:t>
            </a:r>
            <a:endParaRPr lang="en-IN" b="1" dirty="0"/>
          </a:p>
        </p:txBody>
      </p:sp>
      <p:pic>
        <p:nvPicPr>
          <p:cNvPr id="14" name="Picture 13">
            <a:extLst>
              <a:ext uri="{FF2B5EF4-FFF2-40B4-BE49-F238E27FC236}">
                <a16:creationId xmlns:a16="http://schemas.microsoft.com/office/drawing/2014/main" id="{EEF787DA-8C33-4D54-990C-C80F95529138}"/>
              </a:ext>
            </a:extLst>
          </p:cNvPr>
          <p:cNvPicPr>
            <a:picLocks noChangeAspect="1"/>
          </p:cNvPicPr>
          <p:nvPr/>
        </p:nvPicPr>
        <p:blipFill>
          <a:blip r:embed="rId4"/>
          <a:stretch>
            <a:fillRect/>
          </a:stretch>
        </p:blipFill>
        <p:spPr>
          <a:xfrm>
            <a:off x="7109012" y="1252337"/>
            <a:ext cx="4222376" cy="3867068"/>
          </a:xfrm>
          <a:prstGeom prst="rect">
            <a:avLst/>
          </a:prstGeom>
        </p:spPr>
      </p:pic>
    </p:spTree>
    <p:extLst>
      <p:ext uri="{BB962C8B-B14F-4D97-AF65-F5344CB8AC3E}">
        <p14:creationId xmlns:p14="http://schemas.microsoft.com/office/powerpoint/2010/main" val="3692187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D1A1A9-A1C1-4550-BE61-C87A5D3473F9}"/>
              </a:ext>
            </a:extLst>
          </p:cNvPr>
          <p:cNvPicPr>
            <a:picLocks noChangeAspect="1"/>
          </p:cNvPicPr>
          <p:nvPr/>
        </p:nvPicPr>
        <p:blipFill>
          <a:blip r:embed="rId2"/>
          <a:stretch>
            <a:fillRect/>
          </a:stretch>
        </p:blipFill>
        <p:spPr>
          <a:xfrm>
            <a:off x="339507" y="1427663"/>
            <a:ext cx="6500564" cy="4858582"/>
          </a:xfrm>
          <a:prstGeom prst="rect">
            <a:avLst/>
          </a:prstGeom>
        </p:spPr>
      </p:pic>
      <p:sp>
        <p:nvSpPr>
          <p:cNvPr id="8" name="TextBox 7">
            <a:extLst>
              <a:ext uri="{FF2B5EF4-FFF2-40B4-BE49-F238E27FC236}">
                <a16:creationId xmlns:a16="http://schemas.microsoft.com/office/drawing/2014/main" id="{3EF3BAB0-70DC-4727-B8A1-012165441FA1}"/>
              </a:ext>
            </a:extLst>
          </p:cNvPr>
          <p:cNvSpPr txBox="1"/>
          <p:nvPr/>
        </p:nvSpPr>
        <p:spPr>
          <a:xfrm>
            <a:off x="339507" y="571755"/>
            <a:ext cx="6096000" cy="369332"/>
          </a:xfrm>
          <a:prstGeom prst="rect">
            <a:avLst/>
          </a:prstGeom>
          <a:noFill/>
        </p:spPr>
        <p:txBody>
          <a:bodyPr wrap="square">
            <a:spAutoFit/>
          </a:bodyPr>
          <a:lstStyle/>
          <a:p>
            <a:r>
              <a:rPr lang="en-US" b="1" dirty="0"/>
              <a:t>Decision Tree </a:t>
            </a:r>
            <a:endParaRPr lang="en-IN" b="1" dirty="0"/>
          </a:p>
        </p:txBody>
      </p:sp>
      <p:pic>
        <p:nvPicPr>
          <p:cNvPr id="10" name="Picture 9">
            <a:extLst>
              <a:ext uri="{FF2B5EF4-FFF2-40B4-BE49-F238E27FC236}">
                <a16:creationId xmlns:a16="http://schemas.microsoft.com/office/drawing/2014/main" id="{0459C6BC-7417-47B3-B407-E6638B9E6430}"/>
              </a:ext>
            </a:extLst>
          </p:cNvPr>
          <p:cNvPicPr>
            <a:picLocks noChangeAspect="1"/>
          </p:cNvPicPr>
          <p:nvPr/>
        </p:nvPicPr>
        <p:blipFill>
          <a:blip r:embed="rId3"/>
          <a:stretch>
            <a:fillRect/>
          </a:stretch>
        </p:blipFill>
        <p:spPr>
          <a:xfrm>
            <a:off x="7137077" y="1427663"/>
            <a:ext cx="4472217" cy="4009574"/>
          </a:xfrm>
          <a:prstGeom prst="rect">
            <a:avLst/>
          </a:prstGeom>
        </p:spPr>
      </p:pic>
      <p:sp>
        <p:nvSpPr>
          <p:cNvPr id="12" name="TextBox 11">
            <a:extLst>
              <a:ext uri="{FF2B5EF4-FFF2-40B4-BE49-F238E27FC236}">
                <a16:creationId xmlns:a16="http://schemas.microsoft.com/office/drawing/2014/main" id="{5AD57675-19BB-43EA-802C-0B78FDF58024}"/>
              </a:ext>
            </a:extLst>
          </p:cNvPr>
          <p:cNvSpPr txBox="1"/>
          <p:nvPr/>
        </p:nvSpPr>
        <p:spPr>
          <a:xfrm>
            <a:off x="7137077" y="5759387"/>
            <a:ext cx="3764005" cy="646331"/>
          </a:xfrm>
          <a:prstGeom prst="rect">
            <a:avLst/>
          </a:prstGeom>
          <a:noFill/>
        </p:spPr>
        <p:txBody>
          <a:bodyPr wrap="square">
            <a:spAutoFit/>
          </a:bodyPr>
          <a:lstStyle/>
          <a:p>
            <a:r>
              <a:rPr lang="en-US" b="1" dirty="0"/>
              <a:t>Precision – </a:t>
            </a:r>
            <a:r>
              <a:rPr lang="en-IN" dirty="0"/>
              <a:t>0.8973</a:t>
            </a:r>
            <a:endParaRPr lang="en-US" b="1" dirty="0"/>
          </a:p>
          <a:p>
            <a:r>
              <a:rPr lang="en-US" b="1" dirty="0"/>
              <a:t>Accuracy – </a:t>
            </a:r>
            <a:r>
              <a:rPr lang="en-IN" dirty="0"/>
              <a:t>0.7412339</a:t>
            </a:r>
            <a:endParaRPr lang="en-US" b="1" dirty="0"/>
          </a:p>
        </p:txBody>
      </p:sp>
    </p:spTree>
    <p:extLst>
      <p:ext uri="{BB962C8B-B14F-4D97-AF65-F5344CB8AC3E}">
        <p14:creationId xmlns:p14="http://schemas.microsoft.com/office/powerpoint/2010/main" val="247522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05A3521-C9CF-4097-A44A-26A5D6BCA344}"/>
              </a:ext>
            </a:extLst>
          </p:cNvPr>
          <p:cNvSpPr txBox="1"/>
          <p:nvPr/>
        </p:nvSpPr>
        <p:spPr>
          <a:xfrm>
            <a:off x="394447" y="483204"/>
            <a:ext cx="6096000" cy="369332"/>
          </a:xfrm>
          <a:prstGeom prst="rect">
            <a:avLst/>
          </a:prstGeom>
          <a:noFill/>
        </p:spPr>
        <p:txBody>
          <a:bodyPr wrap="square">
            <a:spAutoFit/>
          </a:bodyPr>
          <a:lstStyle/>
          <a:p>
            <a:r>
              <a:rPr lang="en-US" b="1" dirty="0"/>
              <a:t>Artificial Neural Network</a:t>
            </a:r>
            <a:endParaRPr lang="en-IN" b="1" dirty="0"/>
          </a:p>
        </p:txBody>
      </p:sp>
      <p:pic>
        <p:nvPicPr>
          <p:cNvPr id="8" name="Picture 7">
            <a:extLst>
              <a:ext uri="{FF2B5EF4-FFF2-40B4-BE49-F238E27FC236}">
                <a16:creationId xmlns:a16="http://schemas.microsoft.com/office/drawing/2014/main" id="{3736E926-424D-403F-AAF3-2A7EA09B207C}"/>
              </a:ext>
            </a:extLst>
          </p:cNvPr>
          <p:cNvPicPr>
            <a:picLocks noChangeAspect="1"/>
          </p:cNvPicPr>
          <p:nvPr/>
        </p:nvPicPr>
        <p:blipFill>
          <a:blip r:embed="rId2"/>
          <a:stretch>
            <a:fillRect/>
          </a:stretch>
        </p:blipFill>
        <p:spPr>
          <a:xfrm>
            <a:off x="394447" y="1094128"/>
            <a:ext cx="6294665" cy="5494496"/>
          </a:xfrm>
          <a:prstGeom prst="rect">
            <a:avLst/>
          </a:prstGeom>
        </p:spPr>
      </p:pic>
      <p:pic>
        <p:nvPicPr>
          <p:cNvPr id="10" name="Picture 9">
            <a:extLst>
              <a:ext uri="{FF2B5EF4-FFF2-40B4-BE49-F238E27FC236}">
                <a16:creationId xmlns:a16="http://schemas.microsoft.com/office/drawing/2014/main" id="{E611F47F-61F9-4AAC-BFF4-6731CB298B89}"/>
              </a:ext>
            </a:extLst>
          </p:cNvPr>
          <p:cNvPicPr>
            <a:picLocks noChangeAspect="1"/>
          </p:cNvPicPr>
          <p:nvPr/>
        </p:nvPicPr>
        <p:blipFill>
          <a:blip r:embed="rId3"/>
          <a:stretch>
            <a:fillRect/>
          </a:stretch>
        </p:blipFill>
        <p:spPr>
          <a:xfrm>
            <a:off x="7019858" y="1325489"/>
            <a:ext cx="4122777" cy="3848433"/>
          </a:xfrm>
          <a:prstGeom prst="rect">
            <a:avLst/>
          </a:prstGeom>
        </p:spPr>
      </p:pic>
      <p:sp>
        <p:nvSpPr>
          <p:cNvPr id="12" name="TextBox 11">
            <a:extLst>
              <a:ext uri="{FF2B5EF4-FFF2-40B4-BE49-F238E27FC236}">
                <a16:creationId xmlns:a16="http://schemas.microsoft.com/office/drawing/2014/main" id="{9370EBFD-E28E-4D2A-9634-382D5066397D}"/>
              </a:ext>
            </a:extLst>
          </p:cNvPr>
          <p:cNvSpPr txBox="1"/>
          <p:nvPr/>
        </p:nvSpPr>
        <p:spPr>
          <a:xfrm>
            <a:off x="6938682" y="5532511"/>
            <a:ext cx="4563036" cy="646331"/>
          </a:xfrm>
          <a:prstGeom prst="rect">
            <a:avLst/>
          </a:prstGeom>
          <a:noFill/>
        </p:spPr>
        <p:txBody>
          <a:bodyPr wrap="square">
            <a:spAutoFit/>
          </a:bodyPr>
          <a:lstStyle/>
          <a:p>
            <a:r>
              <a:rPr lang="en-US" b="1" dirty="0"/>
              <a:t>Precision –  </a:t>
            </a:r>
            <a:r>
              <a:rPr lang="en-IN" dirty="0"/>
              <a:t>0.9999</a:t>
            </a:r>
            <a:endParaRPr lang="en-US" b="1" dirty="0"/>
          </a:p>
          <a:p>
            <a:r>
              <a:rPr lang="en-US" b="1" dirty="0"/>
              <a:t>Accuracy – </a:t>
            </a:r>
            <a:r>
              <a:rPr lang="en-IN" dirty="0"/>
              <a:t>0.9998947</a:t>
            </a:r>
            <a:endParaRPr lang="en-US" b="1" dirty="0"/>
          </a:p>
        </p:txBody>
      </p:sp>
    </p:spTree>
    <p:extLst>
      <p:ext uri="{BB962C8B-B14F-4D97-AF65-F5344CB8AC3E}">
        <p14:creationId xmlns:p14="http://schemas.microsoft.com/office/powerpoint/2010/main" val="1052736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D29202-85F6-4790-8357-97C70584A9E5}"/>
              </a:ext>
            </a:extLst>
          </p:cNvPr>
          <p:cNvPicPr>
            <a:picLocks noChangeAspect="1"/>
          </p:cNvPicPr>
          <p:nvPr/>
        </p:nvPicPr>
        <p:blipFill>
          <a:blip r:embed="rId2"/>
          <a:stretch>
            <a:fillRect/>
          </a:stretch>
        </p:blipFill>
        <p:spPr>
          <a:xfrm>
            <a:off x="686678" y="829142"/>
            <a:ext cx="7142312" cy="2720881"/>
          </a:xfrm>
          <a:prstGeom prst="rect">
            <a:avLst/>
          </a:prstGeom>
        </p:spPr>
      </p:pic>
      <p:sp>
        <p:nvSpPr>
          <p:cNvPr id="6" name="TextBox 5">
            <a:extLst>
              <a:ext uri="{FF2B5EF4-FFF2-40B4-BE49-F238E27FC236}">
                <a16:creationId xmlns:a16="http://schemas.microsoft.com/office/drawing/2014/main" id="{9B692842-4F14-46F6-ADB9-BB73716349F2}"/>
              </a:ext>
            </a:extLst>
          </p:cNvPr>
          <p:cNvSpPr txBox="1"/>
          <p:nvPr/>
        </p:nvSpPr>
        <p:spPr>
          <a:xfrm>
            <a:off x="686678" y="268051"/>
            <a:ext cx="6096000" cy="369332"/>
          </a:xfrm>
          <a:prstGeom prst="rect">
            <a:avLst/>
          </a:prstGeom>
          <a:noFill/>
        </p:spPr>
        <p:txBody>
          <a:bodyPr wrap="square">
            <a:spAutoFit/>
          </a:bodyPr>
          <a:lstStyle/>
          <a:p>
            <a:r>
              <a:rPr lang="en-US" b="1" dirty="0"/>
              <a:t>Gradient Boosting</a:t>
            </a:r>
            <a:endParaRPr lang="en-IN" b="1" dirty="0"/>
          </a:p>
        </p:txBody>
      </p:sp>
      <p:pic>
        <p:nvPicPr>
          <p:cNvPr id="8" name="Picture 7">
            <a:extLst>
              <a:ext uri="{FF2B5EF4-FFF2-40B4-BE49-F238E27FC236}">
                <a16:creationId xmlns:a16="http://schemas.microsoft.com/office/drawing/2014/main" id="{6F396820-0961-4F1D-A87E-3750FA6A3F47}"/>
              </a:ext>
            </a:extLst>
          </p:cNvPr>
          <p:cNvPicPr>
            <a:picLocks noChangeAspect="1"/>
          </p:cNvPicPr>
          <p:nvPr/>
        </p:nvPicPr>
        <p:blipFill>
          <a:blip r:embed="rId3"/>
          <a:stretch>
            <a:fillRect/>
          </a:stretch>
        </p:blipFill>
        <p:spPr>
          <a:xfrm>
            <a:off x="8053723" y="1588610"/>
            <a:ext cx="3901778" cy="3680779"/>
          </a:xfrm>
          <a:prstGeom prst="rect">
            <a:avLst/>
          </a:prstGeom>
        </p:spPr>
      </p:pic>
      <p:sp>
        <p:nvSpPr>
          <p:cNvPr id="10" name="TextBox 9">
            <a:extLst>
              <a:ext uri="{FF2B5EF4-FFF2-40B4-BE49-F238E27FC236}">
                <a16:creationId xmlns:a16="http://schemas.microsoft.com/office/drawing/2014/main" id="{637E50E7-3C16-409F-AD18-4EF503F18E2F}"/>
              </a:ext>
            </a:extLst>
          </p:cNvPr>
          <p:cNvSpPr txBox="1"/>
          <p:nvPr/>
        </p:nvSpPr>
        <p:spPr>
          <a:xfrm>
            <a:off x="686678" y="4623058"/>
            <a:ext cx="3096428" cy="646331"/>
          </a:xfrm>
          <a:prstGeom prst="rect">
            <a:avLst/>
          </a:prstGeom>
          <a:noFill/>
        </p:spPr>
        <p:txBody>
          <a:bodyPr wrap="square">
            <a:spAutoFit/>
          </a:bodyPr>
          <a:lstStyle/>
          <a:p>
            <a:r>
              <a:rPr lang="en-US" b="1" dirty="0"/>
              <a:t>Precision – </a:t>
            </a:r>
            <a:r>
              <a:rPr lang="en-IN" dirty="0"/>
              <a:t>0.9555</a:t>
            </a:r>
            <a:endParaRPr lang="en-US" b="1" dirty="0"/>
          </a:p>
          <a:p>
            <a:r>
              <a:rPr lang="en-US" b="1" dirty="0"/>
              <a:t>Accuracy – </a:t>
            </a:r>
            <a:r>
              <a:rPr lang="en-IN" dirty="0"/>
              <a:t>0.9993504</a:t>
            </a:r>
            <a:endParaRPr lang="en-US" b="1" dirty="0"/>
          </a:p>
        </p:txBody>
      </p:sp>
    </p:spTree>
    <p:extLst>
      <p:ext uri="{BB962C8B-B14F-4D97-AF65-F5344CB8AC3E}">
        <p14:creationId xmlns:p14="http://schemas.microsoft.com/office/powerpoint/2010/main" val="1312030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227</TotalTime>
  <Words>972</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Times New Roman</vt:lpstr>
      <vt:lpstr>Wingdings</vt:lpstr>
      <vt:lpstr>Wingdings 3</vt:lpstr>
      <vt:lpstr>Ion</vt:lpstr>
      <vt:lpstr>Credit Card Fraud Detection</vt:lpstr>
      <vt:lpstr>ABSTRACT</vt:lpstr>
      <vt:lpstr>PowerPoint Presentation</vt:lpstr>
      <vt:lpstr>Literature survey/Related Work</vt:lpstr>
      <vt:lpstr>Experimental design/ Methodology</vt:lpstr>
      <vt:lpstr>PowerPoint Presentation</vt:lpstr>
      <vt:lpstr>PowerPoint Presentation</vt:lpstr>
      <vt:lpstr>PowerPoint Presentation</vt:lpstr>
      <vt:lpstr>PowerPoint Presentation</vt:lpstr>
      <vt:lpstr>PowerPoint Presentation</vt:lpstr>
      <vt:lpstr>Future scope and Limitation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Nirdesh Singh</dc:creator>
  <cp:lastModifiedBy>Nirdesh Singh</cp:lastModifiedBy>
  <cp:revision>9</cp:revision>
  <dcterms:created xsi:type="dcterms:W3CDTF">2022-11-21T15:47:24Z</dcterms:created>
  <dcterms:modified xsi:type="dcterms:W3CDTF">2022-12-04T21:45:38Z</dcterms:modified>
</cp:coreProperties>
</file>