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39A72-FE0C-EE4B-9C57-9AB31EEB14C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DEDB-D2EE-094F-8B53-D7AC1478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429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Predictive Analytics to Improve Student Performance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51757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data-driven insights can help institutions and educators anticipate student needs and improve outcomes.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35560-94FE-C723-9AB9-3E0994F447D0}"/>
              </a:ext>
            </a:extLst>
          </p:cNvPr>
          <p:cNvSpPr txBox="1"/>
          <p:nvPr/>
        </p:nvSpPr>
        <p:spPr>
          <a:xfrm>
            <a:off x="833199" y="6092591"/>
            <a:ext cx="74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Team </a:t>
            </a:r>
            <a:r>
              <a:rPr lang="en-US" dirty="0" err="1">
                <a:solidFill>
                  <a:schemeClr val="bg1"/>
                </a:solidFill>
              </a:rPr>
              <a:t>HardWork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(MEMBERS:- NIRDESH JAIN , SHREYA AGGARWAL, ADITYA ANAND)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62626"/>
            <a:ext cx="59870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the Problem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3373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in Current System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5386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are gaps in identifying at-risk students, leading to poor outcomes and lower graduation rates.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3373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Benefits of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253865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Useful for early intervention, personalized support, and data-driven insights for educators and administration.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3373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on Student Success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25386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student achievement, better retention, and potentially improved career prospects.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09995"/>
            <a:ext cx="101048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Factors Affecting Student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42234" y="447591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Attendance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attendance is associated with better grades and higher graduation rates.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331" y="447591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228" y="20487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Study Habits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time management, active participation, and self-regulation can lead to better performance.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07667" y="447591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441174" y="5684044"/>
            <a:ext cx="3136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Extracurricular Activities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Participation in clubs, sports, and volunteering can improve motivation, engagement, and social skills.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9531"/>
            <a:ext cx="80420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and Processing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Collection of data on academic performance, attendance, behavior, extracurricular activities, and demographic information.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Statistical analysis, machine learning algorithms, and data visualization tools used to identify patterns and make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969419"/>
            <a:ext cx="61851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 and Modelling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706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4212312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46959"/>
            <a:ext cx="26002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Regression Analysis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1631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analysis of academic performance based on attendance, study habits, and demographics.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41706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4212312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24695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Clustering Algorithms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516350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Grouping of similar student profiles to identify common characteristics and risk factors.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1706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421231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2469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81631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representation of factors affecting academic outcomes and recommendations for intervention.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5069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56779"/>
            <a:ext cx="49016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Student Performance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39543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Personalised support for at-risk students led to a 10% increase in grades and higher graduation rates.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5677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 Efficient Resource Allocation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811911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Analytics-based insights helped prioritize interventions and allocate resources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40387"/>
            <a:ext cx="73315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and Support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for Educators and Staff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understanding of the analytics tool and how it can be used to support students more effectively.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5082"/>
            <a:ext cx="26306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Consent and Privacy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443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that consent is obtained from students and their families and that privacy rights are respected.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Monitoring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protocols for monitoring and evaluating the effectiveness of the system on an ongoing basis.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043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55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4292" y="2847261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81908"/>
            <a:ext cx="61942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of Student Performance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51265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analytics are poised to revolutionize student performance, and educators and administrators need to embrace this technological shift.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5242" y="495490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989552"/>
            <a:ext cx="36065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for All Stakeholders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558909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students to educators to administrators, predictive analytics can benefit everyone, leading to better learning outcomes and more productive and supportive learning environments.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420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Nirdesh Jain</cp:lastModifiedBy>
  <cp:revision>3</cp:revision>
  <dcterms:created xsi:type="dcterms:W3CDTF">2023-08-27T16:39:34Z</dcterms:created>
  <dcterms:modified xsi:type="dcterms:W3CDTF">2023-08-27T17:13:21Z</dcterms:modified>
</cp:coreProperties>
</file>