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606A-EA26-4A27-A844-E12392E8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BAD3E-555B-4B48-9EF4-3265AE17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D993-A630-4B01-9443-2D77433D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78DD-DF37-453C-853A-FD93AC98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81BE3-9109-4A79-8E88-31ABEC2E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1FF8-7126-44CE-96AD-53447200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7DB82-8F1C-4AA9-9AAC-00D3A9F6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2B82-32FA-4AAA-88D5-1ECBE006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A040-7661-4167-B16F-97EA222D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EDD4-2625-476D-BF5D-0DA404F3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454A3-C4AD-4D22-A94F-9CB168AC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C041F-63F1-4A1A-8F41-ADB623D36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54E9-78B3-4997-94E8-644003D2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C891-403C-4221-85AB-A6B807F4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3BF0-241A-4781-804B-5353BA1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0A96-BE43-4E15-B2B0-70D7816D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F985-D804-4FD0-80AA-5BCC1DC7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B29F-5CC4-46E8-9925-ED9B351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D813-29FA-4916-B53C-C618F27B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6E05-B58C-461E-BE88-35D5BE29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E0D-3D10-4282-9929-02BCA0A9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0BAA-3AAC-497A-B9E3-71DE989F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8D02-F49B-4570-BEEB-9293B634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70F1-AD04-4749-8F38-15CDE8D5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5093-4299-4937-95D6-EDFE256E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518A-0A16-4B1D-9165-BC8ED032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23D3-EF48-4DFB-860D-1FC5EDB55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093EB-E2D1-4D76-A915-83066ABB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A4C7-CE92-4C26-8D6E-6FD1D996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F3C3-3A62-44C5-AB6C-1AA6A600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6128-3C16-4CB5-9EAE-D5F72CBF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13B4-FE0C-45D6-B3E7-C1D206C5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028B-223E-4C22-9006-2DF108E6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9A7F-92E9-4DB6-8020-A6C4331F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6E330-5748-43E0-A55C-0D8090E2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9A5C-00C6-43FA-A3BE-4392447B0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D45D-AEEF-4B2C-8446-61AA4CB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23D91-F6C5-48E9-9D4E-950555A7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71E3A-16B6-457F-917A-532A8297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CE4D-E141-4EB2-91B3-7DE32B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731B3-7E7F-47DD-A075-AB8909A3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A27E0-EA7B-48A9-91D5-C3E13AA0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16837-DF42-4FEE-8A80-ECAA36FA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C9456-98C2-4214-9298-7D09672C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EED9E-95B0-4D19-B4DF-8CF4C3B9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D29A6-3D87-4076-B490-A5CD6D6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D0E-13AE-4783-BC06-2E7406F1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83C3-F1D3-4E11-B2D6-61BA88D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7807A-4406-4510-9B2B-82D15C80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8108-1885-48E9-9DF5-B7ED9C0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4F21-A1E8-4699-9ADC-38FB5DDF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2A0F7-0F36-4672-98B6-B3EB3859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0D16-F501-48F7-AABA-C0878641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70D68-4766-4F0E-BCE1-ADFBD1B4A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C2AB3-5760-4BA5-831F-DA9ECE0A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5DF5-E702-414D-86A4-C4C239C0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2F1C-AD45-4620-98D3-6BBFBC6F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F432-B1F3-4A57-8BC0-7593C9AA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41510-1CBE-40D2-8677-1117E9FC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E421-7814-4239-9CEB-0C6B34D0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8C2E-F6FD-4A9B-A53F-8A1F6BE17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FDAA-673C-4BCD-964A-48E3A6648E8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24B0-AA5E-488F-BF32-B32FFBD06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1505-B2C5-4E20-AA9B-15120751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638A-E818-48F7-BB92-C13B5942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914FD9B-936C-4CFC-88C3-1F6B3480F74F}"/>
              </a:ext>
            </a:extLst>
          </p:cNvPr>
          <p:cNvSpPr/>
          <p:nvPr/>
        </p:nvSpPr>
        <p:spPr>
          <a:xfrm>
            <a:off x="4303845" y="3777434"/>
            <a:ext cx="1367697" cy="487586"/>
          </a:xfrm>
          <a:custGeom>
            <a:avLst/>
            <a:gdLst>
              <a:gd name="connsiteX0" fmla="*/ 1367697 w 1367697"/>
              <a:gd name="connsiteY0" fmla="*/ 425367 h 487586"/>
              <a:gd name="connsiteX1" fmla="*/ 740443 w 1367697"/>
              <a:gd name="connsiteY1" fmla="*/ 38638 h 487586"/>
              <a:gd name="connsiteX2" fmla="*/ 0 w 1367697"/>
              <a:gd name="connsiteY2" fmla="*/ 62219 h 487586"/>
              <a:gd name="connsiteX3" fmla="*/ 627254 w 1367697"/>
              <a:gd name="connsiteY3" fmla="*/ 448948 h 487586"/>
              <a:gd name="connsiteX4" fmla="*/ 1367697 w 1367697"/>
              <a:gd name="connsiteY4" fmla="*/ 425367 h 48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7697" h="487586">
                <a:moveTo>
                  <a:pt x="1367697" y="425367"/>
                </a:moveTo>
                <a:cubicBezTo>
                  <a:pt x="1367697" y="425367"/>
                  <a:pt x="1117739" y="137679"/>
                  <a:pt x="740443" y="38638"/>
                </a:cubicBezTo>
                <a:cubicBezTo>
                  <a:pt x="363147" y="-60402"/>
                  <a:pt x="0" y="62219"/>
                  <a:pt x="0" y="62219"/>
                </a:cubicBezTo>
                <a:cubicBezTo>
                  <a:pt x="0" y="62219"/>
                  <a:pt x="249959" y="349907"/>
                  <a:pt x="627254" y="448948"/>
                </a:cubicBezTo>
                <a:cubicBezTo>
                  <a:pt x="1004550" y="547988"/>
                  <a:pt x="1367697" y="425367"/>
                  <a:pt x="1367697" y="425367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A0A503E-DD1B-49B7-A61A-AC72517F0CE1}"/>
              </a:ext>
            </a:extLst>
          </p:cNvPr>
          <p:cNvSpPr/>
          <p:nvPr/>
        </p:nvSpPr>
        <p:spPr>
          <a:xfrm>
            <a:off x="4256683" y="2773793"/>
            <a:ext cx="999833" cy="999833"/>
          </a:xfrm>
          <a:custGeom>
            <a:avLst/>
            <a:gdLst>
              <a:gd name="connsiteX0" fmla="*/ 999834 w 999833"/>
              <a:gd name="connsiteY0" fmla="*/ 999834 h 999833"/>
              <a:gd name="connsiteX1" fmla="*/ 650835 w 999833"/>
              <a:gd name="connsiteY1" fmla="*/ 348999 h 999833"/>
              <a:gd name="connsiteX2" fmla="*/ 0 w 999833"/>
              <a:gd name="connsiteY2" fmla="*/ 0 h 999833"/>
              <a:gd name="connsiteX3" fmla="*/ 348999 w 999833"/>
              <a:gd name="connsiteY3" fmla="*/ 650835 h 999833"/>
              <a:gd name="connsiteX4" fmla="*/ 999834 w 999833"/>
              <a:gd name="connsiteY4" fmla="*/ 999834 h 99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833" h="999833">
                <a:moveTo>
                  <a:pt x="999834" y="999834"/>
                </a:moveTo>
                <a:cubicBezTo>
                  <a:pt x="999834" y="999834"/>
                  <a:pt x="924375" y="627254"/>
                  <a:pt x="650835" y="348999"/>
                </a:cubicBezTo>
                <a:cubicBezTo>
                  <a:pt x="372580" y="75459"/>
                  <a:pt x="0" y="0"/>
                  <a:pt x="0" y="0"/>
                </a:cubicBezTo>
                <a:cubicBezTo>
                  <a:pt x="0" y="0"/>
                  <a:pt x="75459" y="372580"/>
                  <a:pt x="348999" y="650835"/>
                </a:cubicBezTo>
                <a:cubicBezTo>
                  <a:pt x="627254" y="924375"/>
                  <a:pt x="999834" y="999834"/>
                  <a:pt x="999834" y="999834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A5FC8A1-FEDB-4EA2-9289-1466CBC34A69}"/>
              </a:ext>
            </a:extLst>
          </p:cNvPr>
          <p:cNvSpPr/>
          <p:nvPr/>
        </p:nvSpPr>
        <p:spPr>
          <a:xfrm>
            <a:off x="4699097" y="1839986"/>
            <a:ext cx="487586" cy="1367697"/>
          </a:xfrm>
          <a:custGeom>
            <a:avLst/>
            <a:gdLst>
              <a:gd name="connsiteX0" fmla="*/ 425367 w 487586"/>
              <a:gd name="connsiteY0" fmla="*/ 1367697 h 1367697"/>
              <a:gd name="connsiteX1" fmla="*/ 448948 w 487586"/>
              <a:gd name="connsiteY1" fmla="*/ 627254 h 1367697"/>
              <a:gd name="connsiteX2" fmla="*/ 62219 w 487586"/>
              <a:gd name="connsiteY2" fmla="*/ 0 h 1367697"/>
              <a:gd name="connsiteX3" fmla="*/ 38638 w 487586"/>
              <a:gd name="connsiteY3" fmla="*/ 740443 h 1367697"/>
              <a:gd name="connsiteX4" fmla="*/ 425367 w 487586"/>
              <a:gd name="connsiteY4" fmla="*/ 1367697 h 136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586" h="1367697">
                <a:moveTo>
                  <a:pt x="425367" y="1367697"/>
                </a:moveTo>
                <a:cubicBezTo>
                  <a:pt x="425367" y="1367697"/>
                  <a:pt x="547988" y="1004550"/>
                  <a:pt x="448948" y="627254"/>
                </a:cubicBezTo>
                <a:cubicBezTo>
                  <a:pt x="349907" y="249958"/>
                  <a:pt x="62219" y="0"/>
                  <a:pt x="62219" y="0"/>
                </a:cubicBezTo>
                <a:cubicBezTo>
                  <a:pt x="62219" y="0"/>
                  <a:pt x="-60402" y="363147"/>
                  <a:pt x="38638" y="740443"/>
                </a:cubicBezTo>
                <a:cubicBezTo>
                  <a:pt x="137679" y="1117739"/>
                  <a:pt x="425367" y="1367697"/>
                  <a:pt x="425367" y="1367697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F6EB29-6D8C-43BC-A185-0FA495C0CD69}"/>
              </a:ext>
            </a:extLst>
          </p:cNvPr>
          <p:cNvSpPr/>
          <p:nvPr/>
        </p:nvSpPr>
        <p:spPr>
          <a:xfrm>
            <a:off x="5265041" y="1476838"/>
            <a:ext cx="487586" cy="1367697"/>
          </a:xfrm>
          <a:custGeom>
            <a:avLst/>
            <a:gdLst>
              <a:gd name="connsiteX0" fmla="*/ 448948 w 487586"/>
              <a:gd name="connsiteY0" fmla="*/ 740443 h 1367697"/>
              <a:gd name="connsiteX1" fmla="*/ 425367 w 487586"/>
              <a:gd name="connsiteY1" fmla="*/ 0 h 1367697"/>
              <a:gd name="connsiteX2" fmla="*/ 38638 w 487586"/>
              <a:gd name="connsiteY2" fmla="*/ 627254 h 1367697"/>
              <a:gd name="connsiteX3" fmla="*/ 62219 w 487586"/>
              <a:gd name="connsiteY3" fmla="*/ 1367697 h 1367697"/>
              <a:gd name="connsiteX4" fmla="*/ 448948 w 487586"/>
              <a:gd name="connsiteY4" fmla="*/ 740443 h 136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586" h="1367697">
                <a:moveTo>
                  <a:pt x="448948" y="740443"/>
                </a:moveTo>
                <a:cubicBezTo>
                  <a:pt x="547988" y="363147"/>
                  <a:pt x="425367" y="0"/>
                  <a:pt x="425367" y="0"/>
                </a:cubicBezTo>
                <a:cubicBezTo>
                  <a:pt x="425367" y="0"/>
                  <a:pt x="137679" y="249959"/>
                  <a:pt x="38638" y="627254"/>
                </a:cubicBezTo>
                <a:cubicBezTo>
                  <a:pt x="-60402" y="1004550"/>
                  <a:pt x="62219" y="1367697"/>
                  <a:pt x="62219" y="1367697"/>
                </a:cubicBezTo>
                <a:cubicBezTo>
                  <a:pt x="62219" y="1367697"/>
                  <a:pt x="345191" y="1117739"/>
                  <a:pt x="448948" y="740443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378BB2C-3E00-433D-813F-4A2E71CEE90A}"/>
              </a:ext>
            </a:extLst>
          </p:cNvPr>
          <p:cNvSpPr/>
          <p:nvPr/>
        </p:nvSpPr>
        <p:spPr>
          <a:xfrm>
            <a:off x="6520458" y="3775368"/>
            <a:ext cx="1367697" cy="489652"/>
          </a:xfrm>
          <a:custGeom>
            <a:avLst/>
            <a:gdLst>
              <a:gd name="connsiteX0" fmla="*/ 627254 w 1367697"/>
              <a:gd name="connsiteY0" fmla="*/ 40705 h 489652"/>
              <a:gd name="connsiteX1" fmla="*/ 0 w 1367697"/>
              <a:gd name="connsiteY1" fmla="*/ 427433 h 489652"/>
              <a:gd name="connsiteX2" fmla="*/ 740443 w 1367697"/>
              <a:gd name="connsiteY2" fmla="*/ 451014 h 489652"/>
              <a:gd name="connsiteX3" fmla="*/ 1367697 w 1367697"/>
              <a:gd name="connsiteY3" fmla="*/ 64286 h 489652"/>
              <a:gd name="connsiteX4" fmla="*/ 627254 w 1367697"/>
              <a:gd name="connsiteY4" fmla="*/ 40705 h 4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7697" h="489652">
                <a:moveTo>
                  <a:pt x="627254" y="40705"/>
                </a:moveTo>
                <a:cubicBezTo>
                  <a:pt x="249958" y="139745"/>
                  <a:pt x="0" y="427433"/>
                  <a:pt x="0" y="427433"/>
                </a:cubicBezTo>
                <a:cubicBezTo>
                  <a:pt x="0" y="427433"/>
                  <a:pt x="363147" y="550054"/>
                  <a:pt x="740443" y="451014"/>
                </a:cubicBezTo>
                <a:cubicBezTo>
                  <a:pt x="1117739" y="351974"/>
                  <a:pt x="1367697" y="64286"/>
                  <a:pt x="1367697" y="64286"/>
                </a:cubicBezTo>
                <a:cubicBezTo>
                  <a:pt x="1367697" y="64286"/>
                  <a:pt x="1004550" y="-63051"/>
                  <a:pt x="627254" y="4070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4E52BEE-70F9-4920-A9CD-BCB1B7646FB7}"/>
              </a:ext>
            </a:extLst>
          </p:cNvPr>
          <p:cNvSpPr/>
          <p:nvPr/>
        </p:nvSpPr>
        <p:spPr>
          <a:xfrm>
            <a:off x="6935484" y="2773793"/>
            <a:ext cx="999833" cy="999833"/>
          </a:xfrm>
          <a:custGeom>
            <a:avLst/>
            <a:gdLst>
              <a:gd name="connsiteX0" fmla="*/ 999834 w 999833"/>
              <a:gd name="connsiteY0" fmla="*/ 0 h 999833"/>
              <a:gd name="connsiteX1" fmla="*/ 348998 w 999833"/>
              <a:gd name="connsiteY1" fmla="*/ 348999 h 999833"/>
              <a:gd name="connsiteX2" fmla="*/ 0 w 999833"/>
              <a:gd name="connsiteY2" fmla="*/ 999834 h 999833"/>
              <a:gd name="connsiteX3" fmla="*/ 650835 w 999833"/>
              <a:gd name="connsiteY3" fmla="*/ 650835 h 999833"/>
              <a:gd name="connsiteX4" fmla="*/ 999834 w 999833"/>
              <a:gd name="connsiteY4" fmla="*/ 0 h 99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833" h="999833">
                <a:moveTo>
                  <a:pt x="999834" y="0"/>
                </a:moveTo>
                <a:cubicBezTo>
                  <a:pt x="999834" y="0"/>
                  <a:pt x="627254" y="75459"/>
                  <a:pt x="348998" y="348999"/>
                </a:cubicBezTo>
                <a:cubicBezTo>
                  <a:pt x="70743" y="627254"/>
                  <a:pt x="0" y="999834"/>
                  <a:pt x="0" y="999834"/>
                </a:cubicBezTo>
                <a:cubicBezTo>
                  <a:pt x="0" y="999834"/>
                  <a:pt x="372579" y="924375"/>
                  <a:pt x="650835" y="650835"/>
                </a:cubicBezTo>
                <a:cubicBezTo>
                  <a:pt x="924375" y="372580"/>
                  <a:pt x="999834" y="0"/>
                  <a:pt x="999834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1F6401F-27D5-4AD6-A3DB-34B84B3200BF}"/>
              </a:ext>
            </a:extLst>
          </p:cNvPr>
          <p:cNvSpPr/>
          <p:nvPr/>
        </p:nvSpPr>
        <p:spPr>
          <a:xfrm>
            <a:off x="7010034" y="1839986"/>
            <a:ext cx="487586" cy="1367697"/>
          </a:xfrm>
          <a:custGeom>
            <a:avLst/>
            <a:gdLst>
              <a:gd name="connsiteX0" fmla="*/ 448948 w 487586"/>
              <a:gd name="connsiteY0" fmla="*/ 740443 h 1367697"/>
              <a:gd name="connsiteX1" fmla="*/ 425367 w 487586"/>
              <a:gd name="connsiteY1" fmla="*/ 0 h 1367697"/>
              <a:gd name="connsiteX2" fmla="*/ 38638 w 487586"/>
              <a:gd name="connsiteY2" fmla="*/ 627254 h 1367697"/>
              <a:gd name="connsiteX3" fmla="*/ 62219 w 487586"/>
              <a:gd name="connsiteY3" fmla="*/ 1367697 h 1367697"/>
              <a:gd name="connsiteX4" fmla="*/ 448948 w 487586"/>
              <a:gd name="connsiteY4" fmla="*/ 740443 h 136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586" h="1367697">
                <a:moveTo>
                  <a:pt x="448948" y="740443"/>
                </a:moveTo>
                <a:cubicBezTo>
                  <a:pt x="547988" y="363147"/>
                  <a:pt x="425367" y="0"/>
                  <a:pt x="425367" y="0"/>
                </a:cubicBezTo>
                <a:cubicBezTo>
                  <a:pt x="425367" y="0"/>
                  <a:pt x="137679" y="249958"/>
                  <a:pt x="38638" y="627254"/>
                </a:cubicBezTo>
                <a:cubicBezTo>
                  <a:pt x="-60402" y="1004550"/>
                  <a:pt x="62219" y="1367697"/>
                  <a:pt x="62219" y="1367697"/>
                </a:cubicBezTo>
                <a:cubicBezTo>
                  <a:pt x="62219" y="1367697"/>
                  <a:pt x="345191" y="1117739"/>
                  <a:pt x="448948" y="740443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E8D02A3-07D0-4E57-B2CE-4A83D6164646}"/>
              </a:ext>
            </a:extLst>
          </p:cNvPr>
          <p:cNvSpPr/>
          <p:nvPr/>
        </p:nvSpPr>
        <p:spPr>
          <a:xfrm>
            <a:off x="6444090" y="1476838"/>
            <a:ext cx="487586" cy="1367697"/>
          </a:xfrm>
          <a:custGeom>
            <a:avLst/>
            <a:gdLst>
              <a:gd name="connsiteX0" fmla="*/ 425367 w 487586"/>
              <a:gd name="connsiteY0" fmla="*/ 1367697 h 1367697"/>
              <a:gd name="connsiteX1" fmla="*/ 448948 w 487586"/>
              <a:gd name="connsiteY1" fmla="*/ 627254 h 1367697"/>
              <a:gd name="connsiteX2" fmla="*/ 62220 w 487586"/>
              <a:gd name="connsiteY2" fmla="*/ 0 h 1367697"/>
              <a:gd name="connsiteX3" fmla="*/ 38639 w 487586"/>
              <a:gd name="connsiteY3" fmla="*/ 740443 h 1367697"/>
              <a:gd name="connsiteX4" fmla="*/ 425367 w 487586"/>
              <a:gd name="connsiteY4" fmla="*/ 1367697 h 136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586" h="1367697">
                <a:moveTo>
                  <a:pt x="425367" y="1367697"/>
                </a:moveTo>
                <a:cubicBezTo>
                  <a:pt x="425367" y="1367697"/>
                  <a:pt x="547988" y="1004550"/>
                  <a:pt x="448948" y="627254"/>
                </a:cubicBezTo>
                <a:cubicBezTo>
                  <a:pt x="349908" y="249959"/>
                  <a:pt x="62220" y="0"/>
                  <a:pt x="62220" y="0"/>
                </a:cubicBezTo>
                <a:cubicBezTo>
                  <a:pt x="62220" y="0"/>
                  <a:pt x="-60402" y="363147"/>
                  <a:pt x="38639" y="740443"/>
                </a:cubicBezTo>
                <a:cubicBezTo>
                  <a:pt x="137679" y="1117739"/>
                  <a:pt x="425367" y="1367697"/>
                  <a:pt x="425367" y="136769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CC9EC17-FEAF-48F6-8656-21895D7E3A41}"/>
              </a:ext>
            </a:extLst>
          </p:cNvPr>
          <p:cNvSpPr/>
          <p:nvPr/>
        </p:nvSpPr>
        <p:spPr>
          <a:xfrm>
            <a:off x="4799046" y="4316635"/>
            <a:ext cx="2603341" cy="881283"/>
          </a:xfrm>
          <a:custGeom>
            <a:avLst/>
            <a:gdLst>
              <a:gd name="connsiteX0" fmla="*/ 1966655 w 2603341"/>
              <a:gd name="connsiteY0" fmla="*/ 41800 h 881283"/>
              <a:gd name="connsiteX1" fmla="*/ 1296954 w 2603341"/>
              <a:gd name="connsiteY1" fmla="*/ 41800 h 881283"/>
              <a:gd name="connsiteX2" fmla="*/ 627254 w 2603341"/>
              <a:gd name="connsiteY2" fmla="*/ 37084 h 881283"/>
              <a:gd name="connsiteX3" fmla="*/ 0 w 2603341"/>
              <a:gd name="connsiteY3" fmla="*/ 423812 h 881283"/>
              <a:gd name="connsiteX4" fmla="*/ 740443 w 2603341"/>
              <a:gd name="connsiteY4" fmla="*/ 447393 h 881283"/>
              <a:gd name="connsiteX5" fmla="*/ 919659 w 2603341"/>
              <a:gd name="connsiteY5" fmla="*/ 381367 h 881283"/>
              <a:gd name="connsiteX6" fmla="*/ 631971 w 2603341"/>
              <a:gd name="connsiteY6" fmla="*/ 621893 h 881283"/>
              <a:gd name="connsiteX7" fmla="*/ 740443 w 2603341"/>
              <a:gd name="connsiteY7" fmla="*/ 881284 h 881283"/>
              <a:gd name="connsiteX8" fmla="*/ 1202631 w 2603341"/>
              <a:gd name="connsiteY8" fmla="*/ 470974 h 881283"/>
              <a:gd name="connsiteX9" fmla="*/ 1301671 w 2603341"/>
              <a:gd name="connsiteY9" fmla="*/ 338921 h 881283"/>
              <a:gd name="connsiteX10" fmla="*/ 1400711 w 2603341"/>
              <a:gd name="connsiteY10" fmla="*/ 470974 h 881283"/>
              <a:gd name="connsiteX11" fmla="*/ 1862898 w 2603341"/>
              <a:gd name="connsiteY11" fmla="*/ 881284 h 881283"/>
              <a:gd name="connsiteX12" fmla="*/ 1971371 w 2603341"/>
              <a:gd name="connsiteY12" fmla="*/ 621893 h 881283"/>
              <a:gd name="connsiteX13" fmla="*/ 1683683 w 2603341"/>
              <a:gd name="connsiteY13" fmla="*/ 381367 h 881283"/>
              <a:gd name="connsiteX14" fmla="*/ 1862898 w 2603341"/>
              <a:gd name="connsiteY14" fmla="*/ 447393 h 881283"/>
              <a:gd name="connsiteX15" fmla="*/ 2603341 w 2603341"/>
              <a:gd name="connsiteY15" fmla="*/ 423812 h 881283"/>
              <a:gd name="connsiteX16" fmla="*/ 1966655 w 2603341"/>
              <a:gd name="connsiteY16" fmla="*/ 41800 h 88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03341" h="881283">
                <a:moveTo>
                  <a:pt x="1966655" y="41800"/>
                </a:moveTo>
                <a:cubicBezTo>
                  <a:pt x="1688399" y="-33659"/>
                  <a:pt x="1419576" y="13503"/>
                  <a:pt x="1296954" y="41800"/>
                </a:cubicBezTo>
                <a:cubicBezTo>
                  <a:pt x="1174333" y="13503"/>
                  <a:pt x="905510" y="-33659"/>
                  <a:pt x="627254" y="37084"/>
                </a:cubicBezTo>
                <a:cubicBezTo>
                  <a:pt x="249958" y="136124"/>
                  <a:pt x="0" y="423812"/>
                  <a:pt x="0" y="423812"/>
                </a:cubicBezTo>
                <a:cubicBezTo>
                  <a:pt x="0" y="423812"/>
                  <a:pt x="363147" y="546434"/>
                  <a:pt x="740443" y="447393"/>
                </a:cubicBezTo>
                <a:cubicBezTo>
                  <a:pt x="801754" y="428529"/>
                  <a:pt x="863064" y="409664"/>
                  <a:pt x="919659" y="381367"/>
                </a:cubicBezTo>
                <a:cubicBezTo>
                  <a:pt x="848916" y="480407"/>
                  <a:pt x="778173" y="560582"/>
                  <a:pt x="631971" y="621893"/>
                </a:cubicBezTo>
                <a:lnTo>
                  <a:pt x="740443" y="881284"/>
                </a:lnTo>
                <a:cubicBezTo>
                  <a:pt x="995118" y="772811"/>
                  <a:pt x="1103590" y="612460"/>
                  <a:pt x="1202631" y="470974"/>
                </a:cubicBezTo>
                <a:cubicBezTo>
                  <a:pt x="1235644" y="423812"/>
                  <a:pt x="1263941" y="381367"/>
                  <a:pt x="1301671" y="338921"/>
                </a:cubicBezTo>
                <a:cubicBezTo>
                  <a:pt x="1334684" y="381367"/>
                  <a:pt x="1367697" y="423812"/>
                  <a:pt x="1400711" y="470974"/>
                </a:cubicBezTo>
                <a:cubicBezTo>
                  <a:pt x="1495035" y="612460"/>
                  <a:pt x="1603507" y="772811"/>
                  <a:pt x="1862898" y="881284"/>
                </a:cubicBezTo>
                <a:lnTo>
                  <a:pt x="1971371" y="621893"/>
                </a:lnTo>
                <a:cubicBezTo>
                  <a:pt x="1825169" y="560582"/>
                  <a:pt x="1754426" y="480407"/>
                  <a:pt x="1683683" y="381367"/>
                </a:cubicBezTo>
                <a:cubicBezTo>
                  <a:pt x="1740277" y="404948"/>
                  <a:pt x="1796871" y="428529"/>
                  <a:pt x="1862898" y="447393"/>
                </a:cubicBezTo>
                <a:cubicBezTo>
                  <a:pt x="2240194" y="546434"/>
                  <a:pt x="2603341" y="423812"/>
                  <a:pt x="2603341" y="423812"/>
                </a:cubicBezTo>
                <a:cubicBezTo>
                  <a:pt x="2603341" y="423812"/>
                  <a:pt x="2343950" y="140841"/>
                  <a:pt x="1966655" y="4180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47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B4038E1-17D0-40F1-8046-29C9BDCDF444}"/>
              </a:ext>
            </a:extLst>
          </p:cNvPr>
          <p:cNvSpPr/>
          <p:nvPr/>
        </p:nvSpPr>
        <p:spPr>
          <a:xfrm>
            <a:off x="5446665" y="2696028"/>
            <a:ext cx="1308100" cy="1282700"/>
          </a:xfrm>
          <a:prstGeom prst="ellipse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 w="5715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7ED8BD1-F73F-48B0-AF4A-A3C43BCDF9CE}"/>
              </a:ext>
            </a:extLst>
          </p:cNvPr>
          <p:cNvSpPr/>
          <p:nvPr/>
        </p:nvSpPr>
        <p:spPr>
          <a:xfrm>
            <a:off x="4256683" y="1476838"/>
            <a:ext cx="3678634" cy="3721080"/>
          </a:xfrm>
          <a:prstGeom prst="roundRect">
            <a:avLst/>
          </a:prstGeom>
          <a:solidFill>
            <a:srgbClr val="002060">
              <a:alpha val="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accent4"/>
                </a:solidFill>
              </a:rPr>
              <a:t>KANKESHWORE</a:t>
            </a:r>
          </a:p>
        </p:txBody>
      </p:sp>
    </p:spTree>
    <p:extLst>
      <p:ext uri="{BB962C8B-B14F-4D97-AF65-F5344CB8AC3E}">
        <p14:creationId xmlns:p14="http://schemas.microsoft.com/office/powerpoint/2010/main" val="63540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2CD7EFA-F2AD-4702-9DBA-6C05C39AE2F7}"/>
              </a:ext>
            </a:extLst>
          </p:cNvPr>
          <p:cNvGrpSpPr/>
          <p:nvPr/>
        </p:nvGrpSpPr>
        <p:grpSpPr>
          <a:xfrm>
            <a:off x="4256683" y="1476838"/>
            <a:ext cx="3678634" cy="3721080"/>
            <a:chOff x="4256683" y="1476838"/>
            <a:chExt cx="3678634" cy="372108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3E6E5C58-1396-455B-B6E6-938994FBCAE7}"/>
                </a:ext>
              </a:extLst>
            </p:cNvPr>
            <p:cNvSpPr/>
            <p:nvPr/>
          </p:nvSpPr>
          <p:spPr>
            <a:xfrm>
              <a:off x="4303845" y="3777434"/>
              <a:ext cx="1367697" cy="487586"/>
            </a:xfrm>
            <a:custGeom>
              <a:avLst/>
              <a:gdLst>
                <a:gd name="connsiteX0" fmla="*/ 1367697 w 1367697"/>
                <a:gd name="connsiteY0" fmla="*/ 425367 h 487586"/>
                <a:gd name="connsiteX1" fmla="*/ 740443 w 1367697"/>
                <a:gd name="connsiteY1" fmla="*/ 38638 h 487586"/>
                <a:gd name="connsiteX2" fmla="*/ 0 w 1367697"/>
                <a:gd name="connsiteY2" fmla="*/ 62219 h 487586"/>
                <a:gd name="connsiteX3" fmla="*/ 627254 w 1367697"/>
                <a:gd name="connsiteY3" fmla="*/ 448948 h 487586"/>
                <a:gd name="connsiteX4" fmla="*/ 1367697 w 1367697"/>
                <a:gd name="connsiteY4" fmla="*/ 425367 h 48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697" h="487586">
                  <a:moveTo>
                    <a:pt x="1367697" y="425367"/>
                  </a:moveTo>
                  <a:cubicBezTo>
                    <a:pt x="1367697" y="425367"/>
                    <a:pt x="1117739" y="137679"/>
                    <a:pt x="740443" y="38638"/>
                  </a:cubicBezTo>
                  <a:cubicBezTo>
                    <a:pt x="363147" y="-60402"/>
                    <a:pt x="0" y="62219"/>
                    <a:pt x="0" y="62219"/>
                  </a:cubicBezTo>
                  <a:cubicBezTo>
                    <a:pt x="0" y="62219"/>
                    <a:pt x="249959" y="349907"/>
                    <a:pt x="627254" y="448948"/>
                  </a:cubicBezTo>
                  <a:cubicBezTo>
                    <a:pt x="1004550" y="547988"/>
                    <a:pt x="1367697" y="425367"/>
                    <a:pt x="1367697" y="42536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C484B5E-7E38-4F44-A564-919024DC0426}"/>
                </a:ext>
              </a:extLst>
            </p:cNvPr>
            <p:cNvSpPr/>
            <p:nvPr/>
          </p:nvSpPr>
          <p:spPr>
            <a:xfrm>
              <a:off x="4256683" y="2773793"/>
              <a:ext cx="999833" cy="999833"/>
            </a:xfrm>
            <a:custGeom>
              <a:avLst/>
              <a:gdLst>
                <a:gd name="connsiteX0" fmla="*/ 999834 w 999833"/>
                <a:gd name="connsiteY0" fmla="*/ 999834 h 999833"/>
                <a:gd name="connsiteX1" fmla="*/ 650835 w 999833"/>
                <a:gd name="connsiteY1" fmla="*/ 348999 h 999833"/>
                <a:gd name="connsiteX2" fmla="*/ 0 w 999833"/>
                <a:gd name="connsiteY2" fmla="*/ 0 h 999833"/>
                <a:gd name="connsiteX3" fmla="*/ 348999 w 999833"/>
                <a:gd name="connsiteY3" fmla="*/ 650835 h 999833"/>
                <a:gd name="connsiteX4" fmla="*/ 999834 w 999833"/>
                <a:gd name="connsiteY4" fmla="*/ 999834 h 99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833" h="999833">
                  <a:moveTo>
                    <a:pt x="999834" y="999834"/>
                  </a:moveTo>
                  <a:cubicBezTo>
                    <a:pt x="999834" y="999834"/>
                    <a:pt x="924375" y="627254"/>
                    <a:pt x="650835" y="348999"/>
                  </a:cubicBezTo>
                  <a:cubicBezTo>
                    <a:pt x="372580" y="75459"/>
                    <a:pt x="0" y="0"/>
                    <a:pt x="0" y="0"/>
                  </a:cubicBezTo>
                  <a:cubicBezTo>
                    <a:pt x="0" y="0"/>
                    <a:pt x="75459" y="372580"/>
                    <a:pt x="348999" y="650835"/>
                  </a:cubicBezTo>
                  <a:cubicBezTo>
                    <a:pt x="627254" y="924375"/>
                    <a:pt x="999834" y="999834"/>
                    <a:pt x="999834" y="999834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3F32485-41CC-4147-9FCA-E9CBCD19D7FE}"/>
                </a:ext>
              </a:extLst>
            </p:cNvPr>
            <p:cNvSpPr/>
            <p:nvPr/>
          </p:nvSpPr>
          <p:spPr>
            <a:xfrm>
              <a:off x="4699097" y="1839986"/>
              <a:ext cx="487586" cy="1367697"/>
            </a:xfrm>
            <a:custGeom>
              <a:avLst/>
              <a:gdLst>
                <a:gd name="connsiteX0" fmla="*/ 425367 w 487586"/>
                <a:gd name="connsiteY0" fmla="*/ 1367697 h 1367697"/>
                <a:gd name="connsiteX1" fmla="*/ 448948 w 487586"/>
                <a:gd name="connsiteY1" fmla="*/ 627254 h 1367697"/>
                <a:gd name="connsiteX2" fmla="*/ 62219 w 487586"/>
                <a:gd name="connsiteY2" fmla="*/ 0 h 1367697"/>
                <a:gd name="connsiteX3" fmla="*/ 38638 w 487586"/>
                <a:gd name="connsiteY3" fmla="*/ 740443 h 1367697"/>
                <a:gd name="connsiteX4" fmla="*/ 425367 w 487586"/>
                <a:gd name="connsiteY4" fmla="*/ 1367697 h 13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6" h="1367697">
                  <a:moveTo>
                    <a:pt x="425367" y="1367697"/>
                  </a:moveTo>
                  <a:cubicBezTo>
                    <a:pt x="425367" y="1367697"/>
                    <a:pt x="547988" y="1004550"/>
                    <a:pt x="448948" y="627254"/>
                  </a:cubicBezTo>
                  <a:cubicBezTo>
                    <a:pt x="349907" y="249958"/>
                    <a:pt x="62219" y="0"/>
                    <a:pt x="62219" y="0"/>
                  </a:cubicBezTo>
                  <a:cubicBezTo>
                    <a:pt x="62219" y="0"/>
                    <a:pt x="-60402" y="363147"/>
                    <a:pt x="38638" y="740443"/>
                  </a:cubicBezTo>
                  <a:cubicBezTo>
                    <a:pt x="137679" y="1117739"/>
                    <a:pt x="425367" y="1367697"/>
                    <a:pt x="425367" y="136769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2B19058-875E-41C8-9AEE-941598B6435F}"/>
                </a:ext>
              </a:extLst>
            </p:cNvPr>
            <p:cNvSpPr/>
            <p:nvPr/>
          </p:nvSpPr>
          <p:spPr>
            <a:xfrm>
              <a:off x="5265041" y="1476838"/>
              <a:ext cx="487586" cy="1367697"/>
            </a:xfrm>
            <a:custGeom>
              <a:avLst/>
              <a:gdLst>
                <a:gd name="connsiteX0" fmla="*/ 448948 w 487586"/>
                <a:gd name="connsiteY0" fmla="*/ 740443 h 1367697"/>
                <a:gd name="connsiteX1" fmla="*/ 425367 w 487586"/>
                <a:gd name="connsiteY1" fmla="*/ 0 h 1367697"/>
                <a:gd name="connsiteX2" fmla="*/ 38638 w 487586"/>
                <a:gd name="connsiteY2" fmla="*/ 627254 h 1367697"/>
                <a:gd name="connsiteX3" fmla="*/ 62219 w 487586"/>
                <a:gd name="connsiteY3" fmla="*/ 1367697 h 1367697"/>
                <a:gd name="connsiteX4" fmla="*/ 448948 w 487586"/>
                <a:gd name="connsiteY4" fmla="*/ 740443 h 13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6" h="1367697">
                  <a:moveTo>
                    <a:pt x="448948" y="740443"/>
                  </a:moveTo>
                  <a:cubicBezTo>
                    <a:pt x="547988" y="363147"/>
                    <a:pt x="425367" y="0"/>
                    <a:pt x="425367" y="0"/>
                  </a:cubicBezTo>
                  <a:cubicBezTo>
                    <a:pt x="425367" y="0"/>
                    <a:pt x="137679" y="249959"/>
                    <a:pt x="38638" y="627254"/>
                  </a:cubicBezTo>
                  <a:cubicBezTo>
                    <a:pt x="-60402" y="1004550"/>
                    <a:pt x="62219" y="1367697"/>
                    <a:pt x="62219" y="1367697"/>
                  </a:cubicBezTo>
                  <a:cubicBezTo>
                    <a:pt x="62219" y="1367697"/>
                    <a:pt x="345191" y="1117739"/>
                    <a:pt x="448948" y="740443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59EC75-C0F6-4172-88FA-D01F01017FE0}"/>
                </a:ext>
              </a:extLst>
            </p:cNvPr>
            <p:cNvSpPr/>
            <p:nvPr/>
          </p:nvSpPr>
          <p:spPr>
            <a:xfrm>
              <a:off x="6520458" y="3775368"/>
              <a:ext cx="1367697" cy="489652"/>
            </a:xfrm>
            <a:custGeom>
              <a:avLst/>
              <a:gdLst>
                <a:gd name="connsiteX0" fmla="*/ 627254 w 1367697"/>
                <a:gd name="connsiteY0" fmla="*/ 40705 h 489652"/>
                <a:gd name="connsiteX1" fmla="*/ 0 w 1367697"/>
                <a:gd name="connsiteY1" fmla="*/ 427433 h 489652"/>
                <a:gd name="connsiteX2" fmla="*/ 740443 w 1367697"/>
                <a:gd name="connsiteY2" fmla="*/ 451014 h 489652"/>
                <a:gd name="connsiteX3" fmla="*/ 1367697 w 1367697"/>
                <a:gd name="connsiteY3" fmla="*/ 64286 h 489652"/>
                <a:gd name="connsiteX4" fmla="*/ 627254 w 1367697"/>
                <a:gd name="connsiteY4" fmla="*/ 40705 h 48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697" h="489652">
                  <a:moveTo>
                    <a:pt x="627254" y="40705"/>
                  </a:moveTo>
                  <a:cubicBezTo>
                    <a:pt x="249958" y="139745"/>
                    <a:pt x="0" y="427433"/>
                    <a:pt x="0" y="427433"/>
                  </a:cubicBezTo>
                  <a:cubicBezTo>
                    <a:pt x="0" y="427433"/>
                    <a:pt x="363147" y="550054"/>
                    <a:pt x="740443" y="451014"/>
                  </a:cubicBezTo>
                  <a:cubicBezTo>
                    <a:pt x="1117739" y="351974"/>
                    <a:pt x="1367697" y="64286"/>
                    <a:pt x="1367697" y="64286"/>
                  </a:cubicBezTo>
                  <a:cubicBezTo>
                    <a:pt x="1367697" y="64286"/>
                    <a:pt x="1004550" y="-63051"/>
                    <a:pt x="627254" y="4070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61EC8A-35C9-48E2-AF7C-ADD61E665903}"/>
                </a:ext>
              </a:extLst>
            </p:cNvPr>
            <p:cNvSpPr/>
            <p:nvPr/>
          </p:nvSpPr>
          <p:spPr>
            <a:xfrm>
              <a:off x="6935484" y="2773793"/>
              <a:ext cx="999833" cy="999833"/>
            </a:xfrm>
            <a:custGeom>
              <a:avLst/>
              <a:gdLst>
                <a:gd name="connsiteX0" fmla="*/ 999834 w 999833"/>
                <a:gd name="connsiteY0" fmla="*/ 0 h 999833"/>
                <a:gd name="connsiteX1" fmla="*/ 348998 w 999833"/>
                <a:gd name="connsiteY1" fmla="*/ 348999 h 999833"/>
                <a:gd name="connsiteX2" fmla="*/ 0 w 999833"/>
                <a:gd name="connsiteY2" fmla="*/ 999834 h 999833"/>
                <a:gd name="connsiteX3" fmla="*/ 650835 w 999833"/>
                <a:gd name="connsiteY3" fmla="*/ 650835 h 999833"/>
                <a:gd name="connsiteX4" fmla="*/ 999834 w 999833"/>
                <a:gd name="connsiteY4" fmla="*/ 0 h 99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833" h="999833">
                  <a:moveTo>
                    <a:pt x="999834" y="0"/>
                  </a:moveTo>
                  <a:cubicBezTo>
                    <a:pt x="999834" y="0"/>
                    <a:pt x="627254" y="75459"/>
                    <a:pt x="348998" y="348999"/>
                  </a:cubicBezTo>
                  <a:cubicBezTo>
                    <a:pt x="70743" y="627254"/>
                    <a:pt x="0" y="999834"/>
                    <a:pt x="0" y="999834"/>
                  </a:cubicBezTo>
                  <a:cubicBezTo>
                    <a:pt x="0" y="999834"/>
                    <a:pt x="372579" y="924375"/>
                    <a:pt x="650835" y="650835"/>
                  </a:cubicBezTo>
                  <a:cubicBezTo>
                    <a:pt x="924375" y="372580"/>
                    <a:pt x="999834" y="0"/>
                    <a:pt x="999834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2524DA2-A32D-46D3-8B1D-459FAB98D58B}"/>
                </a:ext>
              </a:extLst>
            </p:cNvPr>
            <p:cNvSpPr/>
            <p:nvPr/>
          </p:nvSpPr>
          <p:spPr>
            <a:xfrm>
              <a:off x="7010034" y="1839986"/>
              <a:ext cx="487586" cy="1367697"/>
            </a:xfrm>
            <a:custGeom>
              <a:avLst/>
              <a:gdLst>
                <a:gd name="connsiteX0" fmla="*/ 448948 w 487586"/>
                <a:gd name="connsiteY0" fmla="*/ 740443 h 1367697"/>
                <a:gd name="connsiteX1" fmla="*/ 425367 w 487586"/>
                <a:gd name="connsiteY1" fmla="*/ 0 h 1367697"/>
                <a:gd name="connsiteX2" fmla="*/ 38638 w 487586"/>
                <a:gd name="connsiteY2" fmla="*/ 627254 h 1367697"/>
                <a:gd name="connsiteX3" fmla="*/ 62219 w 487586"/>
                <a:gd name="connsiteY3" fmla="*/ 1367697 h 1367697"/>
                <a:gd name="connsiteX4" fmla="*/ 448948 w 487586"/>
                <a:gd name="connsiteY4" fmla="*/ 740443 h 13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6" h="1367697">
                  <a:moveTo>
                    <a:pt x="448948" y="740443"/>
                  </a:moveTo>
                  <a:cubicBezTo>
                    <a:pt x="547988" y="363147"/>
                    <a:pt x="425367" y="0"/>
                    <a:pt x="425367" y="0"/>
                  </a:cubicBezTo>
                  <a:cubicBezTo>
                    <a:pt x="425367" y="0"/>
                    <a:pt x="137679" y="249958"/>
                    <a:pt x="38638" y="627254"/>
                  </a:cubicBezTo>
                  <a:cubicBezTo>
                    <a:pt x="-60402" y="1004550"/>
                    <a:pt x="62219" y="1367697"/>
                    <a:pt x="62219" y="1367697"/>
                  </a:cubicBezTo>
                  <a:cubicBezTo>
                    <a:pt x="62219" y="1367697"/>
                    <a:pt x="345191" y="1117739"/>
                    <a:pt x="448948" y="740443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030EAB-E041-4381-A05E-34939A2F9726}"/>
                </a:ext>
              </a:extLst>
            </p:cNvPr>
            <p:cNvSpPr/>
            <p:nvPr/>
          </p:nvSpPr>
          <p:spPr>
            <a:xfrm>
              <a:off x="6444090" y="1476838"/>
              <a:ext cx="487586" cy="1367697"/>
            </a:xfrm>
            <a:custGeom>
              <a:avLst/>
              <a:gdLst>
                <a:gd name="connsiteX0" fmla="*/ 425367 w 487586"/>
                <a:gd name="connsiteY0" fmla="*/ 1367697 h 1367697"/>
                <a:gd name="connsiteX1" fmla="*/ 448948 w 487586"/>
                <a:gd name="connsiteY1" fmla="*/ 627254 h 1367697"/>
                <a:gd name="connsiteX2" fmla="*/ 62220 w 487586"/>
                <a:gd name="connsiteY2" fmla="*/ 0 h 1367697"/>
                <a:gd name="connsiteX3" fmla="*/ 38639 w 487586"/>
                <a:gd name="connsiteY3" fmla="*/ 740443 h 1367697"/>
                <a:gd name="connsiteX4" fmla="*/ 425367 w 487586"/>
                <a:gd name="connsiteY4" fmla="*/ 1367697 h 13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6" h="1367697">
                  <a:moveTo>
                    <a:pt x="425367" y="1367697"/>
                  </a:moveTo>
                  <a:cubicBezTo>
                    <a:pt x="425367" y="1367697"/>
                    <a:pt x="547988" y="1004550"/>
                    <a:pt x="448948" y="627254"/>
                  </a:cubicBezTo>
                  <a:cubicBezTo>
                    <a:pt x="349908" y="249959"/>
                    <a:pt x="62220" y="0"/>
                    <a:pt x="62220" y="0"/>
                  </a:cubicBezTo>
                  <a:cubicBezTo>
                    <a:pt x="62220" y="0"/>
                    <a:pt x="-60402" y="363147"/>
                    <a:pt x="38639" y="740443"/>
                  </a:cubicBezTo>
                  <a:cubicBezTo>
                    <a:pt x="137679" y="1117739"/>
                    <a:pt x="425367" y="1367697"/>
                    <a:pt x="425367" y="13676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4B6499-FA71-4541-B481-EEB9B57158F0}"/>
                </a:ext>
              </a:extLst>
            </p:cNvPr>
            <p:cNvSpPr/>
            <p:nvPr/>
          </p:nvSpPr>
          <p:spPr>
            <a:xfrm>
              <a:off x="4799046" y="4316635"/>
              <a:ext cx="2603341" cy="881283"/>
            </a:xfrm>
            <a:custGeom>
              <a:avLst/>
              <a:gdLst>
                <a:gd name="connsiteX0" fmla="*/ 1966655 w 2603341"/>
                <a:gd name="connsiteY0" fmla="*/ 41800 h 881283"/>
                <a:gd name="connsiteX1" fmla="*/ 1296954 w 2603341"/>
                <a:gd name="connsiteY1" fmla="*/ 41800 h 881283"/>
                <a:gd name="connsiteX2" fmla="*/ 627254 w 2603341"/>
                <a:gd name="connsiteY2" fmla="*/ 37084 h 881283"/>
                <a:gd name="connsiteX3" fmla="*/ 0 w 2603341"/>
                <a:gd name="connsiteY3" fmla="*/ 423812 h 881283"/>
                <a:gd name="connsiteX4" fmla="*/ 740443 w 2603341"/>
                <a:gd name="connsiteY4" fmla="*/ 447393 h 881283"/>
                <a:gd name="connsiteX5" fmla="*/ 919659 w 2603341"/>
                <a:gd name="connsiteY5" fmla="*/ 381367 h 881283"/>
                <a:gd name="connsiteX6" fmla="*/ 631971 w 2603341"/>
                <a:gd name="connsiteY6" fmla="*/ 621893 h 881283"/>
                <a:gd name="connsiteX7" fmla="*/ 740443 w 2603341"/>
                <a:gd name="connsiteY7" fmla="*/ 881284 h 881283"/>
                <a:gd name="connsiteX8" fmla="*/ 1202631 w 2603341"/>
                <a:gd name="connsiteY8" fmla="*/ 470974 h 881283"/>
                <a:gd name="connsiteX9" fmla="*/ 1301671 w 2603341"/>
                <a:gd name="connsiteY9" fmla="*/ 338921 h 881283"/>
                <a:gd name="connsiteX10" fmla="*/ 1400711 w 2603341"/>
                <a:gd name="connsiteY10" fmla="*/ 470974 h 881283"/>
                <a:gd name="connsiteX11" fmla="*/ 1862898 w 2603341"/>
                <a:gd name="connsiteY11" fmla="*/ 881284 h 881283"/>
                <a:gd name="connsiteX12" fmla="*/ 1971371 w 2603341"/>
                <a:gd name="connsiteY12" fmla="*/ 621893 h 881283"/>
                <a:gd name="connsiteX13" fmla="*/ 1683683 w 2603341"/>
                <a:gd name="connsiteY13" fmla="*/ 381367 h 881283"/>
                <a:gd name="connsiteX14" fmla="*/ 1862898 w 2603341"/>
                <a:gd name="connsiteY14" fmla="*/ 447393 h 881283"/>
                <a:gd name="connsiteX15" fmla="*/ 2603341 w 2603341"/>
                <a:gd name="connsiteY15" fmla="*/ 423812 h 881283"/>
                <a:gd name="connsiteX16" fmla="*/ 1966655 w 2603341"/>
                <a:gd name="connsiteY16" fmla="*/ 41800 h 88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03341" h="881283">
                  <a:moveTo>
                    <a:pt x="1966655" y="41800"/>
                  </a:moveTo>
                  <a:cubicBezTo>
                    <a:pt x="1688399" y="-33659"/>
                    <a:pt x="1419576" y="13503"/>
                    <a:pt x="1296954" y="41800"/>
                  </a:cubicBezTo>
                  <a:cubicBezTo>
                    <a:pt x="1174333" y="13503"/>
                    <a:pt x="905510" y="-33659"/>
                    <a:pt x="627254" y="37084"/>
                  </a:cubicBezTo>
                  <a:cubicBezTo>
                    <a:pt x="249958" y="136124"/>
                    <a:pt x="0" y="423812"/>
                    <a:pt x="0" y="423812"/>
                  </a:cubicBezTo>
                  <a:cubicBezTo>
                    <a:pt x="0" y="423812"/>
                    <a:pt x="363147" y="546434"/>
                    <a:pt x="740443" y="447393"/>
                  </a:cubicBezTo>
                  <a:cubicBezTo>
                    <a:pt x="801754" y="428529"/>
                    <a:pt x="863064" y="409664"/>
                    <a:pt x="919659" y="381367"/>
                  </a:cubicBezTo>
                  <a:cubicBezTo>
                    <a:pt x="848916" y="480407"/>
                    <a:pt x="778173" y="560582"/>
                    <a:pt x="631971" y="621893"/>
                  </a:cubicBezTo>
                  <a:lnTo>
                    <a:pt x="740443" y="881284"/>
                  </a:lnTo>
                  <a:cubicBezTo>
                    <a:pt x="995118" y="772811"/>
                    <a:pt x="1103590" y="612460"/>
                    <a:pt x="1202631" y="470974"/>
                  </a:cubicBezTo>
                  <a:cubicBezTo>
                    <a:pt x="1235644" y="423812"/>
                    <a:pt x="1263941" y="381367"/>
                    <a:pt x="1301671" y="338921"/>
                  </a:cubicBezTo>
                  <a:cubicBezTo>
                    <a:pt x="1334684" y="381367"/>
                    <a:pt x="1367697" y="423812"/>
                    <a:pt x="1400711" y="470974"/>
                  </a:cubicBezTo>
                  <a:cubicBezTo>
                    <a:pt x="1495035" y="612460"/>
                    <a:pt x="1603507" y="772811"/>
                    <a:pt x="1862898" y="881284"/>
                  </a:cubicBezTo>
                  <a:lnTo>
                    <a:pt x="1971371" y="621893"/>
                  </a:lnTo>
                  <a:cubicBezTo>
                    <a:pt x="1825169" y="560582"/>
                    <a:pt x="1754426" y="480407"/>
                    <a:pt x="1683683" y="381367"/>
                  </a:cubicBezTo>
                  <a:cubicBezTo>
                    <a:pt x="1740277" y="404948"/>
                    <a:pt x="1796871" y="428529"/>
                    <a:pt x="1862898" y="447393"/>
                  </a:cubicBezTo>
                  <a:cubicBezTo>
                    <a:pt x="2240194" y="546434"/>
                    <a:pt x="2603341" y="423812"/>
                    <a:pt x="2603341" y="423812"/>
                  </a:cubicBezTo>
                  <a:cubicBezTo>
                    <a:pt x="2603341" y="423812"/>
                    <a:pt x="2343950" y="140841"/>
                    <a:pt x="1966655" y="4180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 w="47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0EE340-7BB6-4E38-B1BB-633B600D9035}"/>
                </a:ext>
              </a:extLst>
            </p:cNvPr>
            <p:cNvSpPr/>
            <p:nvPr/>
          </p:nvSpPr>
          <p:spPr>
            <a:xfrm>
              <a:off x="5446665" y="2696028"/>
              <a:ext cx="1308100" cy="1282700"/>
            </a:xfrm>
            <a:prstGeom prst="ellipse">
              <a:avLst/>
            </a:prstGeom>
            <a:pattFill prst="pct80">
              <a:fgClr>
                <a:schemeClr val="tx1"/>
              </a:fgClr>
              <a:bgClr>
                <a:schemeClr val="bg1"/>
              </a:bgClr>
            </a:pattFill>
            <a:ln w="57150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166840-7B23-4E5C-88EA-B23095302C67}"/>
                </a:ext>
              </a:extLst>
            </p:cNvPr>
            <p:cNvSpPr/>
            <p:nvPr/>
          </p:nvSpPr>
          <p:spPr>
            <a:xfrm>
              <a:off x="4256683" y="1476838"/>
              <a:ext cx="3678634" cy="3721080"/>
            </a:xfrm>
            <a:prstGeom prst="roundRect">
              <a:avLst/>
            </a:prstGeom>
            <a:solidFill>
              <a:srgbClr val="002060">
                <a:alpha val="0"/>
              </a:srgb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chemeClr val="accent4"/>
                  </a:solidFill>
                </a:rPr>
                <a:t>KANKESHWORE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6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Nirdosh Lamichhane</dc:creator>
  <cp:lastModifiedBy>Nirdosh Lamichhane</cp:lastModifiedBy>
  <cp:revision>1</cp:revision>
  <dcterms:created xsi:type="dcterms:W3CDTF">2022-04-08T14:08:10Z</dcterms:created>
  <dcterms:modified xsi:type="dcterms:W3CDTF">2022-04-08T17:23:39Z</dcterms:modified>
</cp:coreProperties>
</file>