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75" r:id="rId2"/>
    <p:sldId id="256" r:id="rId3"/>
    <p:sldId id="257" r:id="rId4"/>
    <p:sldId id="266" r:id="rId5"/>
    <p:sldId id="260" r:id="rId6"/>
    <p:sldId id="267" r:id="rId7"/>
    <p:sldId id="276" r:id="rId8"/>
    <p:sldId id="263" r:id="rId9"/>
    <p:sldId id="264" r:id="rId10"/>
    <p:sldId id="265" r:id="rId11"/>
    <p:sldId id="268" r:id="rId12"/>
    <p:sldId id="270" r:id="rId13"/>
    <p:sldId id="274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FB88F-E9B4-4B5F-9E14-B42ED16538B3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0994E-3A26-411B-A7F3-0F28FB52F1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9707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ACTUALIZAME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0994E-3A26-411B-A7F3-0F28FB52F11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92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415F-60B5-4630-A792-B53BA89B16B4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982C-EFFD-4464-9E4E-F7C23F03C3A1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87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415F-60B5-4630-A792-B53BA89B16B4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982C-EFFD-4464-9E4E-F7C23F03C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30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415F-60B5-4630-A792-B53BA89B16B4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982C-EFFD-4464-9E4E-F7C23F03C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695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415F-60B5-4630-A792-B53BA89B16B4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982C-EFFD-4464-9E4E-F7C23F03C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76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415F-60B5-4630-A792-B53BA89B16B4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982C-EFFD-4464-9E4E-F7C23F03C3A1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62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415F-60B5-4630-A792-B53BA89B16B4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982C-EFFD-4464-9E4E-F7C23F03C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839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415F-60B5-4630-A792-B53BA89B16B4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982C-EFFD-4464-9E4E-F7C23F03C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41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415F-60B5-4630-A792-B53BA89B16B4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982C-EFFD-4464-9E4E-F7C23F03C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48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415F-60B5-4630-A792-B53BA89B16B4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982C-EFFD-4464-9E4E-F7C23F03C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86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04415F-60B5-4630-A792-B53BA89B16B4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1D982C-EFFD-4464-9E4E-F7C23F03C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16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415F-60B5-4630-A792-B53BA89B16B4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982C-EFFD-4464-9E4E-F7C23F03C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12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04415F-60B5-4630-A792-B53BA89B16B4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1D982C-EFFD-4464-9E4E-F7C23F03C3A1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12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Programación Lógica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dirty="0" smtClean="0"/>
              <a:t>Rodríguez </a:t>
            </a:r>
            <a:r>
              <a:rPr lang="es-ES" dirty="0"/>
              <a:t>Arias, Alejandro</a:t>
            </a:r>
          </a:p>
          <a:p>
            <a:r>
              <a:rPr lang="es-ES" dirty="0"/>
              <a:t>alejandro.rodriguez.arias@udc.es</a:t>
            </a:r>
          </a:p>
          <a:p>
            <a:r>
              <a:rPr lang="es-ES" dirty="0" err="1"/>
              <a:t>Bouzas</a:t>
            </a:r>
            <a:r>
              <a:rPr lang="es-ES" dirty="0"/>
              <a:t> Quiroga, Jacobo</a:t>
            </a:r>
          </a:p>
          <a:p>
            <a:r>
              <a:rPr lang="es-ES" dirty="0"/>
              <a:t>jacobo.bouzas.quiroga@udc.es</a:t>
            </a:r>
          </a:p>
        </p:txBody>
      </p:sp>
    </p:spTree>
    <p:extLst>
      <p:ext uri="{BB962C8B-B14F-4D97-AF65-F5344CB8AC3E}">
        <p14:creationId xmlns:p14="http://schemas.microsoft.com/office/powerpoint/2010/main" val="23662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79" y="506302"/>
            <a:ext cx="10381731" cy="490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45" y="242820"/>
            <a:ext cx="11090412" cy="538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6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Dominios de Aplicación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9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/>
          <p:cNvSpPr txBox="1">
            <a:spLocks/>
          </p:cNvSpPr>
          <p:nvPr/>
        </p:nvSpPr>
        <p:spPr>
          <a:xfrm>
            <a:off x="1097280" y="837127"/>
            <a:ext cx="10058400" cy="503196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 Procesamiento lenguaje natural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 err="1" smtClean="0"/>
              <a:t>Clarissa</a:t>
            </a:r>
            <a:r>
              <a:rPr lang="es-ES" dirty="0" smtClean="0"/>
              <a:t> (NASA)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 smtClean="0"/>
              <a:t>IBM Watson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 smtClean="0"/>
              <a:t>Amazon </a:t>
            </a:r>
            <a:r>
              <a:rPr lang="es-ES" dirty="0" err="1" smtClean="0"/>
              <a:t>Lex</a:t>
            </a:r>
            <a:r>
              <a:rPr lang="es-ES" dirty="0" smtClean="0"/>
              <a:t> y Alexa</a:t>
            </a:r>
          </a:p>
          <a:p>
            <a:pPr marL="201168" lvl="1" indent="0">
              <a:buNone/>
            </a:pPr>
            <a:r>
              <a:rPr lang="es-ES" dirty="0" smtClean="0"/>
              <a:t>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 Demostración de teoremas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 Verificación formal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 Programación concurrente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 smtClean="0"/>
              <a:t> Interprete </a:t>
            </a:r>
            <a:r>
              <a:rPr lang="es-ES" dirty="0" err="1" smtClean="0"/>
              <a:t>Erlang</a:t>
            </a:r>
            <a:endParaRPr lang="es-ES" dirty="0" smtClean="0"/>
          </a:p>
          <a:p>
            <a:pPr marL="201168" lvl="1" indent="0">
              <a:buNone/>
            </a:pPr>
            <a:r>
              <a:rPr lang="es-ES" dirty="0" smtClean="0"/>
              <a:t>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 Sistemas Expertos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 smtClean="0"/>
              <a:t> </a:t>
            </a:r>
            <a:r>
              <a:rPr lang="es-ES" dirty="0" err="1" smtClean="0"/>
              <a:t>DealBuilder</a:t>
            </a:r>
            <a:endParaRPr lang="es-E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 smtClean="0"/>
              <a:t> Arezzo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 smtClean="0"/>
              <a:t> </a:t>
            </a:r>
            <a:r>
              <a:rPr lang="es-ES" dirty="0" err="1" smtClean="0"/>
              <a:t>InFlow</a:t>
            </a:r>
            <a:endParaRPr lang="es-ES" dirty="0" smtClean="0"/>
          </a:p>
          <a:p>
            <a:pPr marL="201168" lvl="1" indent="0">
              <a:buNone/>
            </a:pPr>
            <a:r>
              <a:rPr lang="es-E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380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PROLOG 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45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Cláusulas de </a:t>
            </a:r>
            <a:r>
              <a:rPr lang="es-ES" dirty="0" err="1" smtClean="0"/>
              <a:t>Horn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57" y="2619202"/>
            <a:ext cx="8688012" cy="2476846"/>
          </a:xfrm>
        </p:spPr>
      </p:pic>
    </p:spTree>
    <p:extLst>
      <p:ext uri="{BB962C8B-B14F-4D97-AF65-F5344CB8AC3E}">
        <p14:creationId xmlns:p14="http://schemas.microsoft.com/office/powerpoint/2010/main" val="413813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775" y="236404"/>
            <a:ext cx="3097910" cy="567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0" y="339435"/>
            <a:ext cx="10594100" cy="5820288"/>
          </a:xfrm>
        </p:spPr>
      </p:pic>
    </p:spTree>
    <p:extLst>
      <p:ext uri="{BB962C8B-B14F-4D97-AF65-F5344CB8AC3E}">
        <p14:creationId xmlns:p14="http://schemas.microsoft.com/office/powerpoint/2010/main" val="22250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281" y="244937"/>
            <a:ext cx="5893707" cy="598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8411570" cy="630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MAUDE SYSTEM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50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941" y="468223"/>
            <a:ext cx="8396552" cy="54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9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TM02900769[[fn=Retrospección]]</Template>
  <TotalTime>68</TotalTime>
  <Words>62</Words>
  <Application>Microsoft Office PowerPoint</Application>
  <PresentationFormat>Panorámica</PresentationFormat>
  <Paragraphs>26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Retrospección</vt:lpstr>
      <vt:lpstr>Programación Lógica</vt:lpstr>
      <vt:lpstr>PROLOG  </vt:lpstr>
      <vt:lpstr>Cláusulas de Horn</vt:lpstr>
      <vt:lpstr>Presentación de PowerPoint</vt:lpstr>
      <vt:lpstr>Presentación de PowerPoint</vt:lpstr>
      <vt:lpstr>Presentación de PowerPoint</vt:lpstr>
      <vt:lpstr>Presentación de PowerPoint</vt:lpstr>
      <vt:lpstr>MAUDE SYSTEM</vt:lpstr>
      <vt:lpstr>Presentación de PowerPoint</vt:lpstr>
      <vt:lpstr>Presentación de PowerPoint</vt:lpstr>
      <vt:lpstr>Presentación de PowerPoint</vt:lpstr>
      <vt:lpstr>Dominios de Aplicación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</dc:title>
  <dc:creator>Usuario de Windows</dc:creator>
  <cp:lastModifiedBy>Usuario de Windows</cp:lastModifiedBy>
  <cp:revision>10</cp:revision>
  <dcterms:created xsi:type="dcterms:W3CDTF">2017-11-02T14:59:25Z</dcterms:created>
  <dcterms:modified xsi:type="dcterms:W3CDTF">2017-11-14T14:11:27Z</dcterms:modified>
</cp:coreProperties>
</file>