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75" r:id="rId3"/>
    <p:sldId id="299" r:id="rId4"/>
    <p:sldId id="276" r:id="rId5"/>
    <p:sldId id="296" r:id="rId6"/>
    <p:sldId id="297" r:id="rId7"/>
    <p:sldId id="302" r:id="rId8"/>
    <p:sldId id="304" r:id="rId9"/>
    <p:sldId id="307" r:id="rId10"/>
    <p:sldId id="300" r:id="rId11"/>
    <p:sldId id="305" r:id="rId12"/>
    <p:sldId id="306" r:id="rId13"/>
    <p:sldId id="2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F37929-12A4-40F0-9B15-465781E93C1F}" v="5" dt="2022-12-08T15:57:55.1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08" autoAdjust="0"/>
    <p:restoredTop sz="94660"/>
  </p:normalViewPr>
  <p:slideViewPr>
    <p:cSldViewPr snapToGrid="0">
      <p:cViewPr varScale="1">
        <p:scale>
          <a:sx n="82" d="100"/>
          <a:sy n="82" d="100"/>
        </p:scale>
        <p:origin x="86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ata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ata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4" Type="http://schemas.openxmlformats.org/officeDocument/2006/relationships/image" Target="../media/image26.svg"/></Relationships>
</file>

<file path=ppt/diagrams/_rels/data5.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19.png"/><Relationship Id="rId7" Type="http://schemas.openxmlformats.org/officeDocument/2006/relationships/image" Target="../media/image31.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0.svg"/></Relationships>
</file>

<file path=ppt/diagrams/_rels/data7.xml.rels><?xml version="1.0" encoding="UTF-8" standalone="yes"?>
<Relationships xmlns="http://schemas.openxmlformats.org/package/2006/relationships"><Relationship Id="rId2" Type="http://schemas.openxmlformats.org/officeDocument/2006/relationships/image" Target="../media/image34.svg"/><Relationship Id="rId1" Type="http://schemas.openxmlformats.org/officeDocument/2006/relationships/image" Target="../media/image33.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4" Type="http://schemas.openxmlformats.org/officeDocument/2006/relationships/image" Target="../media/image26.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19.png"/><Relationship Id="rId7" Type="http://schemas.openxmlformats.org/officeDocument/2006/relationships/image" Target="../media/image31.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0.svg"/></Relationships>
</file>

<file path=ppt/diagrams/_rels/drawing7.xml.rels><?xml version="1.0" encoding="UTF-8" standalone="yes"?>
<Relationships xmlns="http://schemas.openxmlformats.org/package/2006/relationships"><Relationship Id="rId2" Type="http://schemas.openxmlformats.org/officeDocument/2006/relationships/image" Target="../media/image34.svg"/><Relationship Id="rId1" Type="http://schemas.openxmlformats.org/officeDocument/2006/relationships/image" Target="../media/image33.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5AAC5D-2366-4D49-B566-7B937FF95DF8}" type="doc">
      <dgm:prSet loTypeId="urn:microsoft.com/office/officeart/2008/layout/LinedList" loCatId="list" qsTypeId="urn:microsoft.com/office/officeart/2005/8/quickstyle/simple1" qsCatId="simple" csTypeId="urn:microsoft.com/office/officeart/2005/8/colors/accent0_3" csCatId="mainScheme" phldr="1"/>
      <dgm:spPr/>
      <dgm:t>
        <a:bodyPr/>
        <a:lstStyle/>
        <a:p>
          <a:endParaRPr lang="en-US"/>
        </a:p>
      </dgm:t>
    </dgm:pt>
    <dgm:pt modelId="{04D173B7-4B74-4941-A77A-4CB4F5EAB2D3}">
      <dgm:prSet/>
      <dgm:spPr/>
      <dgm:t>
        <a:bodyPr/>
        <a:lstStyle/>
        <a:p>
          <a:r>
            <a:rPr lang="en-US" b="0" dirty="0"/>
            <a:t>Tanmay Daulatwal – 798588</a:t>
          </a:r>
        </a:p>
      </dgm:t>
    </dgm:pt>
    <dgm:pt modelId="{A57E9EAE-83D6-4F3D-8D10-0E6114CFFDD5}" type="parTrans" cxnId="{FA636EE4-B2A8-44B5-92B7-384C40150D24}">
      <dgm:prSet/>
      <dgm:spPr/>
      <dgm:t>
        <a:bodyPr/>
        <a:lstStyle/>
        <a:p>
          <a:endParaRPr lang="en-US"/>
        </a:p>
      </dgm:t>
    </dgm:pt>
    <dgm:pt modelId="{C43E757E-F49B-4A52-8446-8A8D271D3ADF}" type="sibTrans" cxnId="{FA636EE4-B2A8-44B5-92B7-384C40150D24}">
      <dgm:prSet/>
      <dgm:spPr/>
      <dgm:t>
        <a:bodyPr/>
        <a:lstStyle/>
        <a:p>
          <a:endParaRPr lang="en-US"/>
        </a:p>
      </dgm:t>
    </dgm:pt>
    <dgm:pt modelId="{5B3AAD2B-F5E7-43A4-B798-DB1EFE925EA7}">
      <dgm:prSet/>
      <dgm:spPr/>
      <dgm:t>
        <a:bodyPr/>
        <a:lstStyle/>
        <a:p>
          <a:r>
            <a:rPr lang="en-US" b="0" dirty="0"/>
            <a:t>NIREN PATEL – 794177</a:t>
          </a:r>
        </a:p>
      </dgm:t>
    </dgm:pt>
    <dgm:pt modelId="{E172CD43-389F-44EF-9B93-A6847AB1A243}" type="parTrans" cxnId="{85E12817-0EB0-4368-9CB9-166B6A34DC8F}">
      <dgm:prSet/>
      <dgm:spPr/>
      <dgm:t>
        <a:bodyPr/>
        <a:lstStyle/>
        <a:p>
          <a:endParaRPr lang="en-US"/>
        </a:p>
      </dgm:t>
    </dgm:pt>
    <dgm:pt modelId="{010C2773-23B0-42DE-ADF9-29C48BC363A4}" type="sibTrans" cxnId="{85E12817-0EB0-4368-9CB9-166B6A34DC8F}">
      <dgm:prSet/>
      <dgm:spPr/>
      <dgm:t>
        <a:bodyPr/>
        <a:lstStyle/>
        <a:p>
          <a:endParaRPr lang="en-US"/>
        </a:p>
      </dgm:t>
    </dgm:pt>
    <dgm:pt modelId="{BCA69D24-2BF7-4451-B5D6-7DE2373D08E5}">
      <dgm:prSet/>
      <dgm:spPr/>
      <dgm:t>
        <a:bodyPr/>
        <a:lstStyle/>
        <a:p>
          <a:r>
            <a:rPr lang="en-US" b="0" dirty="0"/>
            <a:t>Shashank Tripathi – 789803</a:t>
          </a:r>
        </a:p>
      </dgm:t>
    </dgm:pt>
    <dgm:pt modelId="{7A144166-1270-408A-9737-AF6CF805BE5C}" type="parTrans" cxnId="{9F488591-C2B2-4317-A619-5B1972D5C1A0}">
      <dgm:prSet/>
      <dgm:spPr/>
      <dgm:t>
        <a:bodyPr/>
        <a:lstStyle/>
        <a:p>
          <a:endParaRPr lang="en-US"/>
        </a:p>
      </dgm:t>
    </dgm:pt>
    <dgm:pt modelId="{94C7E9F9-EA1F-4F91-A8D0-5C63B4EBD8CB}" type="sibTrans" cxnId="{9F488591-C2B2-4317-A619-5B1972D5C1A0}">
      <dgm:prSet/>
      <dgm:spPr/>
      <dgm:t>
        <a:bodyPr/>
        <a:lstStyle/>
        <a:p>
          <a:endParaRPr lang="en-US"/>
        </a:p>
      </dgm:t>
    </dgm:pt>
    <dgm:pt modelId="{B72A13A5-E864-4997-8C28-EBA15F4C2247}">
      <dgm:prSet/>
      <dgm:spPr/>
      <dgm:t>
        <a:bodyPr/>
        <a:lstStyle/>
        <a:p>
          <a:r>
            <a:rPr lang="en-US" b="0" dirty="0"/>
            <a:t>Nitin Singh Rana - 770080</a:t>
          </a:r>
        </a:p>
      </dgm:t>
    </dgm:pt>
    <dgm:pt modelId="{AC0542EA-7165-4407-A61A-43AE4408E2A3}" type="parTrans" cxnId="{4B8FDE57-CB45-48E5-BC6E-A8E52D1EEBAC}">
      <dgm:prSet/>
      <dgm:spPr/>
      <dgm:t>
        <a:bodyPr/>
        <a:lstStyle/>
        <a:p>
          <a:endParaRPr lang="en-CA"/>
        </a:p>
      </dgm:t>
    </dgm:pt>
    <dgm:pt modelId="{93B32885-1278-43E2-9781-7C6854599269}" type="sibTrans" cxnId="{4B8FDE57-CB45-48E5-BC6E-A8E52D1EEBAC}">
      <dgm:prSet/>
      <dgm:spPr/>
      <dgm:t>
        <a:bodyPr/>
        <a:lstStyle/>
        <a:p>
          <a:endParaRPr lang="en-CA"/>
        </a:p>
      </dgm:t>
    </dgm:pt>
    <dgm:pt modelId="{BD19845D-5381-4BE2-8CC8-722275F0B80C}" type="pres">
      <dgm:prSet presAssocID="{C85AAC5D-2366-4D49-B566-7B937FF95DF8}" presName="vert0" presStyleCnt="0">
        <dgm:presLayoutVars>
          <dgm:dir/>
          <dgm:animOne val="branch"/>
          <dgm:animLvl val="lvl"/>
        </dgm:presLayoutVars>
      </dgm:prSet>
      <dgm:spPr/>
    </dgm:pt>
    <dgm:pt modelId="{B0DF4040-B852-41C9-9A48-C577D848AF7B}" type="pres">
      <dgm:prSet presAssocID="{04D173B7-4B74-4941-A77A-4CB4F5EAB2D3}" presName="thickLine" presStyleLbl="alignNode1" presStyleIdx="0" presStyleCnt="4"/>
      <dgm:spPr/>
    </dgm:pt>
    <dgm:pt modelId="{5439BC44-A987-4878-AEE5-8FD245A848D3}" type="pres">
      <dgm:prSet presAssocID="{04D173B7-4B74-4941-A77A-4CB4F5EAB2D3}" presName="horz1" presStyleCnt="0"/>
      <dgm:spPr/>
    </dgm:pt>
    <dgm:pt modelId="{6BB26EC9-EBC7-4A1E-B31D-30E28661DEBA}" type="pres">
      <dgm:prSet presAssocID="{04D173B7-4B74-4941-A77A-4CB4F5EAB2D3}" presName="tx1" presStyleLbl="revTx" presStyleIdx="0" presStyleCnt="4"/>
      <dgm:spPr/>
    </dgm:pt>
    <dgm:pt modelId="{36F030FD-C671-4142-B598-EB605348FA1B}" type="pres">
      <dgm:prSet presAssocID="{04D173B7-4B74-4941-A77A-4CB4F5EAB2D3}" presName="vert1" presStyleCnt="0"/>
      <dgm:spPr/>
    </dgm:pt>
    <dgm:pt modelId="{AE47AA0A-8B38-4DE3-ACE1-D3D5F7E4F1B5}" type="pres">
      <dgm:prSet presAssocID="{5B3AAD2B-F5E7-43A4-B798-DB1EFE925EA7}" presName="thickLine" presStyleLbl="alignNode1" presStyleIdx="1" presStyleCnt="4"/>
      <dgm:spPr/>
    </dgm:pt>
    <dgm:pt modelId="{41070DB3-4A8E-4AF0-9371-1E8ECF6CD9E2}" type="pres">
      <dgm:prSet presAssocID="{5B3AAD2B-F5E7-43A4-B798-DB1EFE925EA7}" presName="horz1" presStyleCnt="0"/>
      <dgm:spPr/>
    </dgm:pt>
    <dgm:pt modelId="{4A20952D-174A-4982-B945-12095184488F}" type="pres">
      <dgm:prSet presAssocID="{5B3AAD2B-F5E7-43A4-B798-DB1EFE925EA7}" presName="tx1" presStyleLbl="revTx" presStyleIdx="1" presStyleCnt="4"/>
      <dgm:spPr/>
    </dgm:pt>
    <dgm:pt modelId="{232F296B-E5F1-4066-80C5-47C51552EA02}" type="pres">
      <dgm:prSet presAssocID="{5B3AAD2B-F5E7-43A4-B798-DB1EFE925EA7}" presName="vert1" presStyleCnt="0"/>
      <dgm:spPr/>
    </dgm:pt>
    <dgm:pt modelId="{BB5F27E7-A482-47BE-BBB8-F32ABF2E1523}" type="pres">
      <dgm:prSet presAssocID="{BCA69D24-2BF7-4451-B5D6-7DE2373D08E5}" presName="thickLine" presStyleLbl="alignNode1" presStyleIdx="2" presStyleCnt="4"/>
      <dgm:spPr/>
    </dgm:pt>
    <dgm:pt modelId="{6B0383A4-D860-4573-874C-EC301055F128}" type="pres">
      <dgm:prSet presAssocID="{BCA69D24-2BF7-4451-B5D6-7DE2373D08E5}" presName="horz1" presStyleCnt="0"/>
      <dgm:spPr/>
    </dgm:pt>
    <dgm:pt modelId="{C72B2312-5E85-4D44-AB7B-315446853778}" type="pres">
      <dgm:prSet presAssocID="{BCA69D24-2BF7-4451-B5D6-7DE2373D08E5}" presName="tx1" presStyleLbl="revTx" presStyleIdx="2" presStyleCnt="4"/>
      <dgm:spPr/>
    </dgm:pt>
    <dgm:pt modelId="{9E1F2F2B-038E-4270-8C63-BCB2728E0C62}" type="pres">
      <dgm:prSet presAssocID="{BCA69D24-2BF7-4451-B5D6-7DE2373D08E5}" presName="vert1" presStyleCnt="0"/>
      <dgm:spPr/>
    </dgm:pt>
    <dgm:pt modelId="{38CEA1F9-F1BF-44AD-B902-9B6D06076766}" type="pres">
      <dgm:prSet presAssocID="{B72A13A5-E864-4997-8C28-EBA15F4C2247}" presName="thickLine" presStyleLbl="alignNode1" presStyleIdx="3" presStyleCnt="4"/>
      <dgm:spPr/>
    </dgm:pt>
    <dgm:pt modelId="{48F2E631-3903-4A75-A2EA-56852F4C407F}" type="pres">
      <dgm:prSet presAssocID="{B72A13A5-E864-4997-8C28-EBA15F4C2247}" presName="horz1" presStyleCnt="0"/>
      <dgm:spPr/>
    </dgm:pt>
    <dgm:pt modelId="{C6B4303E-9346-4D9C-A8B5-30EB652B36FA}" type="pres">
      <dgm:prSet presAssocID="{B72A13A5-E864-4997-8C28-EBA15F4C2247}" presName="tx1" presStyleLbl="revTx" presStyleIdx="3" presStyleCnt="4"/>
      <dgm:spPr/>
    </dgm:pt>
    <dgm:pt modelId="{F06A894E-F30D-43E7-8077-9E10EB2B2579}" type="pres">
      <dgm:prSet presAssocID="{B72A13A5-E864-4997-8C28-EBA15F4C2247}" presName="vert1" presStyleCnt="0"/>
      <dgm:spPr/>
    </dgm:pt>
  </dgm:ptLst>
  <dgm:cxnLst>
    <dgm:cxn modelId="{85E12817-0EB0-4368-9CB9-166B6A34DC8F}" srcId="{C85AAC5D-2366-4D49-B566-7B937FF95DF8}" destId="{5B3AAD2B-F5E7-43A4-B798-DB1EFE925EA7}" srcOrd="1" destOrd="0" parTransId="{E172CD43-389F-44EF-9B93-A6847AB1A243}" sibTransId="{010C2773-23B0-42DE-ADF9-29C48BC363A4}"/>
    <dgm:cxn modelId="{D7EBC75E-129C-473D-8418-94B995759A89}" type="presOf" srcId="{C85AAC5D-2366-4D49-B566-7B937FF95DF8}" destId="{BD19845D-5381-4BE2-8CC8-722275F0B80C}" srcOrd="0" destOrd="0" presId="urn:microsoft.com/office/officeart/2008/layout/LinedList"/>
    <dgm:cxn modelId="{9B15BD62-F03D-4F0F-A4D8-5536CF9C42AD}" type="presOf" srcId="{5B3AAD2B-F5E7-43A4-B798-DB1EFE925EA7}" destId="{4A20952D-174A-4982-B945-12095184488F}" srcOrd="0" destOrd="0" presId="urn:microsoft.com/office/officeart/2008/layout/LinedList"/>
    <dgm:cxn modelId="{D2055370-4A17-4F8D-B9F8-A94A9CDBD933}" type="presOf" srcId="{BCA69D24-2BF7-4451-B5D6-7DE2373D08E5}" destId="{C72B2312-5E85-4D44-AB7B-315446853778}" srcOrd="0" destOrd="0" presId="urn:microsoft.com/office/officeart/2008/layout/LinedList"/>
    <dgm:cxn modelId="{4B8FDE57-CB45-48E5-BC6E-A8E52D1EEBAC}" srcId="{C85AAC5D-2366-4D49-B566-7B937FF95DF8}" destId="{B72A13A5-E864-4997-8C28-EBA15F4C2247}" srcOrd="3" destOrd="0" parTransId="{AC0542EA-7165-4407-A61A-43AE4408E2A3}" sibTransId="{93B32885-1278-43E2-9781-7C6854599269}"/>
    <dgm:cxn modelId="{9F488591-C2B2-4317-A619-5B1972D5C1A0}" srcId="{C85AAC5D-2366-4D49-B566-7B937FF95DF8}" destId="{BCA69D24-2BF7-4451-B5D6-7DE2373D08E5}" srcOrd="2" destOrd="0" parTransId="{7A144166-1270-408A-9737-AF6CF805BE5C}" sibTransId="{94C7E9F9-EA1F-4F91-A8D0-5C63B4EBD8CB}"/>
    <dgm:cxn modelId="{8BF01AAC-390D-40A5-9760-904B0802E30A}" type="presOf" srcId="{04D173B7-4B74-4941-A77A-4CB4F5EAB2D3}" destId="{6BB26EC9-EBC7-4A1E-B31D-30E28661DEBA}" srcOrd="0" destOrd="0" presId="urn:microsoft.com/office/officeart/2008/layout/LinedList"/>
    <dgm:cxn modelId="{5CAB3EAD-AF15-4155-8AC1-0D46E34553A3}" type="presOf" srcId="{B72A13A5-E864-4997-8C28-EBA15F4C2247}" destId="{C6B4303E-9346-4D9C-A8B5-30EB652B36FA}" srcOrd="0" destOrd="0" presId="urn:microsoft.com/office/officeart/2008/layout/LinedList"/>
    <dgm:cxn modelId="{FA636EE4-B2A8-44B5-92B7-384C40150D24}" srcId="{C85AAC5D-2366-4D49-B566-7B937FF95DF8}" destId="{04D173B7-4B74-4941-A77A-4CB4F5EAB2D3}" srcOrd="0" destOrd="0" parTransId="{A57E9EAE-83D6-4F3D-8D10-0E6114CFFDD5}" sibTransId="{C43E757E-F49B-4A52-8446-8A8D271D3ADF}"/>
    <dgm:cxn modelId="{E00E7BDB-0EF9-4AC5-A532-1E83511EF7DA}" type="presParOf" srcId="{BD19845D-5381-4BE2-8CC8-722275F0B80C}" destId="{B0DF4040-B852-41C9-9A48-C577D848AF7B}" srcOrd="0" destOrd="0" presId="urn:microsoft.com/office/officeart/2008/layout/LinedList"/>
    <dgm:cxn modelId="{8112F29F-1C51-4C56-A07E-57C7EC28BD0E}" type="presParOf" srcId="{BD19845D-5381-4BE2-8CC8-722275F0B80C}" destId="{5439BC44-A987-4878-AEE5-8FD245A848D3}" srcOrd="1" destOrd="0" presId="urn:microsoft.com/office/officeart/2008/layout/LinedList"/>
    <dgm:cxn modelId="{72160918-BB75-47E5-A2F7-A185D0D5B56F}" type="presParOf" srcId="{5439BC44-A987-4878-AEE5-8FD245A848D3}" destId="{6BB26EC9-EBC7-4A1E-B31D-30E28661DEBA}" srcOrd="0" destOrd="0" presId="urn:microsoft.com/office/officeart/2008/layout/LinedList"/>
    <dgm:cxn modelId="{14A3E250-83EE-4D6C-8BEB-2A97F9A5908A}" type="presParOf" srcId="{5439BC44-A987-4878-AEE5-8FD245A848D3}" destId="{36F030FD-C671-4142-B598-EB605348FA1B}" srcOrd="1" destOrd="0" presId="urn:microsoft.com/office/officeart/2008/layout/LinedList"/>
    <dgm:cxn modelId="{FE038000-4DB4-421C-B03C-D0BD36D4CF3A}" type="presParOf" srcId="{BD19845D-5381-4BE2-8CC8-722275F0B80C}" destId="{AE47AA0A-8B38-4DE3-ACE1-D3D5F7E4F1B5}" srcOrd="2" destOrd="0" presId="urn:microsoft.com/office/officeart/2008/layout/LinedList"/>
    <dgm:cxn modelId="{F9E71FB0-1F01-40CA-A4FF-A94BD35BE83E}" type="presParOf" srcId="{BD19845D-5381-4BE2-8CC8-722275F0B80C}" destId="{41070DB3-4A8E-4AF0-9371-1E8ECF6CD9E2}" srcOrd="3" destOrd="0" presId="urn:microsoft.com/office/officeart/2008/layout/LinedList"/>
    <dgm:cxn modelId="{77FE6866-E080-46C2-908B-EDD0E9AFCB60}" type="presParOf" srcId="{41070DB3-4A8E-4AF0-9371-1E8ECF6CD9E2}" destId="{4A20952D-174A-4982-B945-12095184488F}" srcOrd="0" destOrd="0" presId="urn:microsoft.com/office/officeart/2008/layout/LinedList"/>
    <dgm:cxn modelId="{0A2161DC-0362-476D-96BE-1E2CCC91B66B}" type="presParOf" srcId="{41070DB3-4A8E-4AF0-9371-1E8ECF6CD9E2}" destId="{232F296B-E5F1-4066-80C5-47C51552EA02}" srcOrd="1" destOrd="0" presId="urn:microsoft.com/office/officeart/2008/layout/LinedList"/>
    <dgm:cxn modelId="{FE425530-EDAD-400E-AB59-AF2190952FEC}" type="presParOf" srcId="{BD19845D-5381-4BE2-8CC8-722275F0B80C}" destId="{BB5F27E7-A482-47BE-BBB8-F32ABF2E1523}" srcOrd="4" destOrd="0" presId="urn:microsoft.com/office/officeart/2008/layout/LinedList"/>
    <dgm:cxn modelId="{61C0593D-E5C4-4E23-9F9D-BDD31BE6F01C}" type="presParOf" srcId="{BD19845D-5381-4BE2-8CC8-722275F0B80C}" destId="{6B0383A4-D860-4573-874C-EC301055F128}" srcOrd="5" destOrd="0" presId="urn:microsoft.com/office/officeart/2008/layout/LinedList"/>
    <dgm:cxn modelId="{A4C08424-8BD0-488A-BD85-86CF65725D3C}" type="presParOf" srcId="{6B0383A4-D860-4573-874C-EC301055F128}" destId="{C72B2312-5E85-4D44-AB7B-315446853778}" srcOrd="0" destOrd="0" presId="urn:microsoft.com/office/officeart/2008/layout/LinedList"/>
    <dgm:cxn modelId="{11E6B730-2B38-403F-A40A-B817E87972ED}" type="presParOf" srcId="{6B0383A4-D860-4573-874C-EC301055F128}" destId="{9E1F2F2B-038E-4270-8C63-BCB2728E0C62}" srcOrd="1" destOrd="0" presId="urn:microsoft.com/office/officeart/2008/layout/LinedList"/>
    <dgm:cxn modelId="{ED508340-4004-41DA-9926-D0CB43A2DCF4}" type="presParOf" srcId="{BD19845D-5381-4BE2-8CC8-722275F0B80C}" destId="{38CEA1F9-F1BF-44AD-B902-9B6D06076766}" srcOrd="6" destOrd="0" presId="urn:microsoft.com/office/officeart/2008/layout/LinedList"/>
    <dgm:cxn modelId="{8B78AA38-1565-4C46-80B0-6D8FFAD37FFD}" type="presParOf" srcId="{BD19845D-5381-4BE2-8CC8-722275F0B80C}" destId="{48F2E631-3903-4A75-A2EA-56852F4C407F}" srcOrd="7" destOrd="0" presId="urn:microsoft.com/office/officeart/2008/layout/LinedList"/>
    <dgm:cxn modelId="{258E0CA2-8B9A-4D1A-B7A2-DEFE4AB72EC8}" type="presParOf" srcId="{48F2E631-3903-4A75-A2EA-56852F4C407F}" destId="{C6B4303E-9346-4D9C-A8B5-30EB652B36FA}" srcOrd="0" destOrd="0" presId="urn:microsoft.com/office/officeart/2008/layout/LinedList"/>
    <dgm:cxn modelId="{1971CC52-831F-48A3-B5FF-C0A115146F1D}" type="presParOf" srcId="{48F2E631-3903-4A75-A2EA-56852F4C407F}" destId="{F06A894E-F30D-43E7-8077-9E10EB2B257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C3037B-DF6B-47B6-B3FB-EBDBBB54EF79}" type="doc">
      <dgm:prSet loTypeId="urn:microsoft.com/office/officeart/2018/2/layout/IconCircleList" loCatId="icon" qsTypeId="urn:microsoft.com/office/officeart/2005/8/quickstyle/simple1" qsCatId="simple" csTypeId="urn:microsoft.com/office/officeart/2018/5/colors/Iconchunking_neutralicon_colorful2" csCatId="colorful" phldr="1"/>
      <dgm:spPr/>
      <dgm:t>
        <a:bodyPr/>
        <a:lstStyle/>
        <a:p>
          <a:endParaRPr lang="en-US"/>
        </a:p>
      </dgm:t>
    </dgm:pt>
    <dgm:pt modelId="{70E21664-D42B-4351-9F49-D6DE81749032}">
      <dgm:prSet/>
      <dgm:spPr/>
      <dgm:t>
        <a:bodyPr/>
        <a:lstStyle/>
        <a:p>
          <a:pPr>
            <a:lnSpc>
              <a:spcPct val="100000"/>
            </a:lnSpc>
          </a:pPr>
          <a:r>
            <a:rPr lang="en-US"/>
            <a:t>Problem Statement</a:t>
          </a:r>
        </a:p>
      </dgm:t>
    </dgm:pt>
    <dgm:pt modelId="{F8BD1224-2EE5-45E1-8E7D-D0DD149FACBA}" type="parTrans" cxnId="{8B653F2A-92AD-47D0-BC17-07C67E2B5529}">
      <dgm:prSet/>
      <dgm:spPr/>
      <dgm:t>
        <a:bodyPr/>
        <a:lstStyle/>
        <a:p>
          <a:endParaRPr lang="en-US"/>
        </a:p>
      </dgm:t>
    </dgm:pt>
    <dgm:pt modelId="{6BD8E409-2DC4-422A-A620-A2CDDC750018}" type="sibTrans" cxnId="{8B653F2A-92AD-47D0-BC17-07C67E2B5529}">
      <dgm:prSet/>
      <dgm:spPr/>
      <dgm:t>
        <a:bodyPr/>
        <a:lstStyle/>
        <a:p>
          <a:pPr>
            <a:lnSpc>
              <a:spcPct val="100000"/>
            </a:lnSpc>
          </a:pPr>
          <a:endParaRPr lang="en-US"/>
        </a:p>
      </dgm:t>
    </dgm:pt>
    <dgm:pt modelId="{1573734C-EF09-4FCF-9E1F-E2905E85AAC7}">
      <dgm:prSet/>
      <dgm:spPr/>
      <dgm:t>
        <a:bodyPr/>
        <a:lstStyle/>
        <a:p>
          <a:pPr>
            <a:lnSpc>
              <a:spcPct val="100000"/>
            </a:lnSpc>
          </a:pPr>
          <a:r>
            <a:rPr lang="en-US"/>
            <a:t>Research Questions / Objectives</a:t>
          </a:r>
        </a:p>
      </dgm:t>
    </dgm:pt>
    <dgm:pt modelId="{291CCCE0-EA3D-43EE-A73C-574CFC35BE68}" type="parTrans" cxnId="{6766C8E2-E6C4-4F5D-A75C-6EA765B40A49}">
      <dgm:prSet/>
      <dgm:spPr/>
      <dgm:t>
        <a:bodyPr/>
        <a:lstStyle/>
        <a:p>
          <a:endParaRPr lang="en-US"/>
        </a:p>
      </dgm:t>
    </dgm:pt>
    <dgm:pt modelId="{0630BA6C-ED51-4AF8-AF5F-16E98E1E8038}" type="sibTrans" cxnId="{6766C8E2-E6C4-4F5D-A75C-6EA765B40A49}">
      <dgm:prSet/>
      <dgm:spPr/>
      <dgm:t>
        <a:bodyPr/>
        <a:lstStyle/>
        <a:p>
          <a:pPr>
            <a:lnSpc>
              <a:spcPct val="100000"/>
            </a:lnSpc>
          </a:pPr>
          <a:endParaRPr lang="en-US"/>
        </a:p>
      </dgm:t>
    </dgm:pt>
    <dgm:pt modelId="{D730CB40-A06A-42C0-A52C-188D2225CDAA}">
      <dgm:prSet/>
      <dgm:spPr/>
      <dgm:t>
        <a:bodyPr/>
        <a:lstStyle/>
        <a:p>
          <a:pPr>
            <a:lnSpc>
              <a:spcPct val="100000"/>
            </a:lnSpc>
          </a:pPr>
          <a:r>
            <a:rPr lang="en-US"/>
            <a:t>Dataset Information</a:t>
          </a:r>
        </a:p>
      </dgm:t>
    </dgm:pt>
    <dgm:pt modelId="{3B501C4A-D648-4150-BABA-A254E8423938}" type="parTrans" cxnId="{A0F9D58E-581A-42A8-B69A-26C7E7E2BEEB}">
      <dgm:prSet/>
      <dgm:spPr/>
      <dgm:t>
        <a:bodyPr/>
        <a:lstStyle/>
        <a:p>
          <a:endParaRPr lang="en-US"/>
        </a:p>
      </dgm:t>
    </dgm:pt>
    <dgm:pt modelId="{0882B269-000F-4215-B9C1-EAD9CAE45D46}" type="sibTrans" cxnId="{A0F9D58E-581A-42A8-B69A-26C7E7E2BEEB}">
      <dgm:prSet/>
      <dgm:spPr/>
      <dgm:t>
        <a:bodyPr/>
        <a:lstStyle/>
        <a:p>
          <a:pPr>
            <a:lnSpc>
              <a:spcPct val="100000"/>
            </a:lnSpc>
          </a:pPr>
          <a:endParaRPr lang="en-US"/>
        </a:p>
      </dgm:t>
    </dgm:pt>
    <dgm:pt modelId="{8C960B06-843A-4DE4-9087-B4B1B487155A}">
      <dgm:prSet/>
      <dgm:spPr/>
      <dgm:t>
        <a:bodyPr/>
        <a:lstStyle/>
        <a:p>
          <a:pPr>
            <a:lnSpc>
              <a:spcPct val="100000"/>
            </a:lnSpc>
          </a:pPr>
          <a:r>
            <a:rPr lang="en-US" dirty="0"/>
            <a:t>Preprocessing data</a:t>
          </a:r>
        </a:p>
      </dgm:t>
    </dgm:pt>
    <dgm:pt modelId="{CBD00578-4FD6-4583-BFF6-F4A86AAAA873}" type="parTrans" cxnId="{3651AD1E-2D5F-467A-B657-6D9E092E0463}">
      <dgm:prSet/>
      <dgm:spPr/>
      <dgm:t>
        <a:bodyPr/>
        <a:lstStyle/>
        <a:p>
          <a:endParaRPr lang="en-US"/>
        </a:p>
      </dgm:t>
    </dgm:pt>
    <dgm:pt modelId="{27A55370-DFCB-4289-B372-69AA98BB4545}" type="sibTrans" cxnId="{3651AD1E-2D5F-467A-B657-6D9E092E0463}">
      <dgm:prSet/>
      <dgm:spPr/>
      <dgm:t>
        <a:bodyPr/>
        <a:lstStyle/>
        <a:p>
          <a:pPr>
            <a:lnSpc>
              <a:spcPct val="100000"/>
            </a:lnSpc>
          </a:pPr>
          <a:endParaRPr lang="en-US"/>
        </a:p>
      </dgm:t>
    </dgm:pt>
    <dgm:pt modelId="{7A6AFD86-AB0F-432D-8053-5B794B414AE4}">
      <dgm:prSet/>
      <dgm:spPr/>
      <dgm:t>
        <a:bodyPr/>
        <a:lstStyle/>
        <a:p>
          <a:pPr>
            <a:lnSpc>
              <a:spcPct val="100000"/>
            </a:lnSpc>
          </a:pPr>
          <a:r>
            <a:rPr lang="en-US"/>
            <a:t>Next Steps</a:t>
          </a:r>
        </a:p>
      </dgm:t>
    </dgm:pt>
    <dgm:pt modelId="{475AEDD7-18CE-4BEF-8F08-FAC6DC61D1AD}" type="parTrans" cxnId="{98A84C14-9157-4D09-9C02-CEB9BB7F6042}">
      <dgm:prSet/>
      <dgm:spPr/>
      <dgm:t>
        <a:bodyPr/>
        <a:lstStyle/>
        <a:p>
          <a:endParaRPr lang="en-US"/>
        </a:p>
      </dgm:t>
    </dgm:pt>
    <dgm:pt modelId="{729B46FC-EF29-4CC6-8EE3-A795E4D15E13}" type="sibTrans" cxnId="{98A84C14-9157-4D09-9C02-CEB9BB7F6042}">
      <dgm:prSet/>
      <dgm:spPr/>
      <dgm:t>
        <a:bodyPr/>
        <a:lstStyle/>
        <a:p>
          <a:pPr>
            <a:lnSpc>
              <a:spcPct val="100000"/>
            </a:lnSpc>
          </a:pPr>
          <a:endParaRPr lang="en-US"/>
        </a:p>
      </dgm:t>
    </dgm:pt>
    <dgm:pt modelId="{FAAF5E63-7FD3-4CAE-977F-D588A1FC7494}">
      <dgm:prSet/>
      <dgm:spPr/>
      <dgm:t>
        <a:bodyPr/>
        <a:lstStyle/>
        <a:p>
          <a:pPr>
            <a:lnSpc>
              <a:spcPct val="100000"/>
            </a:lnSpc>
          </a:pPr>
          <a:r>
            <a:rPr lang="en-US"/>
            <a:t>References</a:t>
          </a:r>
        </a:p>
      </dgm:t>
    </dgm:pt>
    <dgm:pt modelId="{D04C44F0-FBB7-4F26-9C2C-F86E7FF34273}" type="parTrans" cxnId="{FA2898DB-8307-487E-B59D-A60CD019E620}">
      <dgm:prSet/>
      <dgm:spPr/>
      <dgm:t>
        <a:bodyPr/>
        <a:lstStyle/>
        <a:p>
          <a:endParaRPr lang="en-CA"/>
        </a:p>
      </dgm:t>
    </dgm:pt>
    <dgm:pt modelId="{ED20A3BF-2CCA-4C5E-AF29-5B818F68F3B4}" type="sibTrans" cxnId="{FA2898DB-8307-487E-B59D-A60CD019E620}">
      <dgm:prSet/>
      <dgm:spPr/>
      <dgm:t>
        <a:bodyPr/>
        <a:lstStyle/>
        <a:p>
          <a:endParaRPr lang="en-CA"/>
        </a:p>
      </dgm:t>
    </dgm:pt>
    <dgm:pt modelId="{C82B6CDF-1763-4CF9-86F9-19F45B19E3F2}">
      <dgm:prSet/>
      <dgm:spPr/>
      <dgm:t>
        <a:bodyPr/>
        <a:lstStyle/>
        <a:p>
          <a:pPr>
            <a:lnSpc>
              <a:spcPct val="100000"/>
            </a:lnSpc>
          </a:pPr>
          <a:r>
            <a:rPr lang="en-US"/>
            <a:t>Analytical Goals</a:t>
          </a:r>
          <a:endParaRPr lang="en-US" dirty="0"/>
        </a:p>
      </dgm:t>
    </dgm:pt>
    <dgm:pt modelId="{8D8AFB91-4C59-4A47-8C25-3865794C1708}" type="parTrans" cxnId="{10C587B0-423C-438F-9852-B7F3C01E7E92}">
      <dgm:prSet/>
      <dgm:spPr/>
      <dgm:t>
        <a:bodyPr/>
        <a:lstStyle/>
        <a:p>
          <a:endParaRPr lang="en-CA"/>
        </a:p>
      </dgm:t>
    </dgm:pt>
    <dgm:pt modelId="{18489F9D-54DF-4412-9556-D383015EBE8A}" type="sibTrans" cxnId="{10C587B0-423C-438F-9852-B7F3C01E7E92}">
      <dgm:prSet/>
      <dgm:spPr/>
      <dgm:t>
        <a:bodyPr/>
        <a:lstStyle/>
        <a:p>
          <a:pPr>
            <a:lnSpc>
              <a:spcPct val="100000"/>
            </a:lnSpc>
          </a:pPr>
          <a:endParaRPr lang="en-CA"/>
        </a:p>
      </dgm:t>
    </dgm:pt>
    <dgm:pt modelId="{9958AA1D-0B49-4FD6-B21D-43158B788B40}" type="pres">
      <dgm:prSet presAssocID="{55C3037B-DF6B-47B6-B3FB-EBDBBB54EF79}" presName="root" presStyleCnt="0">
        <dgm:presLayoutVars>
          <dgm:dir/>
          <dgm:resizeHandles val="exact"/>
        </dgm:presLayoutVars>
      </dgm:prSet>
      <dgm:spPr/>
    </dgm:pt>
    <dgm:pt modelId="{32401232-0915-427E-B357-F5DFC223693F}" type="pres">
      <dgm:prSet presAssocID="{55C3037B-DF6B-47B6-B3FB-EBDBBB54EF79}" presName="container" presStyleCnt="0">
        <dgm:presLayoutVars>
          <dgm:dir/>
          <dgm:resizeHandles val="exact"/>
        </dgm:presLayoutVars>
      </dgm:prSet>
      <dgm:spPr/>
    </dgm:pt>
    <dgm:pt modelId="{EFB3F82B-6E4B-4782-9682-23D9C548CC8F}" type="pres">
      <dgm:prSet presAssocID="{70E21664-D42B-4351-9F49-D6DE81749032}" presName="compNode" presStyleCnt="0"/>
      <dgm:spPr/>
    </dgm:pt>
    <dgm:pt modelId="{DD749F26-7DE4-4A6D-A9BA-B13DCDC446BF}" type="pres">
      <dgm:prSet presAssocID="{70E21664-D42B-4351-9F49-D6DE81749032}" presName="iconBgRect" presStyleLbl="bgShp" presStyleIdx="0" presStyleCnt="7"/>
      <dgm:spPr/>
    </dgm:pt>
    <dgm:pt modelId="{4AFE759A-3FB7-4DCB-807A-B4C84C390D08}" type="pres">
      <dgm:prSet presAssocID="{70E21664-D42B-4351-9F49-D6DE81749032}"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EC198116-263E-41CF-B3EE-8B81F2320138}" type="pres">
      <dgm:prSet presAssocID="{70E21664-D42B-4351-9F49-D6DE81749032}" presName="spaceRect" presStyleCnt="0"/>
      <dgm:spPr/>
    </dgm:pt>
    <dgm:pt modelId="{E9D09DE4-C378-4C2A-BC98-1B0E04F392F3}" type="pres">
      <dgm:prSet presAssocID="{70E21664-D42B-4351-9F49-D6DE81749032}" presName="textRect" presStyleLbl="revTx" presStyleIdx="0" presStyleCnt="7">
        <dgm:presLayoutVars>
          <dgm:chMax val="1"/>
          <dgm:chPref val="1"/>
        </dgm:presLayoutVars>
      </dgm:prSet>
      <dgm:spPr/>
    </dgm:pt>
    <dgm:pt modelId="{BBFE3116-D59D-4D10-93D0-CCDA3A80CA96}" type="pres">
      <dgm:prSet presAssocID="{6BD8E409-2DC4-422A-A620-A2CDDC750018}" presName="sibTrans" presStyleLbl="sibTrans2D1" presStyleIdx="0" presStyleCnt="0"/>
      <dgm:spPr/>
    </dgm:pt>
    <dgm:pt modelId="{6C45D277-7831-4B79-ABCF-1225739AA04A}" type="pres">
      <dgm:prSet presAssocID="{1573734C-EF09-4FCF-9E1F-E2905E85AAC7}" presName="compNode" presStyleCnt="0"/>
      <dgm:spPr/>
    </dgm:pt>
    <dgm:pt modelId="{D570EDD4-1D35-4173-9EB7-C4A11D113C7C}" type="pres">
      <dgm:prSet presAssocID="{1573734C-EF09-4FCF-9E1F-E2905E85AAC7}" presName="iconBgRect" presStyleLbl="bgShp" presStyleIdx="1" presStyleCnt="7"/>
      <dgm:spPr/>
    </dgm:pt>
    <dgm:pt modelId="{78E5519D-3A6A-4E4E-A678-CFA43F9714D8}" type="pres">
      <dgm:prSet presAssocID="{1573734C-EF09-4FCF-9E1F-E2905E85AAC7}"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lp"/>
        </a:ext>
      </dgm:extLst>
    </dgm:pt>
    <dgm:pt modelId="{A0418DFF-DA63-47B6-AE84-5A244D2EB6FB}" type="pres">
      <dgm:prSet presAssocID="{1573734C-EF09-4FCF-9E1F-E2905E85AAC7}" presName="spaceRect" presStyleCnt="0"/>
      <dgm:spPr/>
    </dgm:pt>
    <dgm:pt modelId="{AC9AA985-45B9-41E8-BDC2-3D4A5A09F339}" type="pres">
      <dgm:prSet presAssocID="{1573734C-EF09-4FCF-9E1F-E2905E85AAC7}" presName="textRect" presStyleLbl="revTx" presStyleIdx="1" presStyleCnt="7">
        <dgm:presLayoutVars>
          <dgm:chMax val="1"/>
          <dgm:chPref val="1"/>
        </dgm:presLayoutVars>
      </dgm:prSet>
      <dgm:spPr/>
    </dgm:pt>
    <dgm:pt modelId="{D02FD0D4-C225-4994-BE24-EC3B5CCC7EFA}" type="pres">
      <dgm:prSet presAssocID="{0630BA6C-ED51-4AF8-AF5F-16E98E1E8038}" presName="sibTrans" presStyleLbl="sibTrans2D1" presStyleIdx="0" presStyleCnt="0"/>
      <dgm:spPr/>
    </dgm:pt>
    <dgm:pt modelId="{85477A62-067C-4803-84C9-A2F4D70AC8A6}" type="pres">
      <dgm:prSet presAssocID="{D730CB40-A06A-42C0-A52C-188D2225CDAA}" presName="compNode" presStyleCnt="0"/>
      <dgm:spPr/>
    </dgm:pt>
    <dgm:pt modelId="{01B135EC-7C1C-4FA5-A43E-B65272AC4E55}" type="pres">
      <dgm:prSet presAssocID="{D730CB40-A06A-42C0-A52C-188D2225CDAA}" presName="iconBgRect" presStyleLbl="bgShp" presStyleIdx="2" presStyleCnt="7"/>
      <dgm:spPr/>
    </dgm:pt>
    <dgm:pt modelId="{E2862D2A-625C-42B2-BFE4-75E70A34CE3C}" type="pres">
      <dgm:prSet presAssocID="{D730CB40-A06A-42C0-A52C-188D2225CDAA}"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0639FDE0-3DEB-4632-B830-4C537B0C9263}" type="pres">
      <dgm:prSet presAssocID="{D730CB40-A06A-42C0-A52C-188D2225CDAA}" presName="spaceRect" presStyleCnt="0"/>
      <dgm:spPr/>
    </dgm:pt>
    <dgm:pt modelId="{0498C60B-6D19-4055-AC24-50504B8442B5}" type="pres">
      <dgm:prSet presAssocID="{D730CB40-A06A-42C0-A52C-188D2225CDAA}" presName="textRect" presStyleLbl="revTx" presStyleIdx="2" presStyleCnt="7">
        <dgm:presLayoutVars>
          <dgm:chMax val="1"/>
          <dgm:chPref val="1"/>
        </dgm:presLayoutVars>
      </dgm:prSet>
      <dgm:spPr/>
    </dgm:pt>
    <dgm:pt modelId="{DFF75B88-FB99-4D11-8478-0A083F743F1E}" type="pres">
      <dgm:prSet presAssocID="{0882B269-000F-4215-B9C1-EAD9CAE45D46}" presName="sibTrans" presStyleLbl="sibTrans2D1" presStyleIdx="0" presStyleCnt="0"/>
      <dgm:spPr/>
    </dgm:pt>
    <dgm:pt modelId="{F99031B0-85BC-4680-BFBD-5E9903D65330}" type="pres">
      <dgm:prSet presAssocID="{8C960B06-843A-4DE4-9087-B4B1B487155A}" presName="compNode" presStyleCnt="0"/>
      <dgm:spPr/>
    </dgm:pt>
    <dgm:pt modelId="{069749D6-ADDA-4CB7-91E8-EFBE80C2DC66}" type="pres">
      <dgm:prSet presAssocID="{8C960B06-843A-4DE4-9087-B4B1B487155A}" presName="iconBgRect" presStyleLbl="bgShp" presStyleIdx="3" presStyleCnt="7"/>
      <dgm:spPr/>
    </dgm:pt>
    <dgm:pt modelId="{DFA6DF03-3FAD-43A4-B22A-3891BD681D71}" type="pres">
      <dgm:prSet presAssocID="{8C960B06-843A-4DE4-9087-B4B1B487155A}"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E6B79BFD-6EEC-4846-8B4B-AFD6D06A4E01}" type="pres">
      <dgm:prSet presAssocID="{8C960B06-843A-4DE4-9087-B4B1B487155A}" presName="spaceRect" presStyleCnt="0"/>
      <dgm:spPr/>
    </dgm:pt>
    <dgm:pt modelId="{3E5DD039-0A1E-49B4-B676-D0412154FF34}" type="pres">
      <dgm:prSet presAssocID="{8C960B06-843A-4DE4-9087-B4B1B487155A}" presName="textRect" presStyleLbl="revTx" presStyleIdx="3" presStyleCnt="7">
        <dgm:presLayoutVars>
          <dgm:chMax val="1"/>
          <dgm:chPref val="1"/>
        </dgm:presLayoutVars>
      </dgm:prSet>
      <dgm:spPr/>
    </dgm:pt>
    <dgm:pt modelId="{D87C4C96-7E8A-4A11-9EDC-C38B5510AECF}" type="pres">
      <dgm:prSet presAssocID="{27A55370-DFCB-4289-B372-69AA98BB4545}" presName="sibTrans" presStyleLbl="sibTrans2D1" presStyleIdx="0" presStyleCnt="0"/>
      <dgm:spPr/>
    </dgm:pt>
    <dgm:pt modelId="{47772C67-B2E2-4F24-B09F-0695452FA107}" type="pres">
      <dgm:prSet presAssocID="{C82B6CDF-1763-4CF9-86F9-19F45B19E3F2}" presName="compNode" presStyleCnt="0"/>
      <dgm:spPr/>
    </dgm:pt>
    <dgm:pt modelId="{CCA85913-3A9F-4531-B8D4-6C4F2AC3D3D0}" type="pres">
      <dgm:prSet presAssocID="{C82B6CDF-1763-4CF9-86F9-19F45B19E3F2}" presName="iconBgRect" presStyleLbl="bgShp" presStyleIdx="4" presStyleCnt="7"/>
      <dgm:spPr/>
    </dgm:pt>
    <dgm:pt modelId="{EA592E3E-63FC-4E54-B99A-FB4217388EDB}" type="pres">
      <dgm:prSet presAssocID="{C82B6CDF-1763-4CF9-86F9-19F45B19E3F2}"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Bullseye with solid fill"/>
        </a:ext>
      </dgm:extLst>
    </dgm:pt>
    <dgm:pt modelId="{91B717FC-E19B-4063-A6DA-A8E5F66683B5}" type="pres">
      <dgm:prSet presAssocID="{C82B6CDF-1763-4CF9-86F9-19F45B19E3F2}" presName="spaceRect" presStyleCnt="0"/>
      <dgm:spPr/>
    </dgm:pt>
    <dgm:pt modelId="{038CD1A1-01CF-4CB5-B901-04693C9388F3}" type="pres">
      <dgm:prSet presAssocID="{C82B6CDF-1763-4CF9-86F9-19F45B19E3F2}" presName="textRect" presStyleLbl="revTx" presStyleIdx="4" presStyleCnt="7">
        <dgm:presLayoutVars>
          <dgm:chMax val="1"/>
          <dgm:chPref val="1"/>
        </dgm:presLayoutVars>
      </dgm:prSet>
      <dgm:spPr/>
    </dgm:pt>
    <dgm:pt modelId="{B753ECB4-78D0-41FB-809D-47401E1E7C30}" type="pres">
      <dgm:prSet presAssocID="{18489F9D-54DF-4412-9556-D383015EBE8A}" presName="sibTrans" presStyleLbl="sibTrans2D1" presStyleIdx="0" presStyleCnt="0"/>
      <dgm:spPr/>
    </dgm:pt>
    <dgm:pt modelId="{AE1A29F7-4A93-4139-ABAF-D3C0FCAEE41D}" type="pres">
      <dgm:prSet presAssocID="{7A6AFD86-AB0F-432D-8053-5B794B414AE4}" presName="compNode" presStyleCnt="0"/>
      <dgm:spPr/>
    </dgm:pt>
    <dgm:pt modelId="{0007A296-22D4-49D2-AB98-9DF6D4837A74}" type="pres">
      <dgm:prSet presAssocID="{7A6AFD86-AB0F-432D-8053-5B794B414AE4}" presName="iconBgRect" presStyleLbl="bgShp" presStyleIdx="5" presStyleCnt="7"/>
      <dgm:spPr/>
    </dgm:pt>
    <dgm:pt modelId="{3047D6B9-3E4A-43B7-B9C1-CD5ABF84DA9D}" type="pres">
      <dgm:prSet presAssocID="{7A6AFD86-AB0F-432D-8053-5B794B414AE4}"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Footprints"/>
        </a:ext>
      </dgm:extLst>
    </dgm:pt>
    <dgm:pt modelId="{26743D11-4A70-45B3-BAC8-AF48E6D5BE99}" type="pres">
      <dgm:prSet presAssocID="{7A6AFD86-AB0F-432D-8053-5B794B414AE4}" presName="spaceRect" presStyleCnt="0"/>
      <dgm:spPr/>
    </dgm:pt>
    <dgm:pt modelId="{1C4EC6FF-EEA4-4A43-9500-C9D5684AAFFA}" type="pres">
      <dgm:prSet presAssocID="{7A6AFD86-AB0F-432D-8053-5B794B414AE4}" presName="textRect" presStyleLbl="revTx" presStyleIdx="5" presStyleCnt="7">
        <dgm:presLayoutVars>
          <dgm:chMax val="1"/>
          <dgm:chPref val="1"/>
        </dgm:presLayoutVars>
      </dgm:prSet>
      <dgm:spPr/>
    </dgm:pt>
    <dgm:pt modelId="{917D442B-4969-4BAC-B5AE-61A15B669DDB}" type="pres">
      <dgm:prSet presAssocID="{729B46FC-EF29-4CC6-8EE3-A795E4D15E13}" presName="sibTrans" presStyleLbl="sibTrans2D1" presStyleIdx="0" presStyleCnt="0"/>
      <dgm:spPr/>
    </dgm:pt>
    <dgm:pt modelId="{6687BB6F-84CC-4421-A77D-B0CAC542C166}" type="pres">
      <dgm:prSet presAssocID="{FAAF5E63-7FD3-4CAE-977F-D588A1FC7494}" presName="compNode" presStyleCnt="0"/>
      <dgm:spPr/>
    </dgm:pt>
    <dgm:pt modelId="{D8EB6BF7-C907-46C2-990B-CCF91F727FFB}" type="pres">
      <dgm:prSet presAssocID="{FAAF5E63-7FD3-4CAE-977F-D588A1FC7494}" presName="iconBgRect" presStyleLbl="bgShp" presStyleIdx="6" presStyleCnt="7"/>
      <dgm:spPr/>
    </dgm:pt>
    <dgm:pt modelId="{AEE000E0-5FDB-4A85-A2AE-D4EC9BFB3921}" type="pres">
      <dgm:prSet presAssocID="{FAAF5E63-7FD3-4CAE-977F-D588A1FC7494}"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a:blipFill>
        <a:ln>
          <a:noFill/>
        </a:ln>
      </dgm:spPr>
      <dgm:extLst>
        <a:ext uri="{E40237B7-FDA0-4F09-8148-C483321AD2D9}">
          <dgm14:cNvPr xmlns:dgm14="http://schemas.microsoft.com/office/drawing/2010/diagram" id="0" name="" descr="Social network outline"/>
        </a:ext>
      </dgm:extLst>
    </dgm:pt>
    <dgm:pt modelId="{438A0034-4AA5-47DC-B6FA-261F072488C7}" type="pres">
      <dgm:prSet presAssocID="{FAAF5E63-7FD3-4CAE-977F-D588A1FC7494}" presName="spaceRect" presStyleCnt="0"/>
      <dgm:spPr/>
    </dgm:pt>
    <dgm:pt modelId="{59DDA90D-5404-4DDC-80C3-5747BF1915BD}" type="pres">
      <dgm:prSet presAssocID="{FAAF5E63-7FD3-4CAE-977F-D588A1FC7494}" presName="textRect" presStyleLbl="revTx" presStyleIdx="6" presStyleCnt="7">
        <dgm:presLayoutVars>
          <dgm:chMax val="1"/>
          <dgm:chPref val="1"/>
        </dgm:presLayoutVars>
      </dgm:prSet>
      <dgm:spPr/>
    </dgm:pt>
  </dgm:ptLst>
  <dgm:cxnLst>
    <dgm:cxn modelId="{9EF0E404-A08E-427C-8040-48AFA0CA5004}" type="presOf" srcId="{0630BA6C-ED51-4AF8-AF5F-16E98E1E8038}" destId="{D02FD0D4-C225-4994-BE24-EC3B5CCC7EFA}" srcOrd="0" destOrd="0" presId="urn:microsoft.com/office/officeart/2018/2/layout/IconCircleList"/>
    <dgm:cxn modelId="{98A84C14-9157-4D09-9C02-CEB9BB7F6042}" srcId="{55C3037B-DF6B-47B6-B3FB-EBDBBB54EF79}" destId="{7A6AFD86-AB0F-432D-8053-5B794B414AE4}" srcOrd="5" destOrd="0" parTransId="{475AEDD7-18CE-4BEF-8F08-FAC6DC61D1AD}" sibTransId="{729B46FC-EF29-4CC6-8EE3-A795E4D15E13}"/>
    <dgm:cxn modelId="{C476661B-C35A-4B7E-967A-A32CF6B91DEB}" type="presOf" srcId="{55C3037B-DF6B-47B6-B3FB-EBDBBB54EF79}" destId="{9958AA1D-0B49-4FD6-B21D-43158B788B40}" srcOrd="0" destOrd="0" presId="urn:microsoft.com/office/officeart/2018/2/layout/IconCircleList"/>
    <dgm:cxn modelId="{3651AD1E-2D5F-467A-B657-6D9E092E0463}" srcId="{55C3037B-DF6B-47B6-B3FB-EBDBBB54EF79}" destId="{8C960B06-843A-4DE4-9087-B4B1B487155A}" srcOrd="3" destOrd="0" parTransId="{CBD00578-4FD6-4583-BFF6-F4A86AAAA873}" sibTransId="{27A55370-DFCB-4289-B372-69AA98BB4545}"/>
    <dgm:cxn modelId="{27B5BB1F-B946-4FDE-B2D3-3E5078E9D335}" type="presOf" srcId="{7A6AFD86-AB0F-432D-8053-5B794B414AE4}" destId="{1C4EC6FF-EEA4-4A43-9500-C9D5684AAFFA}" srcOrd="0" destOrd="0" presId="urn:microsoft.com/office/officeart/2018/2/layout/IconCircleList"/>
    <dgm:cxn modelId="{EAD81528-63CD-4A64-A0EF-195AB06F2306}" type="presOf" srcId="{8C960B06-843A-4DE4-9087-B4B1B487155A}" destId="{3E5DD039-0A1E-49B4-B676-D0412154FF34}" srcOrd="0" destOrd="0" presId="urn:microsoft.com/office/officeart/2018/2/layout/IconCircleList"/>
    <dgm:cxn modelId="{8B653F2A-92AD-47D0-BC17-07C67E2B5529}" srcId="{55C3037B-DF6B-47B6-B3FB-EBDBBB54EF79}" destId="{70E21664-D42B-4351-9F49-D6DE81749032}" srcOrd="0" destOrd="0" parTransId="{F8BD1224-2EE5-45E1-8E7D-D0DD149FACBA}" sibTransId="{6BD8E409-2DC4-422A-A620-A2CDDC750018}"/>
    <dgm:cxn modelId="{DA5E2331-0F30-4B0D-9056-57353D7F1675}" type="presOf" srcId="{6BD8E409-2DC4-422A-A620-A2CDDC750018}" destId="{BBFE3116-D59D-4D10-93D0-CCDA3A80CA96}" srcOrd="0" destOrd="0" presId="urn:microsoft.com/office/officeart/2018/2/layout/IconCircleList"/>
    <dgm:cxn modelId="{D0768732-56E4-4FFB-B7A1-271168839957}" type="presOf" srcId="{729B46FC-EF29-4CC6-8EE3-A795E4D15E13}" destId="{917D442B-4969-4BAC-B5AE-61A15B669DDB}" srcOrd="0" destOrd="0" presId="urn:microsoft.com/office/officeart/2018/2/layout/IconCircleList"/>
    <dgm:cxn modelId="{9A7E8C39-15D1-4C06-918B-D9AF38158B82}" type="presOf" srcId="{1573734C-EF09-4FCF-9E1F-E2905E85AAC7}" destId="{AC9AA985-45B9-41E8-BDC2-3D4A5A09F339}" srcOrd="0" destOrd="0" presId="urn:microsoft.com/office/officeart/2018/2/layout/IconCircleList"/>
    <dgm:cxn modelId="{CA92A978-5E07-427C-BD7E-F9D2E3C05D39}" type="presOf" srcId="{FAAF5E63-7FD3-4CAE-977F-D588A1FC7494}" destId="{59DDA90D-5404-4DDC-80C3-5747BF1915BD}" srcOrd="0" destOrd="0" presId="urn:microsoft.com/office/officeart/2018/2/layout/IconCircleList"/>
    <dgm:cxn modelId="{16A64C88-992A-4232-99F4-FDC5731F94D6}" type="presOf" srcId="{0882B269-000F-4215-B9C1-EAD9CAE45D46}" destId="{DFF75B88-FB99-4D11-8478-0A083F743F1E}" srcOrd="0" destOrd="0" presId="urn:microsoft.com/office/officeart/2018/2/layout/IconCircleList"/>
    <dgm:cxn modelId="{A0F9D58E-581A-42A8-B69A-26C7E7E2BEEB}" srcId="{55C3037B-DF6B-47B6-B3FB-EBDBBB54EF79}" destId="{D730CB40-A06A-42C0-A52C-188D2225CDAA}" srcOrd="2" destOrd="0" parTransId="{3B501C4A-D648-4150-BABA-A254E8423938}" sibTransId="{0882B269-000F-4215-B9C1-EAD9CAE45D46}"/>
    <dgm:cxn modelId="{35FA96A3-10AB-4EDA-8673-9B7FF0F7746F}" type="presOf" srcId="{C82B6CDF-1763-4CF9-86F9-19F45B19E3F2}" destId="{038CD1A1-01CF-4CB5-B901-04693C9388F3}" srcOrd="0" destOrd="0" presId="urn:microsoft.com/office/officeart/2018/2/layout/IconCircleList"/>
    <dgm:cxn modelId="{79C558AF-4522-477A-BE97-F3DDB90DE722}" type="presOf" srcId="{70E21664-D42B-4351-9F49-D6DE81749032}" destId="{E9D09DE4-C378-4C2A-BC98-1B0E04F392F3}" srcOrd="0" destOrd="0" presId="urn:microsoft.com/office/officeart/2018/2/layout/IconCircleList"/>
    <dgm:cxn modelId="{10C587B0-423C-438F-9852-B7F3C01E7E92}" srcId="{55C3037B-DF6B-47B6-B3FB-EBDBBB54EF79}" destId="{C82B6CDF-1763-4CF9-86F9-19F45B19E3F2}" srcOrd="4" destOrd="0" parTransId="{8D8AFB91-4C59-4A47-8C25-3865794C1708}" sibTransId="{18489F9D-54DF-4412-9556-D383015EBE8A}"/>
    <dgm:cxn modelId="{AB7C44BC-3953-4CDF-803D-B8F37AF098B6}" type="presOf" srcId="{18489F9D-54DF-4412-9556-D383015EBE8A}" destId="{B753ECB4-78D0-41FB-809D-47401E1E7C30}" srcOrd="0" destOrd="0" presId="urn:microsoft.com/office/officeart/2018/2/layout/IconCircleList"/>
    <dgm:cxn modelId="{48822BCD-0628-468F-A651-314091B43620}" type="presOf" srcId="{D730CB40-A06A-42C0-A52C-188D2225CDAA}" destId="{0498C60B-6D19-4055-AC24-50504B8442B5}" srcOrd="0" destOrd="0" presId="urn:microsoft.com/office/officeart/2018/2/layout/IconCircleList"/>
    <dgm:cxn modelId="{FA2898DB-8307-487E-B59D-A60CD019E620}" srcId="{55C3037B-DF6B-47B6-B3FB-EBDBBB54EF79}" destId="{FAAF5E63-7FD3-4CAE-977F-D588A1FC7494}" srcOrd="6" destOrd="0" parTransId="{D04C44F0-FBB7-4F26-9C2C-F86E7FF34273}" sibTransId="{ED20A3BF-2CCA-4C5E-AF29-5B818F68F3B4}"/>
    <dgm:cxn modelId="{A261ACDC-F50B-4CFC-ABE1-2248A470CA57}" type="presOf" srcId="{27A55370-DFCB-4289-B372-69AA98BB4545}" destId="{D87C4C96-7E8A-4A11-9EDC-C38B5510AECF}" srcOrd="0" destOrd="0" presId="urn:microsoft.com/office/officeart/2018/2/layout/IconCircleList"/>
    <dgm:cxn modelId="{6766C8E2-E6C4-4F5D-A75C-6EA765B40A49}" srcId="{55C3037B-DF6B-47B6-B3FB-EBDBBB54EF79}" destId="{1573734C-EF09-4FCF-9E1F-E2905E85AAC7}" srcOrd="1" destOrd="0" parTransId="{291CCCE0-EA3D-43EE-A73C-574CFC35BE68}" sibTransId="{0630BA6C-ED51-4AF8-AF5F-16E98E1E8038}"/>
    <dgm:cxn modelId="{2CD43A60-AF63-4B9F-9F8A-AA11B63E18A5}" type="presParOf" srcId="{9958AA1D-0B49-4FD6-B21D-43158B788B40}" destId="{32401232-0915-427E-B357-F5DFC223693F}" srcOrd="0" destOrd="0" presId="urn:microsoft.com/office/officeart/2018/2/layout/IconCircleList"/>
    <dgm:cxn modelId="{29F97CB1-C009-4859-89CC-DC14C679E9F7}" type="presParOf" srcId="{32401232-0915-427E-B357-F5DFC223693F}" destId="{EFB3F82B-6E4B-4782-9682-23D9C548CC8F}" srcOrd="0" destOrd="0" presId="urn:microsoft.com/office/officeart/2018/2/layout/IconCircleList"/>
    <dgm:cxn modelId="{C6F2F95B-6B5E-436C-81B8-635746D20252}" type="presParOf" srcId="{EFB3F82B-6E4B-4782-9682-23D9C548CC8F}" destId="{DD749F26-7DE4-4A6D-A9BA-B13DCDC446BF}" srcOrd="0" destOrd="0" presId="urn:microsoft.com/office/officeart/2018/2/layout/IconCircleList"/>
    <dgm:cxn modelId="{9568F8CC-B649-4DB5-9030-C889267464FD}" type="presParOf" srcId="{EFB3F82B-6E4B-4782-9682-23D9C548CC8F}" destId="{4AFE759A-3FB7-4DCB-807A-B4C84C390D08}" srcOrd="1" destOrd="0" presId="urn:microsoft.com/office/officeart/2018/2/layout/IconCircleList"/>
    <dgm:cxn modelId="{4750E508-8E26-4DFE-AD62-89B17DC273FC}" type="presParOf" srcId="{EFB3F82B-6E4B-4782-9682-23D9C548CC8F}" destId="{EC198116-263E-41CF-B3EE-8B81F2320138}" srcOrd="2" destOrd="0" presId="urn:microsoft.com/office/officeart/2018/2/layout/IconCircleList"/>
    <dgm:cxn modelId="{3F4B6139-21AB-496F-8AF0-ACB1D4FD4B11}" type="presParOf" srcId="{EFB3F82B-6E4B-4782-9682-23D9C548CC8F}" destId="{E9D09DE4-C378-4C2A-BC98-1B0E04F392F3}" srcOrd="3" destOrd="0" presId="urn:microsoft.com/office/officeart/2018/2/layout/IconCircleList"/>
    <dgm:cxn modelId="{FA06B786-9496-4E51-913B-CEDB39B2AE65}" type="presParOf" srcId="{32401232-0915-427E-B357-F5DFC223693F}" destId="{BBFE3116-D59D-4D10-93D0-CCDA3A80CA96}" srcOrd="1" destOrd="0" presId="urn:microsoft.com/office/officeart/2018/2/layout/IconCircleList"/>
    <dgm:cxn modelId="{566C546A-A3B6-4404-BAAB-94CFE8407970}" type="presParOf" srcId="{32401232-0915-427E-B357-F5DFC223693F}" destId="{6C45D277-7831-4B79-ABCF-1225739AA04A}" srcOrd="2" destOrd="0" presId="urn:microsoft.com/office/officeart/2018/2/layout/IconCircleList"/>
    <dgm:cxn modelId="{DEFF0034-F8BF-4862-B1C7-58EFBA684C16}" type="presParOf" srcId="{6C45D277-7831-4B79-ABCF-1225739AA04A}" destId="{D570EDD4-1D35-4173-9EB7-C4A11D113C7C}" srcOrd="0" destOrd="0" presId="urn:microsoft.com/office/officeart/2018/2/layout/IconCircleList"/>
    <dgm:cxn modelId="{A28FDD68-287A-47D1-8984-201EDF05C10E}" type="presParOf" srcId="{6C45D277-7831-4B79-ABCF-1225739AA04A}" destId="{78E5519D-3A6A-4E4E-A678-CFA43F9714D8}" srcOrd="1" destOrd="0" presId="urn:microsoft.com/office/officeart/2018/2/layout/IconCircleList"/>
    <dgm:cxn modelId="{610C17BF-3591-4A03-9438-950499C14B49}" type="presParOf" srcId="{6C45D277-7831-4B79-ABCF-1225739AA04A}" destId="{A0418DFF-DA63-47B6-AE84-5A244D2EB6FB}" srcOrd="2" destOrd="0" presId="urn:microsoft.com/office/officeart/2018/2/layout/IconCircleList"/>
    <dgm:cxn modelId="{56554046-48F0-4C3C-BFE1-284841D13264}" type="presParOf" srcId="{6C45D277-7831-4B79-ABCF-1225739AA04A}" destId="{AC9AA985-45B9-41E8-BDC2-3D4A5A09F339}" srcOrd="3" destOrd="0" presId="urn:microsoft.com/office/officeart/2018/2/layout/IconCircleList"/>
    <dgm:cxn modelId="{1767ADEE-E7B6-4CD3-B750-46DB8FDF5AFA}" type="presParOf" srcId="{32401232-0915-427E-B357-F5DFC223693F}" destId="{D02FD0D4-C225-4994-BE24-EC3B5CCC7EFA}" srcOrd="3" destOrd="0" presId="urn:microsoft.com/office/officeart/2018/2/layout/IconCircleList"/>
    <dgm:cxn modelId="{7BBA60CD-8E2E-4624-8583-B58037B84680}" type="presParOf" srcId="{32401232-0915-427E-B357-F5DFC223693F}" destId="{85477A62-067C-4803-84C9-A2F4D70AC8A6}" srcOrd="4" destOrd="0" presId="urn:microsoft.com/office/officeart/2018/2/layout/IconCircleList"/>
    <dgm:cxn modelId="{15CB0A83-8DE3-4804-8FFF-C489E927AD93}" type="presParOf" srcId="{85477A62-067C-4803-84C9-A2F4D70AC8A6}" destId="{01B135EC-7C1C-4FA5-A43E-B65272AC4E55}" srcOrd="0" destOrd="0" presId="urn:microsoft.com/office/officeart/2018/2/layout/IconCircleList"/>
    <dgm:cxn modelId="{29CF1BA0-506A-4629-9FE7-A7C8FBF86F7C}" type="presParOf" srcId="{85477A62-067C-4803-84C9-A2F4D70AC8A6}" destId="{E2862D2A-625C-42B2-BFE4-75E70A34CE3C}" srcOrd="1" destOrd="0" presId="urn:microsoft.com/office/officeart/2018/2/layout/IconCircleList"/>
    <dgm:cxn modelId="{B9F713EB-B37A-42AB-8F47-5B6C607C4389}" type="presParOf" srcId="{85477A62-067C-4803-84C9-A2F4D70AC8A6}" destId="{0639FDE0-3DEB-4632-B830-4C537B0C9263}" srcOrd="2" destOrd="0" presId="urn:microsoft.com/office/officeart/2018/2/layout/IconCircleList"/>
    <dgm:cxn modelId="{150B0A31-68C7-4A07-B06D-73EB222A00B5}" type="presParOf" srcId="{85477A62-067C-4803-84C9-A2F4D70AC8A6}" destId="{0498C60B-6D19-4055-AC24-50504B8442B5}" srcOrd="3" destOrd="0" presId="urn:microsoft.com/office/officeart/2018/2/layout/IconCircleList"/>
    <dgm:cxn modelId="{10F96DB1-AB8E-4E14-9220-0E821C32E08B}" type="presParOf" srcId="{32401232-0915-427E-B357-F5DFC223693F}" destId="{DFF75B88-FB99-4D11-8478-0A083F743F1E}" srcOrd="5" destOrd="0" presId="urn:microsoft.com/office/officeart/2018/2/layout/IconCircleList"/>
    <dgm:cxn modelId="{FBDD2E12-256D-4775-9A8B-7999A42AE3C3}" type="presParOf" srcId="{32401232-0915-427E-B357-F5DFC223693F}" destId="{F99031B0-85BC-4680-BFBD-5E9903D65330}" srcOrd="6" destOrd="0" presId="urn:microsoft.com/office/officeart/2018/2/layout/IconCircleList"/>
    <dgm:cxn modelId="{5CBFFAA0-2C00-4229-AE3C-47EDA18968C4}" type="presParOf" srcId="{F99031B0-85BC-4680-BFBD-5E9903D65330}" destId="{069749D6-ADDA-4CB7-91E8-EFBE80C2DC66}" srcOrd="0" destOrd="0" presId="urn:microsoft.com/office/officeart/2018/2/layout/IconCircleList"/>
    <dgm:cxn modelId="{6802FB2E-B11C-4D44-AE48-5DE0F5D2A709}" type="presParOf" srcId="{F99031B0-85BC-4680-BFBD-5E9903D65330}" destId="{DFA6DF03-3FAD-43A4-B22A-3891BD681D71}" srcOrd="1" destOrd="0" presId="urn:microsoft.com/office/officeart/2018/2/layout/IconCircleList"/>
    <dgm:cxn modelId="{1A54745F-DB12-46B6-9FB2-5AB042DFB55A}" type="presParOf" srcId="{F99031B0-85BC-4680-BFBD-5E9903D65330}" destId="{E6B79BFD-6EEC-4846-8B4B-AFD6D06A4E01}" srcOrd="2" destOrd="0" presId="urn:microsoft.com/office/officeart/2018/2/layout/IconCircleList"/>
    <dgm:cxn modelId="{7099C69B-5BA4-4E21-9D86-936C3AC02761}" type="presParOf" srcId="{F99031B0-85BC-4680-BFBD-5E9903D65330}" destId="{3E5DD039-0A1E-49B4-B676-D0412154FF34}" srcOrd="3" destOrd="0" presId="urn:microsoft.com/office/officeart/2018/2/layout/IconCircleList"/>
    <dgm:cxn modelId="{D58D6678-3806-4F74-AEC7-EDBE93693F3D}" type="presParOf" srcId="{32401232-0915-427E-B357-F5DFC223693F}" destId="{D87C4C96-7E8A-4A11-9EDC-C38B5510AECF}" srcOrd="7" destOrd="0" presId="urn:microsoft.com/office/officeart/2018/2/layout/IconCircleList"/>
    <dgm:cxn modelId="{7F50B3E3-7138-45BC-AF91-A303638C2F64}" type="presParOf" srcId="{32401232-0915-427E-B357-F5DFC223693F}" destId="{47772C67-B2E2-4F24-B09F-0695452FA107}" srcOrd="8" destOrd="0" presId="urn:microsoft.com/office/officeart/2018/2/layout/IconCircleList"/>
    <dgm:cxn modelId="{5F670BE9-3E90-4BF0-B85F-6256624E1500}" type="presParOf" srcId="{47772C67-B2E2-4F24-B09F-0695452FA107}" destId="{CCA85913-3A9F-4531-B8D4-6C4F2AC3D3D0}" srcOrd="0" destOrd="0" presId="urn:microsoft.com/office/officeart/2018/2/layout/IconCircleList"/>
    <dgm:cxn modelId="{73C485C9-B59A-4541-B440-20086E97C0C8}" type="presParOf" srcId="{47772C67-B2E2-4F24-B09F-0695452FA107}" destId="{EA592E3E-63FC-4E54-B99A-FB4217388EDB}" srcOrd="1" destOrd="0" presId="urn:microsoft.com/office/officeart/2018/2/layout/IconCircleList"/>
    <dgm:cxn modelId="{9B9F8F8D-58A1-4678-9071-016C264F0922}" type="presParOf" srcId="{47772C67-B2E2-4F24-B09F-0695452FA107}" destId="{91B717FC-E19B-4063-A6DA-A8E5F66683B5}" srcOrd="2" destOrd="0" presId="urn:microsoft.com/office/officeart/2018/2/layout/IconCircleList"/>
    <dgm:cxn modelId="{43D59DB0-BC35-4758-8D67-9DB8BF166C96}" type="presParOf" srcId="{47772C67-B2E2-4F24-B09F-0695452FA107}" destId="{038CD1A1-01CF-4CB5-B901-04693C9388F3}" srcOrd="3" destOrd="0" presId="urn:microsoft.com/office/officeart/2018/2/layout/IconCircleList"/>
    <dgm:cxn modelId="{7CE3FABD-E34F-41D0-B33E-58431FB4FC1B}" type="presParOf" srcId="{32401232-0915-427E-B357-F5DFC223693F}" destId="{B753ECB4-78D0-41FB-809D-47401E1E7C30}" srcOrd="9" destOrd="0" presId="urn:microsoft.com/office/officeart/2018/2/layout/IconCircleList"/>
    <dgm:cxn modelId="{CA17E0F8-8299-403D-A27C-CFA3BFB1FA89}" type="presParOf" srcId="{32401232-0915-427E-B357-F5DFC223693F}" destId="{AE1A29F7-4A93-4139-ABAF-D3C0FCAEE41D}" srcOrd="10" destOrd="0" presId="urn:microsoft.com/office/officeart/2018/2/layout/IconCircleList"/>
    <dgm:cxn modelId="{0B57E948-0987-4B61-B2BA-58C4C892F414}" type="presParOf" srcId="{AE1A29F7-4A93-4139-ABAF-D3C0FCAEE41D}" destId="{0007A296-22D4-49D2-AB98-9DF6D4837A74}" srcOrd="0" destOrd="0" presId="urn:microsoft.com/office/officeart/2018/2/layout/IconCircleList"/>
    <dgm:cxn modelId="{2C9A7550-74A0-42C1-B5E8-837627BD2234}" type="presParOf" srcId="{AE1A29F7-4A93-4139-ABAF-D3C0FCAEE41D}" destId="{3047D6B9-3E4A-43B7-B9C1-CD5ABF84DA9D}" srcOrd="1" destOrd="0" presId="urn:microsoft.com/office/officeart/2018/2/layout/IconCircleList"/>
    <dgm:cxn modelId="{0EB1A9FC-C79A-43CD-817B-B4B2547A261E}" type="presParOf" srcId="{AE1A29F7-4A93-4139-ABAF-D3C0FCAEE41D}" destId="{26743D11-4A70-45B3-BAC8-AF48E6D5BE99}" srcOrd="2" destOrd="0" presId="urn:microsoft.com/office/officeart/2018/2/layout/IconCircleList"/>
    <dgm:cxn modelId="{A2C49FEC-37BB-4351-A3BD-1ADE66EE7EA8}" type="presParOf" srcId="{AE1A29F7-4A93-4139-ABAF-D3C0FCAEE41D}" destId="{1C4EC6FF-EEA4-4A43-9500-C9D5684AAFFA}" srcOrd="3" destOrd="0" presId="urn:microsoft.com/office/officeart/2018/2/layout/IconCircleList"/>
    <dgm:cxn modelId="{DF8AC277-D4C2-484C-8AC9-0904B8302A76}" type="presParOf" srcId="{32401232-0915-427E-B357-F5DFC223693F}" destId="{917D442B-4969-4BAC-B5AE-61A15B669DDB}" srcOrd="11" destOrd="0" presId="urn:microsoft.com/office/officeart/2018/2/layout/IconCircleList"/>
    <dgm:cxn modelId="{A761FC7F-B068-44BA-8548-24E87B5E730F}" type="presParOf" srcId="{32401232-0915-427E-B357-F5DFC223693F}" destId="{6687BB6F-84CC-4421-A77D-B0CAC542C166}" srcOrd="12" destOrd="0" presId="urn:microsoft.com/office/officeart/2018/2/layout/IconCircleList"/>
    <dgm:cxn modelId="{226B42BF-FE16-48AE-8DAC-BC52B6CDA731}" type="presParOf" srcId="{6687BB6F-84CC-4421-A77D-B0CAC542C166}" destId="{D8EB6BF7-C907-46C2-990B-CCF91F727FFB}" srcOrd="0" destOrd="0" presId="urn:microsoft.com/office/officeart/2018/2/layout/IconCircleList"/>
    <dgm:cxn modelId="{370D3C99-3EF0-4BC9-8E98-9C40D1A70499}" type="presParOf" srcId="{6687BB6F-84CC-4421-A77D-B0CAC542C166}" destId="{AEE000E0-5FDB-4A85-A2AE-D4EC9BFB3921}" srcOrd="1" destOrd="0" presId="urn:microsoft.com/office/officeart/2018/2/layout/IconCircleList"/>
    <dgm:cxn modelId="{5E258D76-9E94-4C17-8171-038532A76768}" type="presParOf" srcId="{6687BB6F-84CC-4421-A77D-B0CAC542C166}" destId="{438A0034-4AA5-47DC-B6FA-261F072488C7}" srcOrd="2" destOrd="0" presId="urn:microsoft.com/office/officeart/2018/2/layout/IconCircleList"/>
    <dgm:cxn modelId="{588508C0-4955-4980-B808-08FA8019528A}" type="presParOf" srcId="{6687BB6F-84CC-4421-A77D-B0CAC542C166}" destId="{59DDA90D-5404-4DDC-80C3-5747BF1915BD}"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256CAED-88A3-46AD-A6D8-58501108EF0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11D24B3-5327-4A6C-9944-8007B55871B6}">
      <dgm:prSet/>
      <dgm:spPr/>
      <dgm:t>
        <a:bodyPr/>
        <a:lstStyle/>
        <a:p>
          <a:pPr>
            <a:lnSpc>
              <a:spcPct val="100000"/>
            </a:lnSpc>
          </a:pPr>
          <a:r>
            <a:rPr lang="en-US"/>
            <a:t>Universities are increasingly struggling to handle the admission process effectively due to the advancement of technology and rise in student enrolment. </a:t>
          </a:r>
          <a:endParaRPr lang="en-US" dirty="0"/>
        </a:p>
      </dgm:t>
    </dgm:pt>
    <dgm:pt modelId="{160B6C8F-0EBF-4F6E-A2B0-F1BCECBF8E51}" type="parTrans" cxnId="{3D1C6B86-3390-4AAB-842C-E1C37A47A821}">
      <dgm:prSet/>
      <dgm:spPr/>
      <dgm:t>
        <a:bodyPr/>
        <a:lstStyle/>
        <a:p>
          <a:endParaRPr lang="en-US"/>
        </a:p>
      </dgm:t>
    </dgm:pt>
    <dgm:pt modelId="{CEA4C261-6B50-4365-BD5C-47969E1D38A5}" type="sibTrans" cxnId="{3D1C6B86-3390-4AAB-842C-E1C37A47A821}">
      <dgm:prSet/>
      <dgm:spPr/>
      <dgm:t>
        <a:bodyPr/>
        <a:lstStyle/>
        <a:p>
          <a:endParaRPr lang="en-US"/>
        </a:p>
      </dgm:t>
    </dgm:pt>
    <dgm:pt modelId="{ADCDE105-8B28-4F55-AEA6-46B050A100E2}">
      <dgm:prSet/>
      <dgm:spPr/>
      <dgm:t>
        <a:bodyPr/>
        <a:lstStyle/>
        <a:p>
          <a:pPr>
            <a:lnSpc>
              <a:spcPct val="100000"/>
            </a:lnSpc>
          </a:pPr>
          <a:r>
            <a:rPr lang="en-US" dirty="0"/>
            <a:t>A bad admissions procedure may lead to fewer students getting admitted into an university because of errors or excessively long response periods.</a:t>
          </a:r>
        </a:p>
      </dgm:t>
    </dgm:pt>
    <dgm:pt modelId="{9C1BA67A-46D6-4830-AE10-B9DE839E3DB2}" type="parTrans" cxnId="{257E944C-7980-4064-BF28-D0928D3D2D65}">
      <dgm:prSet/>
      <dgm:spPr/>
      <dgm:t>
        <a:bodyPr/>
        <a:lstStyle/>
        <a:p>
          <a:endParaRPr lang="en-US"/>
        </a:p>
      </dgm:t>
    </dgm:pt>
    <dgm:pt modelId="{9FC77C9E-D949-48FA-B4FB-E77AE2CDC2ED}" type="sibTrans" cxnId="{257E944C-7980-4064-BF28-D0928D3D2D65}">
      <dgm:prSet/>
      <dgm:spPr/>
      <dgm:t>
        <a:bodyPr/>
        <a:lstStyle/>
        <a:p>
          <a:endParaRPr lang="en-US"/>
        </a:p>
      </dgm:t>
    </dgm:pt>
    <dgm:pt modelId="{AB757191-0272-4933-A672-58BD49EA2722}">
      <dgm:prSet/>
      <dgm:spPr/>
      <dgm:t>
        <a:bodyPr/>
        <a:lstStyle/>
        <a:p>
          <a:pPr>
            <a:lnSpc>
              <a:spcPct val="100000"/>
            </a:lnSpc>
          </a:pPr>
          <a:r>
            <a:rPr lang="en-US" dirty="0"/>
            <a:t>The traditional admission process requires a lot of manual effort and it is time consuming. </a:t>
          </a:r>
        </a:p>
      </dgm:t>
    </dgm:pt>
    <dgm:pt modelId="{D98EA16D-89B5-4E1A-86E4-63F61F750C84}" type="parTrans" cxnId="{858455E7-B4A8-418C-BE0B-EE5B6DE5ABFB}">
      <dgm:prSet/>
      <dgm:spPr/>
      <dgm:t>
        <a:bodyPr/>
        <a:lstStyle/>
        <a:p>
          <a:endParaRPr lang="en-US"/>
        </a:p>
      </dgm:t>
    </dgm:pt>
    <dgm:pt modelId="{84BB4AD3-197E-47DB-8ADF-CD8B752762F9}" type="sibTrans" cxnId="{858455E7-B4A8-418C-BE0B-EE5B6DE5ABFB}">
      <dgm:prSet/>
      <dgm:spPr/>
      <dgm:t>
        <a:bodyPr/>
        <a:lstStyle/>
        <a:p>
          <a:endParaRPr lang="en-US"/>
        </a:p>
      </dgm:t>
    </dgm:pt>
    <dgm:pt modelId="{71E6F534-C97F-4522-BB19-EF63A45F1BDC}" type="pres">
      <dgm:prSet presAssocID="{F256CAED-88A3-46AD-A6D8-58501108EF0D}" presName="root" presStyleCnt="0">
        <dgm:presLayoutVars>
          <dgm:dir/>
          <dgm:resizeHandles val="exact"/>
        </dgm:presLayoutVars>
      </dgm:prSet>
      <dgm:spPr/>
    </dgm:pt>
    <dgm:pt modelId="{67C79438-59F5-424E-930E-27315761B753}" type="pres">
      <dgm:prSet presAssocID="{511D24B3-5327-4A6C-9944-8007B55871B6}" presName="compNode" presStyleCnt="0"/>
      <dgm:spPr/>
    </dgm:pt>
    <dgm:pt modelId="{4AB2559F-38B0-4A5C-AF8B-C4028633CD1F}" type="pres">
      <dgm:prSet presAssocID="{511D24B3-5327-4A6C-9944-8007B55871B6}" presName="bgRect" presStyleLbl="bgShp" presStyleIdx="0" presStyleCnt="3"/>
      <dgm:spPr/>
    </dgm:pt>
    <dgm:pt modelId="{20E66308-D6C0-4A87-A7C6-45028444A116}" type="pres">
      <dgm:prSet presAssocID="{511D24B3-5327-4A6C-9944-8007B55871B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ssroom"/>
        </a:ext>
      </dgm:extLst>
    </dgm:pt>
    <dgm:pt modelId="{E0B57E66-267F-4BCD-AA84-B508E6553F9A}" type="pres">
      <dgm:prSet presAssocID="{511D24B3-5327-4A6C-9944-8007B55871B6}" presName="spaceRect" presStyleCnt="0"/>
      <dgm:spPr/>
    </dgm:pt>
    <dgm:pt modelId="{17BD6551-F1EC-46A5-A26E-3D8CC543827D}" type="pres">
      <dgm:prSet presAssocID="{511D24B3-5327-4A6C-9944-8007B55871B6}" presName="parTx" presStyleLbl="revTx" presStyleIdx="0" presStyleCnt="3">
        <dgm:presLayoutVars>
          <dgm:chMax val="0"/>
          <dgm:chPref val="0"/>
        </dgm:presLayoutVars>
      </dgm:prSet>
      <dgm:spPr/>
    </dgm:pt>
    <dgm:pt modelId="{83468D3F-2F2F-4956-B207-B66655649500}" type="pres">
      <dgm:prSet presAssocID="{CEA4C261-6B50-4365-BD5C-47969E1D38A5}" presName="sibTrans" presStyleCnt="0"/>
      <dgm:spPr/>
    </dgm:pt>
    <dgm:pt modelId="{D393FE93-4396-448F-A939-DFA631C59AB3}" type="pres">
      <dgm:prSet presAssocID="{ADCDE105-8B28-4F55-AEA6-46B050A100E2}" presName="compNode" presStyleCnt="0"/>
      <dgm:spPr/>
    </dgm:pt>
    <dgm:pt modelId="{DC3B1E49-3C71-47E8-B67C-F65FE448A093}" type="pres">
      <dgm:prSet presAssocID="{ADCDE105-8B28-4F55-AEA6-46B050A100E2}" presName="bgRect" presStyleLbl="bgShp" presStyleIdx="1" presStyleCnt="3"/>
      <dgm:spPr/>
    </dgm:pt>
    <dgm:pt modelId="{DAF4A776-9ED9-47F3-B1D0-6D6CC687EAA4}" type="pres">
      <dgm:prSet presAssocID="{ADCDE105-8B28-4F55-AEA6-46B050A100E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8AFE1B2D-88BA-4E7B-A8E7-1F9714E1672D}" type="pres">
      <dgm:prSet presAssocID="{ADCDE105-8B28-4F55-AEA6-46B050A100E2}" presName="spaceRect" presStyleCnt="0"/>
      <dgm:spPr/>
    </dgm:pt>
    <dgm:pt modelId="{451258C9-FDA1-405D-853D-19C1BF7EA031}" type="pres">
      <dgm:prSet presAssocID="{ADCDE105-8B28-4F55-AEA6-46B050A100E2}" presName="parTx" presStyleLbl="revTx" presStyleIdx="1" presStyleCnt="3">
        <dgm:presLayoutVars>
          <dgm:chMax val="0"/>
          <dgm:chPref val="0"/>
        </dgm:presLayoutVars>
      </dgm:prSet>
      <dgm:spPr/>
    </dgm:pt>
    <dgm:pt modelId="{F73B5F1B-21B6-4F07-B99E-B8265EBED4EB}" type="pres">
      <dgm:prSet presAssocID="{9FC77C9E-D949-48FA-B4FB-E77AE2CDC2ED}" presName="sibTrans" presStyleCnt="0"/>
      <dgm:spPr/>
    </dgm:pt>
    <dgm:pt modelId="{925091FD-0DC5-4830-BEED-F32058150736}" type="pres">
      <dgm:prSet presAssocID="{AB757191-0272-4933-A672-58BD49EA2722}" presName="compNode" presStyleCnt="0"/>
      <dgm:spPr/>
    </dgm:pt>
    <dgm:pt modelId="{90ED11C9-4188-447B-A5F0-F6791D0504C0}" type="pres">
      <dgm:prSet presAssocID="{AB757191-0272-4933-A672-58BD49EA2722}" presName="bgRect" presStyleLbl="bgShp" presStyleIdx="2" presStyleCnt="3"/>
      <dgm:spPr/>
    </dgm:pt>
    <dgm:pt modelId="{E296235D-285C-4A42-A76A-A7C9B7AAE755}" type="pres">
      <dgm:prSet presAssocID="{AB757191-0272-4933-A672-58BD49EA272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ille"/>
        </a:ext>
      </dgm:extLst>
    </dgm:pt>
    <dgm:pt modelId="{CAA7FA5F-6934-4686-9CA6-835DF63959EE}" type="pres">
      <dgm:prSet presAssocID="{AB757191-0272-4933-A672-58BD49EA2722}" presName="spaceRect" presStyleCnt="0"/>
      <dgm:spPr/>
    </dgm:pt>
    <dgm:pt modelId="{664434DE-A329-4735-92AC-E4CAD863C5CE}" type="pres">
      <dgm:prSet presAssocID="{AB757191-0272-4933-A672-58BD49EA2722}" presName="parTx" presStyleLbl="revTx" presStyleIdx="2" presStyleCnt="3">
        <dgm:presLayoutVars>
          <dgm:chMax val="0"/>
          <dgm:chPref val="0"/>
        </dgm:presLayoutVars>
      </dgm:prSet>
      <dgm:spPr/>
    </dgm:pt>
  </dgm:ptLst>
  <dgm:cxnLst>
    <dgm:cxn modelId="{257E944C-7980-4064-BF28-D0928D3D2D65}" srcId="{F256CAED-88A3-46AD-A6D8-58501108EF0D}" destId="{ADCDE105-8B28-4F55-AEA6-46B050A100E2}" srcOrd="1" destOrd="0" parTransId="{9C1BA67A-46D6-4830-AE10-B9DE839E3DB2}" sibTransId="{9FC77C9E-D949-48FA-B4FB-E77AE2CDC2ED}"/>
    <dgm:cxn modelId="{451E6C50-A488-44E9-ACAB-F6FF48709A7C}" type="presOf" srcId="{AB757191-0272-4933-A672-58BD49EA2722}" destId="{664434DE-A329-4735-92AC-E4CAD863C5CE}" srcOrd="0" destOrd="0" presId="urn:microsoft.com/office/officeart/2018/2/layout/IconVerticalSolidList"/>
    <dgm:cxn modelId="{5794427A-FACC-441C-A649-8E95DACEC2E7}" type="presOf" srcId="{511D24B3-5327-4A6C-9944-8007B55871B6}" destId="{17BD6551-F1EC-46A5-A26E-3D8CC543827D}" srcOrd="0" destOrd="0" presId="urn:microsoft.com/office/officeart/2018/2/layout/IconVerticalSolidList"/>
    <dgm:cxn modelId="{3D1C6B86-3390-4AAB-842C-E1C37A47A821}" srcId="{F256CAED-88A3-46AD-A6D8-58501108EF0D}" destId="{511D24B3-5327-4A6C-9944-8007B55871B6}" srcOrd="0" destOrd="0" parTransId="{160B6C8F-0EBF-4F6E-A2B0-F1BCECBF8E51}" sibTransId="{CEA4C261-6B50-4365-BD5C-47969E1D38A5}"/>
    <dgm:cxn modelId="{FB10058F-6966-464A-BC32-8316C2A27353}" type="presOf" srcId="{F256CAED-88A3-46AD-A6D8-58501108EF0D}" destId="{71E6F534-C97F-4522-BB19-EF63A45F1BDC}" srcOrd="0" destOrd="0" presId="urn:microsoft.com/office/officeart/2018/2/layout/IconVerticalSolidList"/>
    <dgm:cxn modelId="{EF615FB0-9EE6-41C2-BB16-A22AB551F910}" type="presOf" srcId="{ADCDE105-8B28-4F55-AEA6-46B050A100E2}" destId="{451258C9-FDA1-405D-853D-19C1BF7EA031}" srcOrd="0" destOrd="0" presId="urn:microsoft.com/office/officeart/2018/2/layout/IconVerticalSolidList"/>
    <dgm:cxn modelId="{858455E7-B4A8-418C-BE0B-EE5B6DE5ABFB}" srcId="{F256CAED-88A3-46AD-A6D8-58501108EF0D}" destId="{AB757191-0272-4933-A672-58BD49EA2722}" srcOrd="2" destOrd="0" parTransId="{D98EA16D-89B5-4E1A-86E4-63F61F750C84}" sibTransId="{84BB4AD3-197E-47DB-8ADF-CD8B752762F9}"/>
    <dgm:cxn modelId="{2C26BC3D-0B27-4C2C-913D-CC33BF7961B9}" type="presParOf" srcId="{71E6F534-C97F-4522-BB19-EF63A45F1BDC}" destId="{67C79438-59F5-424E-930E-27315761B753}" srcOrd="0" destOrd="0" presId="urn:microsoft.com/office/officeart/2018/2/layout/IconVerticalSolidList"/>
    <dgm:cxn modelId="{6EA18151-DE2D-4A45-83E6-025185660B08}" type="presParOf" srcId="{67C79438-59F5-424E-930E-27315761B753}" destId="{4AB2559F-38B0-4A5C-AF8B-C4028633CD1F}" srcOrd="0" destOrd="0" presId="urn:microsoft.com/office/officeart/2018/2/layout/IconVerticalSolidList"/>
    <dgm:cxn modelId="{19730226-BE9A-4250-A675-0F817331F2D1}" type="presParOf" srcId="{67C79438-59F5-424E-930E-27315761B753}" destId="{20E66308-D6C0-4A87-A7C6-45028444A116}" srcOrd="1" destOrd="0" presId="urn:microsoft.com/office/officeart/2018/2/layout/IconVerticalSolidList"/>
    <dgm:cxn modelId="{783E5C9C-2CEC-4016-8560-D4224F678D61}" type="presParOf" srcId="{67C79438-59F5-424E-930E-27315761B753}" destId="{E0B57E66-267F-4BCD-AA84-B508E6553F9A}" srcOrd="2" destOrd="0" presId="urn:microsoft.com/office/officeart/2018/2/layout/IconVerticalSolidList"/>
    <dgm:cxn modelId="{2996B8C5-D0FE-4F19-806A-C59F88693C48}" type="presParOf" srcId="{67C79438-59F5-424E-930E-27315761B753}" destId="{17BD6551-F1EC-46A5-A26E-3D8CC543827D}" srcOrd="3" destOrd="0" presId="urn:microsoft.com/office/officeart/2018/2/layout/IconVerticalSolidList"/>
    <dgm:cxn modelId="{071210BE-D7CF-46FF-A998-39620CB70E90}" type="presParOf" srcId="{71E6F534-C97F-4522-BB19-EF63A45F1BDC}" destId="{83468D3F-2F2F-4956-B207-B66655649500}" srcOrd="1" destOrd="0" presId="urn:microsoft.com/office/officeart/2018/2/layout/IconVerticalSolidList"/>
    <dgm:cxn modelId="{6ED98769-2C05-4299-8EB3-896CDA87FCDD}" type="presParOf" srcId="{71E6F534-C97F-4522-BB19-EF63A45F1BDC}" destId="{D393FE93-4396-448F-A939-DFA631C59AB3}" srcOrd="2" destOrd="0" presId="urn:microsoft.com/office/officeart/2018/2/layout/IconVerticalSolidList"/>
    <dgm:cxn modelId="{2F15BFCB-F0A2-4E44-87D0-78204872A53F}" type="presParOf" srcId="{D393FE93-4396-448F-A939-DFA631C59AB3}" destId="{DC3B1E49-3C71-47E8-B67C-F65FE448A093}" srcOrd="0" destOrd="0" presId="urn:microsoft.com/office/officeart/2018/2/layout/IconVerticalSolidList"/>
    <dgm:cxn modelId="{C7EAE99F-B6B2-4965-97A4-00BBF6C9E9D2}" type="presParOf" srcId="{D393FE93-4396-448F-A939-DFA631C59AB3}" destId="{DAF4A776-9ED9-47F3-B1D0-6D6CC687EAA4}" srcOrd="1" destOrd="0" presId="urn:microsoft.com/office/officeart/2018/2/layout/IconVerticalSolidList"/>
    <dgm:cxn modelId="{E8B3EF8D-B317-410A-80D8-B7263B6A3D29}" type="presParOf" srcId="{D393FE93-4396-448F-A939-DFA631C59AB3}" destId="{8AFE1B2D-88BA-4E7B-A8E7-1F9714E1672D}" srcOrd="2" destOrd="0" presId="urn:microsoft.com/office/officeart/2018/2/layout/IconVerticalSolidList"/>
    <dgm:cxn modelId="{DEB984C8-3FE2-4753-8531-4EE212F5ED8A}" type="presParOf" srcId="{D393FE93-4396-448F-A939-DFA631C59AB3}" destId="{451258C9-FDA1-405D-853D-19C1BF7EA031}" srcOrd="3" destOrd="0" presId="urn:microsoft.com/office/officeart/2018/2/layout/IconVerticalSolidList"/>
    <dgm:cxn modelId="{C958F73A-0777-4D2C-80C2-C4EA92B76536}" type="presParOf" srcId="{71E6F534-C97F-4522-BB19-EF63A45F1BDC}" destId="{F73B5F1B-21B6-4F07-B99E-B8265EBED4EB}" srcOrd="3" destOrd="0" presId="urn:microsoft.com/office/officeart/2018/2/layout/IconVerticalSolidList"/>
    <dgm:cxn modelId="{5B34E049-D323-4CDF-8E98-2A4F7ADED4A7}" type="presParOf" srcId="{71E6F534-C97F-4522-BB19-EF63A45F1BDC}" destId="{925091FD-0DC5-4830-BEED-F32058150736}" srcOrd="4" destOrd="0" presId="urn:microsoft.com/office/officeart/2018/2/layout/IconVerticalSolidList"/>
    <dgm:cxn modelId="{695F1AD8-1E9E-4181-B9A8-B77736E032DC}" type="presParOf" srcId="{925091FD-0DC5-4830-BEED-F32058150736}" destId="{90ED11C9-4188-447B-A5F0-F6791D0504C0}" srcOrd="0" destOrd="0" presId="urn:microsoft.com/office/officeart/2018/2/layout/IconVerticalSolidList"/>
    <dgm:cxn modelId="{F10A39C3-A8E5-41A7-95CC-5E446BA874ED}" type="presParOf" srcId="{925091FD-0DC5-4830-BEED-F32058150736}" destId="{E296235D-285C-4A42-A76A-A7C9B7AAE755}" srcOrd="1" destOrd="0" presId="urn:microsoft.com/office/officeart/2018/2/layout/IconVerticalSolidList"/>
    <dgm:cxn modelId="{2DC1C5D1-9A73-4BA4-B3B2-FBA658624518}" type="presParOf" srcId="{925091FD-0DC5-4830-BEED-F32058150736}" destId="{CAA7FA5F-6934-4686-9CA6-835DF63959EE}" srcOrd="2" destOrd="0" presId="urn:microsoft.com/office/officeart/2018/2/layout/IconVerticalSolidList"/>
    <dgm:cxn modelId="{8FF5AF98-6702-4042-91FA-E9774D1881D2}" type="presParOf" srcId="{925091FD-0DC5-4830-BEED-F32058150736}" destId="{664434DE-A329-4735-92AC-E4CAD863C5C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256CAED-88A3-46AD-A6D8-58501108EF0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11D24B3-5327-4A6C-9944-8007B55871B6}">
      <dgm:prSet custT="1"/>
      <dgm:spPr/>
      <dgm:t>
        <a:bodyPr/>
        <a:lstStyle/>
        <a:p>
          <a:pPr>
            <a:lnSpc>
              <a:spcPct val="100000"/>
            </a:lnSpc>
          </a:pPr>
          <a:r>
            <a:rPr lang="en-US" sz="1800" dirty="0"/>
            <a:t>This is where machine learning (ML) and artificial intelligence (AI) may be used to automate the admissions process and make it more effective.</a:t>
          </a:r>
        </a:p>
      </dgm:t>
    </dgm:pt>
    <dgm:pt modelId="{160B6C8F-0EBF-4F6E-A2B0-F1BCECBF8E51}" type="parTrans" cxnId="{3D1C6B86-3390-4AAB-842C-E1C37A47A821}">
      <dgm:prSet/>
      <dgm:spPr/>
      <dgm:t>
        <a:bodyPr/>
        <a:lstStyle/>
        <a:p>
          <a:endParaRPr lang="en-US"/>
        </a:p>
      </dgm:t>
    </dgm:pt>
    <dgm:pt modelId="{CEA4C261-6B50-4365-BD5C-47969E1D38A5}" type="sibTrans" cxnId="{3D1C6B86-3390-4AAB-842C-E1C37A47A821}">
      <dgm:prSet/>
      <dgm:spPr/>
      <dgm:t>
        <a:bodyPr/>
        <a:lstStyle/>
        <a:p>
          <a:endParaRPr lang="en-US"/>
        </a:p>
      </dgm:t>
    </dgm:pt>
    <dgm:pt modelId="{ADCDE105-8B28-4F55-AEA6-46B050A100E2}">
      <dgm:prSet custT="1"/>
      <dgm:spPr/>
      <dgm:t>
        <a:bodyPr/>
        <a:lstStyle/>
        <a:p>
          <a:pPr>
            <a:lnSpc>
              <a:spcPct val="100000"/>
            </a:lnSpc>
          </a:pPr>
          <a:r>
            <a:rPr lang="en-US" sz="1800" dirty="0"/>
            <a:t>To create an AI and ML-based system that can automate the university application process, including challenges like gathering and processing applicant information, producing individualized recommendations for colleges and programs, and managing communication with applicants and universities.</a:t>
          </a:r>
        </a:p>
      </dgm:t>
    </dgm:pt>
    <dgm:pt modelId="{9C1BA67A-46D6-4830-AE10-B9DE839E3DB2}" type="parTrans" cxnId="{257E944C-7980-4064-BF28-D0928D3D2D65}">
      <dgm:prSet/>
      <dgm:spPr/>
      <dgm:t>
        <a:bodyPr/>
        <a:lstStyle/>
        <a:p>
          <a:endParaRPr lang="en-US"/>
        </a:p>
      </dgm:t>
    </dgm:pt>
    <dgm:pt modelId="{9FC77C9E-D949-48FA-B4FB-E77AE2CDC2ED}" type="sibTrans" cxnId="{257E944C-7980-4064-BF28-D0928D3D2D65}">
      <dgm:prSet/>
      <dgm:spPr/>
      <dgm:t>
        <a:bodyPr/>
        <a:lstStyle/>
        <a:p>
          <a:endParaRPr lang="en-US"/>
        </a:p>
      </dgm:t>
    </dgm:pt>
    <dgm:pt modelId="{A3EE12E4-D07F-43C0-B390-6B636539791F}" type="pres">
      <dgm:prSet presAssocID="{F256CAED-88A3-46AD-A6D8-58501108EF0D}" presName="root" presStyleCnt="0">
        <dgm:presLayoutVars>
          <dgm:dir/>
          <dgm:resizeHandles val="exact"/>
        </dgm:presLayoutVars>
      </dgm:prSet>
      <dgm:spPr/>
    </dgm:pt>
    <dgm:pt modelId="{AE6470F6-C196-40C3-BC1C-3FAA47DA74E8}" type="pres">
      <dgm:prSet presAssocID="{511D24B3-5327-4A6C-9944-8007B55871B6}" presName="compNode" presStyleCnt="0"/>
      <dgm:spPr/>
    </dgm:pt>
    <dgm:pt modelId="{3C4A5649-7CD3-4DA0-9AF9-188BEF52CFE3}" type="pres">
      <dgm:prSet presAssocID="{511D24B3-5327-4A6C-9944-8007B55871B6}" presName="bgRect" presStyleLbl="bgShp" presStyleIdx="0" presStyleCnt="2" custScaleY="246979" custLinFactNeighborX="3681" custLinFactNeighborY="41613"/>
      <dgm:spPr/>
    </dgm:pt>
    <dgm:pt modelId="{38267A56-1236-468A-A72C-A9CAD32CEA96}" type="pres">
      <dgm:prSet presAssocID="{511D24B3-5327-4A6C-9944-8007B55871B6}" presName="iconRect" presStyleLbl="node1" presStyleIdx="0" presStyleCnt="2" custLinFactNeighborX="-3149" custLinFactNeighborY="1823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936B6E68-4E8C-4B5E-A534-9FFA5EFF7776}" type="pres">
      <dgm:prSet presAssocID="{511D24B3-5327-4A6C-9944-8007B55871B6}" presName="spaceRect" presStyleCnt="0"/>
      <dgm:spPr/>
    </dgm:pt>
    <dgm:pt modelId="{32DE7543-713C-4B3E-B5DE-2A8222A9E8CA}" type="pres">
      <dgm:prSet presAssocID="{511D24B3-5327-4A6C-9944-8007B55871B6}" presName="parTx" presStyleLbl="revTx" presStyleIdx="0" presStyleCnt="2" custScaleX="103751" custScaleY="100294" custLinFactNeighborX="-14911" custLinFactNeighborY="-18449">
        <dgm:presLayoutVars>
          <dgm:chMax val="0"/>
          <dgm:chPref val="0"/>
        </dgm:presLayoutVars>
      </dgm:prSet>
      <dgm:spPr/>
    </dgm:pt>
    <dgm:pt modelId="{E6D7DFD2-BF8F-4957-9A07-9404CF02F8F1}" type="pres">
      <dgm:prSet presAssocID="{CEA4C261-6B50-4365-BD5C-47969E1D38A5}" presName="sibTrans" presStyleCnt="0"/>
      <dgm:spPr/>
    </dgm:pt>
    <dgm:pt modelId="{D15988F0-BA10-4C82-A4E4-A16CD40C787A}" type="pres">
      <dgm:prSet presAssocID="{ADCDE105-8B28-4F55-AEA6-46B050A100E2}" presName="compNode" presStyleCnt="0"/>
      <dgm:spPr/>
    </dgm:pt>
    <dgm:pt modelId="{484608D5-5520-4228-9CCE-0B1F1B269562}" type="pres">
      <dgm:prSet presAssocID="{ADCDE105-8B28-4F55-AEA6-46B050A100E2}" presName="bgRect" presStyleLbl="bgShp" presStyleIdx="1" presStyleCnt="2" custScaleY="329072" custLinFactNeighborX="3681" custLinFactNeighborY="-18404"/>
      <dgm:spPr/>
    </dgm:pt>
    <dgm:pt modelId="{B1A98A93-3727-413B-981A-3CF587F9561E}" type="pres">
      <dgm:prSet presAssocID="{ADCDE105-8B28-4F55-AEA6-46B050A100E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0AFCD5D0-EBD4-4CED-A192-6126E469A26D}" type="pres">
      <dgm:prSet presAssocID="{ADCDE105-8B28-4F55-AEA6-46B050A100E2}" presName="spaceRect" presStyleCnt="0"/>
      <dgm:spPr/>
    </dgm:pt>
    <dgm:pt modelId="{C1251BDE-3813-4160-BAF3-F64A7947C79E}" type="pres">
      <dgm:prSet presAssocID="{ADCDE105-8B28-4F55-AEA6-46B050A100E2}" presName="parTx" presStyleLbl="revTx" presStyleIdx="1" presStyleCnt="2" custScaleX="116130" custLinFactNeighborX="-10283" custLinFactNeighborY="-35122">
        <dgm:presLayoutVars>
          <dgm:chMax val="0"/>
          <dgm:chPref val="0"/>
        </dgm:presLayoutVars>
      </dgm:prSet>
      <dgm:spPr/>
    </dgm:pt>
  </dgm:ptLst>
  <dgm:cxnLst>
    <dgm:cxn modelId="{85787B38-4915-4AC2-BFD0-D84A5886A4A3}" type="presOf" srcId="{ADCDE105-8B28-4F55-AEA6-46B050A100E2}" destId="{C1251BDE-3813-4160-BAF3-F64A7947C79E}" srcOrd="0" destOrd="0" presId="urn:microsoft.com/office/officeart/2018/2/layout/IconVerticalSolidList"/>
    <dgm:cxn modelId="{257E944C-7980-4064-BF28-D0928D3D2D65}" srcId="{F256CAED-88A3-46AD-A6D8-58501108EF0D}" destId="{ADCDE105-8B28-4F55-AEA6-46B050A100E2}" srcOrd="1" destOrd="0" parTransId="{9C1BA67A-46D6-4830-AE10-B9DE839E3DB2}" sibTransId="{9FC77C9E-D949-48FA-B4FB-E77AE2CDC2ED}"/>
    <dgm:cxn modelId="{3D1C6B86-3390-4AAB-842C-E1C37A47A821}" srcId="{F256CAED-88A3-46AD-A6D8-58501108EF0D}" destId="{511D24B3-5327-4A6C-9944-8007B55871B6}" srcOrd="0" destOrd="0" parTransId="{160B6C8F-0EBF-4F6E-A2B0-F1BCECBF8E51}" sibTransId="{CEA4C261-6B50-4365-BD5C-47969E1D38A5}"/>
    <dgm:cxn modelId="{F060B6DC-7E30-457B-B3FC-E8F32B86202A}" type="presOf" srcId="{F256CAED-88A3-46AD-A6D8-58501108EF0D}" destId="{A3EE12E4-D07F-43C0-B390-6B636539791F}" srcOrd="0" destOrd="0" presId="urn:microsoft.com/office/officeart/2018/2/layout/IconVerticalSolidList"/>
    <dgm:cxn modelId="{DECFC6ED-0965-42E6-BC8E-C4E3375A7143}" type="presOf" srcId="{511D24B3-5327-4A6C-9944-8007B55871B6}" destId="{32DE7543-713C-4B3E-B5DE-2A8222A9E8CA}" srcOrd="0" destOrd="0" presId="urn:microsoft.com/office/officeart/2018/2/layout/IconVerticalSolidList"/>
    <dgm:cxn modelId="{890394A1-7083-4E33-BB1C-E328BBD59773}" type="presParOf" srcId="{A3EE12E4-D07F-43C0-B390-6B636539791F}" destId="{AE6470F6-C196-40C3-BC1C-3FAA47DA74E8}" srcOrd="0" destOrd="0" presId="urn:microsoft.com/office/officeart/2018/2/layout/IconVerticalSolidList"/>
    <dgm:cxn modelId="{3E104A14-947A-4806-910E-2CBB72DF032D}" type="presParOf" srcId="{AE6470F6-C196-40C3-BC1C-3FAA47DA74E8}" destId="{3C4A5649-7CD3-4DA0-9AF9-188BEF52CFE3}" srcOrd="0" destOrd="0" presId="urn:microsoft.com/office/officeart/2018/2/layout/IconVerticalSolidList"/>
    <dgm:cxn modelId="{61938B9F-D041-42E8-BFBB-B26818F4F5B5}" type="presParOf" srcId="{AE6470F6-C196-40C3-BC1C-3FAA47DA74E8}" destId="{38267A56-1236-468A-A72C-A9CAD32CEA96}" srcOrd="1" destOrd="0" presId="urn:microsoft.com/office/officeart/2018/2/layout/IconVerticalSolidList"/>
    <dgm:cxn modelId="{F93671AE-A567-4C75-9C1B-F352A8613998}" type="presParOf" srcId="{AE6470F6-C196-40C3-BC1C-3FAA47DA74E8}" destId="{936B6E68-4E8C-4B5E-A534-9FFA5EFF7776}" srcOrd="2" destOrd="0" presId="urn:microsoft.com/office/officeart/2018/2/layout/IconVerticalSolidList"/>
    <dgm:cxn modelId="{2F34C29F-160F-4AB1-8604-FE1902C22A1D}" type="presParOf" srcId="{AE6470F6-C196-40C3-BC1C-3FAA47DA74E8}" destId="{32DE7543-713C-4B3E-B5DE-2A8222A9E8CA}" srcOrd="3" destOrd="0" presId="urn:microsoft.com/office/officeart/2018/2/layout/IconVerticalSolidList"/>
    <dgm:cxn modelId="{8A9C080A-5756-4025-82AF-2A3B6114ABF1}" type="presParOf" srcId="{A3EE12E4-D07F-43C0-B390-6B636539791F}" destId="{E6D7DFD2-BF8F-4957-9A07-9404CF02F8F1}" srcOrd="1" destOrd="0" presId="urn:microsoft.com/office/officeart/2018/2/layout/IconVerticalSolidList"/>
    <dgm:cxn modelId="{EB68DF46-D349-4D83-A08A-5FA306C0E9F6}" type="presParOf" srcId="{A3EE12E4-D07F-43C0-B390-6B636539791F}" destId="{D15988F0-BA10-4C82-A4E4-A16CD40C787A}" srcOrd="2" destOrd="0" presId="urn:microsoft.com/office/officeart/2018/2/layout/IconVerticalSolidList"/>
    <dgm:cxn modelId="{DD3D2101-4CB2-42F6-9586-04A41CE4A209}" type="presParOf" srcId="{D15988F0-BA10-4C82-A4E4-A16CD40C787A}" destId="{484608D5-5520-4228-9CCE-0B1F1B269562}" srcOrd="0" destOrd="0" presId="urn:microsoft.com/office/officeart/2018/2/layout/IconVerticalSolidList"/>
    <dgm:cxn modelId="{724F08CF-5FC8-4D2B-909B-4F3123408DFB}" type="presParOf" srcId="{D15988F0-BA10-4C82-A4E4-A16CD40C787A}" destId="{B1A98A93-3727-413B-981A-3CF587F9561E}" srcOrd="1" destOrd="0" presId="urn:microsoft.com/office/officeart/2018/2/layout/IconVerticalSolidList"/>
    <dgm:cxn modelId="{8B716935-95C7-4EC1-8193-86EA09D4C2F0}" type="presParOf" srcId="{D15988F0-BA10-4C82-A4E4-A16CD40C787A}" destId="{0AFCD5D0-EBD4-4CED-A192-6126E469A26D}" srcOrd="2" destOrd="0" presId="urn:microsoft.com/office/officeart/2018/2/layout/IconVerticalSolidList"/>
    <dgm:cxn modelId="{F11F272F-5C99-4655-8A82-FD40DEE926C6}" type="presParOf" srcId="{D15988F0-BA10-4C82-A4E4-A16CD40C787A}" destId="{C1251BDE-3813-4160-BAF3-F64A7947C79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256CAED-88A3-46AD-A6D8-58501108EF0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765B479-5FBE-4414-B9D2-85E0F90267A0}">
      <dgm:prSet/>
      <dgm:spPr/>
      <dgm:t>
        <a:bodyPr/>
        <a:lstStyle/>
        <a:p>
          <a:pPr>
            <a:lnSpc>
              <a:spcPct val="100000"/>
            </a:lnSpc>
          </a:pPr>
          <a:r>
            <a:rPr lang="en-US" dirty="0"/>
            <a:t>What technologies and software can be used to identity where the student appearing for the interview is genuine or not ?</a:t>
          </a:r>
        </a:p>
      </dgm:t>
    </dgm:pt>
    <dgm:pt modelId="{95B00ADE-5481-4F0E-BF46-F76C60C12650}" type="parTrans" cxnId="{BBF66C42-977A-4966-A679-0DAEA739BAA3}">
      <dgm:prSet/>
      <dgm:spPr/>
      <dgm:t>
        <a:bodyPr/>
        <a:lstStyle/>
        <a:p>
          <a:endParaRPr lang="en-CA"/>
        </a:p>
      </dgm:t>
    </dgm:pt>
    <dgm:pt modelId="{FAFF68D5-AAA9-4B46-A628-E1B544C4E515}" type="sibTrans" cxnId="{BBF66C42-977A-4966-A679-0DAEA739BAA3}">
      <dgm:prSet/>
      <dgm:spPr/>
      <dgm:t>
        <a:bodyPr/>
        <a:lstStyle/>
        <a:p>
          <a:endParaRPr lang="en-CA"/>
        </a:p>
      </dgm:t>
    </dgm:pt>
    <dgm:pt modelId="{04A0F98C-B4F8-412D-91C8-21DAA8C7A035}">
      <dgm:prSet/>
      <dgm:spPr/>
      <dgm:t>
        <a:bodyPr/>
        <a:lstStyle/>
        <a:p>
          <a:pPr>
            <a:lnSpc>
              <a:spcPct val="100000"/>
            </a:lnSpc>
          </a:pPr>
          <a:r>
            <a:rPr lang="en-US" dirty="0"/>
            <a:t>What are the key requirements which will help the ML model to predict the acceptance rate of a student in any university ?</a:t>
          </a:r>
        </a:p>
      </dgm:t>
    </dgm:pt>
    <dgm:pt modelId="{04F19103-B7FE-43EC-B311-99B8DC5A9D9B}" type="parTrans" cxnId="{3B702063-8959-40A0-8268-378ABDF7EC90}">
      <dgm:prSet/>
      <dgm:spPr/>
      <dgm:t>
        <a:bodyPr/>
        <a:lstStyle/>
        <a:p>
          <a:endParaRPr lang="en-CA"/>
        </a:p>
      </dgm:t>
    </dgm:pt>
    <dgm:pt modelId="{FE51C11A-AC40-4A09-9F9A-629EBFCEAB13}" type="sibTrans" cxnId="{3B702063-8959-40A0-8268-378ABDF7EC90}">
      <dgm:prSet/>
      <dgm:spPr/>
      <dgm:t>
        <a:bodyPr/>
        <a:lstStyle/>
        <a:p>
          <a:endParaRPr lang="en-CA"/>
        </a:p>
      </dgm:t>
    </dgm:pt>
    <dgm:pt modelId="{AACFDBC8-4BC1-4F72-8F49-C0996326CF91}">
      <dgm:prSet/>
      <dgm:spPr/>
      <dgm:t>
        <a:bodyPr/>
        <a:lstStyle/>
        <a:p>
          <a:pPr>
            <a:lnSpc>
              <a:spcPct val="100000"/>
            </a:lnSpc>
          </a:pPr>
          <a:r>
            <a:rPr lang="en-US" dirty="0"/>
            <a:t>Is IELTS/GRE/TOFEL score a major concern before applying for any university, how can the ML model help us in making a decision ?</a:t>
          </a:r>
        </a:p>
      </dgm:t>
    </dgm:pt>
    <dgm:pt modelId="{98EEC3E8-6119-48E5-A15C-DD194BE8EA3B}" type="parTrans" cxnId="{6EDDB238-B648-419E-85A9-A815E67811DC}">
      <dgm:prSet/>
      <dgm:spPr/>
      <dgm:t>
        <a:bodyPr/>
        <a:lstStyle/>
        <a:p>
          <a:endParaRPr lang="en-CA"/>
        </a:p>
      </dgm:t>
    </dgm:pt>
    <dgm:pt modelId="{64C7AD70-B5A4-4F6E-ACD5-0C90B934F88F}" type="sibTrans" cxnId="{6EDDB238-B648-419E-85A9-A815E67811DC}">
      <dgm:prSet/>
      <dgm:spPr/>
      <dgm:t>
        <a:bodyPr/>
        <a:lstStyle/>
        <a:p>
          <a:endParaRPr lang="en-CA"/>
        </a:p>
      </dgm:t>
    </dgm:pt>
    <dgm:pt modelId="{5738C5A0-A7CA-498F-AAD5-D741F8DAE135}">
      <dgm:prSet/>
      <dgm:spPr/>
      <dgm:t>
        <a:bodyPr/>
        <a:lstStyle/>
        <a:p>
          <a:pPr>
            <a:lnSpc>
              <a:spcPct val="100000"/>
            </a:lnSpc>
          </a:pPr>
          <a:r>
            <a:rPr lang="en-US" dirty="0"/>
            <a:t>How can be data scraping be achieved in extracting universities data to train the model ?</a:t>
          </a:r>
        </a:p>
      </dgm:t>
    </dgm:pt>
    <dgm:pt modelId="{B1F938AF-CD8B-40C8-80E3-AC3F8D3F80A5}" type="parTrans" cxnId="{F710A031-F629-44DD-81DD-FF35942D2AEE}">
      <dgm:prSet/>
      <dgm:spPr/>
      <dgm:t>
        <a:bodyPr/>
        <a:lstStyle/>
        <a:p>
          <a:endParaRPr lang="en-CA"/>
        </a:p>
      </dgm:t>
    </dgm:pt>
    <dgm:pt modelId="{E69D9E63-555A-4731-804C-D449D33A7055}" type="sibTrans" cxnId="{F710A031-F629-44DD-81DD-FF35942D2AEE}">
      <dgm:prSet/>
      <dgm:spPr/>
      <dgm:t>
        <a:bodyPr/>
        <a:lstStyle/>
        <a:p>
          <a:endParaRPr lang="en-CA"/>
        </a:p>
      </dgm:t>
    </dgm:pt>
    <dgm:pt modelId="{F9A5FDB5-D702-48A3-A852-4B25418A727F}" type="pres">
      <dgm:prSet presAssocID="{F256CAED-88A3-46AD-A6D8-58501108EF0D}" presName="root" presStyleCnt="0">
        <dgm:presLayoutVars>
          <dgm:dir/>
          <dgm:resizeHandles val="exact"/>
        </dgm:presLayoutVars>
      </dgm:prSet>
      <dgm:spPr/>
    </dgm:pt>
    <dgm:pt modelId="{5A8FA145-D636-423D-BC16-70DC7FD99245}" type="pres">
      <dgm:prSet presAssocID="{04A0F98C-B4F8-412D-91C8-21DAA8C7A035}" presName="compNode" presStyleCnt="0"/>
      <dgm:spPr/>
    </dgm:pt>
    <dgm:pt modelId="{40308DD5-69BA-4FF0-AF0D-51286A90DB1B}" type="pres">
      <dgm:prSet presAssocID="{04A0F98C-B4F8-412D-91C8-21DAA8C7A035}" presName="bgRect" presStyleLbl="bgShp" presStyleIdx="0" presStyleCnt="4"/>
      <dgm:spPr/>
    </dgm:pt>
    <dgm:pt modelId="{47C03CD7-D3B6-4DFC-A1A6-3A3B09189A91}" type="pres">
      <dgm:prSet presAssocID="{04A0F98C-B4F8-412D-91C8-21DAA8C7A03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Network"/>
        </a:ext>
      </dgm:extLst>
    </dgm:pt>
    <dgm:pt modelId="{7479FF75-BFB2-4106-974D-4EFFBE9805C2}" type="pres">
      <dgm:prSet presAssocID="{04A0F98C-B4F8-412D-91C8-21DAA8C7A035}" presName="spaceRect" presStyleCnt="0"/>
      <dgm:spPr/>
    </dgm:pt>
    <dgm:pt modelId="{A82F7B6F-0B5E-45D0-AD5A-EF309CC7264A}" type="pres">
      <dgm:prSet presAssocID="{04A0F98C-B4F8-412D-91C8-21DAA8C7A035}" presName="parTx" presStyleLbl="revTx" presStyleIdx="0" presStyleCnt="4">
        <dgm:presLayoutVars>
          <dgm:chMax val="0"/>
          <dgm:chPref val="0"/>
        </dgm:presLayoutVars>
      </dgm:prSet>
      <dgm:spPr/>
    </dgm:pt>
    <dgm:pt modelId="{C4F1E296-11E5-4718-BC98-19BEED4E29AB}" type="pres">
      <dgm:prSet presAssocID="{FE51C11A-AC40-4A09-9F9A-629EBFCEAB13}" presName="sibTrans" presStyleCnt="0"/>
      <dgm:spPr/>
    </dgm:pt>
    <dgm:pt modelId="{E7E5A3EE-553E-4112-89E1-80685F8ECBFE}" type="pres">
      <dgm:prSet presAssocID="{AACFDBC8-4BC1-4F72-8F49-C0996326CF91}" presName="compNode" presStyleCnt="0"/>
      <dgm:spPr/>
    </dgm:pt>
    <dgm:pt modelId="{491D6C37-2AFB-4270-A462-1ACF333630CB}" type="pres">
      <dgm:prSet presAssocID="{AACFDBC8-4BC1-4F72-8F49-C0996326CF91}" presName="bgRect" presStyleLbl="bgShp" presStyleIdx="1" presStyleCnt="4"/>
      <dgm:spPr/>
    </dgm:pt>
    <dgm:pt modelId="{4A38A960-F7B8-42EE-B8AD-81D1A5A3CD60}" type="pres">
      <dgm:prSet presAssocID="{AACFDBC8-4BC1-4F72-8F49-C0996326CF9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FBE1665F-DCB6-4368-B48C-4E391BADEAE3}" type="pres">
      <dgm:prSet presAssocID="{AACFDBC8-4BC1-4F72-8F49-C0996326CF91}" presName="spaceRect" presStyleCnt="0"/>
      <dgm:spPr/>
    </dgm:pt>
    <dgm:pt modelId="{EA5AF532-A5E5-40B4-B40F-B3F756A97D07}" type="pres">
      <dgm:prSet presAssocID="{AACFDBC8-4BC1-4F72-8F49-C0996326CF91}" presName="parTx" presStyleLbl="revTx" presStyleIdx="1" presStyleCnt="4">
        <dgm:presLayoutVars>
          <dgm:chMax val="0"/>
          <dgm:chPref val="0"/>
        </dgm:presLayoutVars>
      </dgm:prSet>
      <dgm:spPr/>
    </dgm:pt>
    <dgm:pt modelId="{F45411AF-D133-4776-983E-C1B30C3A2EBB}" type="pres">
      <dgm:prSet presAssocID="{64C7AD70-B5A4-4F6E-ACD5-0C90B934F88F}" presName="sibTrans" presStyleCnt="0"/>
      <dgm:spPr/>
    </dgm:pt>
    <dgm:pt modelId="{A48E3493-4D6B-44DC-8FED-4005F5CC2C5C}" type="pres">
      <dgm:prSet presAssocID="{3765B479-5FBE-4414-B9D2-85E0F90267A0}" presName="compNode" presStyleCnt="0"/>
      <dgm:spPr/>
    </dgm:pt>
    <dgm:pt modelId="{060A30E0-603A-44EA-8952-5BF98A2C3625}" type="pres">
      <dgm:prSet presAssocID="{3765B479-5FBE-4414-B9D2-85E0F90267A0}" presName="bgRect" presStyleLbl="bgShp" presStyleIdx="2" presStyleCnt="4"/>
      <dgm:spPr/>
    </dgm:pt>
    <dgm:pt modelId="{2C640F86-EDC8-49BC-8DB1-E9B74AB9EF4E}" type="pres">
      <dgm:prSet presAssocID="{3765B479-5FBE-4414-B9D2-85E0F90267A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82689C9E-A4D4-47CB-8E3E-DB3285DA0F9E}" type="pres">
      <dgm:prSet presAssocID="{3765B479-5FBE-4414-B9D2-85E0F90267A0}" presName="spaceRect" presStyleCnt="0"/>
      <dgm:spPr/>
    </dgm:pt>
    <dgm:pt modelId="{845C0533-13AC-4547-8CD9-C60735E31F46}" type="pres">
      <dgm:prSet presAssocID="{3765B479-5FBE-4414-B9D2-85E0F90267A0}" presName="parTx" presStyleLbl="revTx" presStyleIdx="2" presStyleCnt="4">
        <dgm:presLayoutVars>
          <dgm:chMax val="0"/>
          <dgm:chPref val="0"/>
        </dgm:presLayoutVars>
      </dgm:prSet>
      <dgm:spPr/>
    </dgm:pt>
    <dgm:pt modelId="{93EBA174-9916-4F63-92C5-46E43AF816AB}" type="pres">
      <dgm:prSet presAssocID="{FAFF68D5-AAA9-4B46-A628-E1B544C4E515}" presName="sibTrans" presStyleCnt="0"/>
      <dgm:spPr/>
    </dgm:pt>
    <dgm:pt modelId="{71978EBD-0DE9-403F-9617-F0A13CFA95FB}" type="pres">
      <dgm:prSet presAssocID="{5738C5A0-A7CA-498F-AAD5-D741F8DAE135}" presName="compNode" presStyleCnt="0"/>
      <dgm:spPr/>
    </dgm:pt>
    <dgm:pt modelId="{EEBAA968-0F8A-4545-93BC-31ED91E34AEE}" type="pres">
      <dgm:prSet presAssocID="{5738C5A0-A7CA-498F-AAD5-D741F8DAE135}" presName="bgRect" presStyleLbl="bgShp" presStyleIdx="3" presStyleCnt="4"/>
      <dgm:spPr/>
    </dgm:pt>
    <dgm:pt modelId="{6E6C9683-8E09-4320-8718-75340C66EF52}" type="pres">
      <dgm:prSet presAssocID="{5738C5A0-A7CA-498F-AAD5-D741F8DAE13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tistics"/>
        </a:ext>
      </dgm:extLst>
    </dgm:pt>
    <dgm:pt modelId="{245309F0-8ACD-4970-8099-5A1C66C81E1B}" type="pres">
      <dgm:prSet presAssocID="{5738C5A0-A7CA-498F-AAD5-D741F8DAE135}" presName="spaceRect" presStyleCnt="0"/>
      <dgm:spPr/>
    </dgm:pt>
    <dgm:pt modelId="{852721FC-E703-434A-9699-336767B76909}" type="pres">
      <dgm:prSet presAssocID="{5738C5A0-A7CA-498F-AAD5-D741F8DAE135}" presName="parTx" presStyleLbl="revTx" presStyleIdx="3" presStyleCnt="4">
        <dgm:presLayoutVars>
          <dgm:chMax val="0"/>
          <dgm:chPref val="0"/>
        </dgm:presLayoutVars>
      </dgm:prSet>
      <dgm:spPr/>
    </dgm:pt>
  </dgm:ptLst>
  <dgm:cxnLst>
    <dgm:cxn modelId="{ACCEBC2D-524F-4788-BE11-731696656522}" type="presOf" srcId="{04A0F98C-B4F8-412D-91C8-21DAA8C7A035}" destId="{A82F7B6F-0B5E-45D0-AD5A-EF309CC7264A}" srcOrd="0" destOrd="0" presId="urn:microsoft.com/office/officeart/2018/2/layout/IconVerticalSolidList"/>
    <dgm:cxn modelId="{F710A031-F629-44DD-81DD-FF35942D2AEE}" srcId="{F256CAED-88A3-46AD-A6D8-58501108EF0D}" destId="{5738C5A0-A7CA-498F-AAD5-D741F8DAE135}" srcOrd="3" destOrd="0" parTransId="{B1F938AF-CD8B-40C8-80E3-AC3F8D3F80A5}" sibTransId="{E69D9E63-555A-4731-804C-D449D33A7055}"/>
    <dgm:cxn modelId="{6EDDB238-B648-419E-85A9-A815E67811DC}" srcId="{F256CAED-88A3-46AD-A6D8-58501108EF0D}" destId="{AACFDBC8-4BC1-4F72-8F49-C0996326CF91}" srcOrd="1" destOrd="0" parTransId="{98EEC3E8-6119-48E5-A15C-DD194BE8EA3B}" sibTransId="{64C7AD70-B5A4-4F6E-ACD5-0C90B934F88F}"/>
    <dgm:cxn modelId="{BBF66C42-977A-4966-A679-0DAEA739BAA3}" srcId="{F256CAED-88A3-46AD-A6D8-58501108EF0D}" destId="{3765B479-5FBE-4414-B9D2-85E0F90267A0}" srcOrd="2" destOrd="0" parTransId="{95B00ADE-5481-4F0E-BF46-F76C60C12650}" sibTransId="{FAFF68D5-AAA9-4B46-A628-E1B544C4E515}"/>
    <dgm:cxn modelId="{3B702063-8959-40A0-8268-378ABDF7EC90}" srcId="{F256CAED-88A3-46AD-A6D8-58501108EF0D}" destId="{04A0F98C-B4F8-412D-91C8-21DAA8C7A035}" srcOrd="0" destOrd="0" parTransId="{04F19103-B7FE-43EC-B311-99B8DC5A9D9B}" sibTransId="{FE51C11A-AC40-4A09-9F9A-629EBFCEAB13}"/>
    <dgm:cxn modelId="{C914734C-DFD7-471F-B2D5-92E8D54BB34C}" type="presOf" srcId="{AACFDBC8-4BC1-4F72-8F49-C0996326CF91}" destId="{EA5AF532-A5E5-40B4-B40F-B3F756A97D07}" srcOrd="0" destOrd="0" presId="urn:microsoft.com/office/officeart/2018/2/layout/IconVerticalSolidList"/>
    <dgm:cxn modelId="{A521AE73-5C30-47D1-9D8C-31FEA8DADE61}" type="presOf" srcId="{F256CAED-88A3-46AD-A6D8-58501108EF0D}" destId="{F9A5FDB5-D702-48A3-A852-4B25418A727F}" srcOrd="0" destOrd="0" presId="urn:microsoft.com/office/officeart/2018/2/layout/IconVerticalSolidList"/>
    <dgm:cxn modelId="{F5D11B8D-94E6-4E47-85EA-3CE2AFBFF05B}" type="presOf" srcId="{3765B479-5FBE-4414-B9D2-85E0F90267A0}" destId="{845C0533-13AC-4547-8CD9-C60735E31F46}" srcOrd="0" destOrd="0" presId="urn:microsoft.com/office/officeart/2018/2/layout/IconVerticalSolidList"/>
    <dgm:cxn modelId="{65F7B9A4-A9D3-4149-8BBD-C35D11FB31F8}" type="presOf" srcId="{5738C5A0-A7CA-498F-AAD5-D741F8DAE135}" destId="{852721FC-E703-434A-9699-336767B76909}" srcOrd="0" destOrd="0" presId="urn:microsoft.com/office/officeart/2018/2/layout/IconVerticalSolidList"/>
    <dgm:cxn modelId="{9A3E98BD-EC53-475B-9971-A1264F331F91}" type="presParOf" srcId="{F9A5FDB5-D702-48A3-A852-4B25418A727F}" destId="{5A8FA145-D636-423D-BC16-70DC7FD99245}" srcOrd="0" destOrd="0" presId="urn:microsoft.com/office/officeart/2018/2/layout/IconVerticalSolidList"/>
    <dgm:cxn modelId="{63880F17-BF00-44B8-ABAF-355E1E6C5B94}" type="presParOf" srcId="{5A8FA145-D636-423D-BC16-70DC7FD99245}" destId="{40308DD5-69BA-4FF0-AF0D-51286A90DB1B}" srcOrd="0" destOrd="0" presId="urn:microsoft.com/office/officeart/2018/2/layout/IconVerticalSolidList"/>
    <dgm:cxn modelId="{B83AAE50-26C7-4027-8C38-9A5E1A03A6CD}" type="presParOf" srcId="{5A8FA145-D636-423D-BC16-70DC7FD99245}" destId="{47C03CD7-D3B6-4DFC-A1A6-3A3B09189A91}" srcOrd="1" destOrd="0" presId="urn:microsoft.com/office/officeart/2018/2/layout/IconVerticalSolidList"/>
    <dgm:cxn modelId="{12C31DF0-AAA8-4DFC-85AC-DDA5FDB876DD}" type="presParOf" srcId="{5A8FA145-D636-423D-BC16-70DC7FD99245}" destId="{7479FF75-BFB2-4106-974D-4EFFBE9805C2}" srcOrd="2" destOrd="0" presId="urn:microsoft.com/office/officeart/2018/2/layout/IconVerticalSolidList"/>
    <dgm:cxn modelId="{5D56ECB6-183D-4F13-A4C9-8CDE7D5EC2F7}" type="presParOf" srcId="{5A8FA145-D636-423D-BC16-70DC7FD99245}" destId="{A82F7B6F-0B5E-45D0-AD5A-EF309CC7264A}" srcOrd="3" destOrd="0" presId="urn:microsoft.com/office/officeart/2018/2/layout/IconVerticalSolidList"/>
    <dgm:cxn modelId="{36D508DA-A4D6-4B6A-8DFF-761A60974067}" type="presParOf" srcId="{F9A5FDB5-D702-48A3-A852-4B25418A727F}" destId="{C4F1E296-11E5-4718-BC98-19BEED4E29AB}" srcOrd="1" destOrd="0" presId="urn:microsoft.com/office/officeart/2018/2/layout/IconVerticalSolidList"/>
    <dgm:cxn modelId="{8DC3A006-186E-4C2D-A69A-692C4418795D}" type="presParOf" srcId="{F9A5FDB5-D702-48A3-A852-4B25418A727F}" destId="{E7E5A3EE-553E-4112-89E1-80685F8ECBFE}" srcOrd="2" destOrd="0" presId="urn:microsoft.com/office/officeart/2018/2/layout/IconVerticalSolidList"/>
    <dgm:cxn modelId="{CF661EA2-9E0C-4CDC-A5A2-5B35D698BC95}" type="presParOf" srcId="{E7E5A3EE-553E-4112-89E1-80685F8ECBFE}" destId="{491D6C37-2AFB-4270-A462-1ACF333630CB}" srcOrd="0" destOrd="0" presId="urn:microsoft.com/office/officeart/2018/2/layout/IconVerticalSolidList"/>
    <dgm:cxn modelId="{93688187-E017-4A56-A7E1-83A0FE97E6A8}" type="presParOf" srcId="{E7E5A3EE-553E-4112-89E1-80685F8ECBFE}" destId="{4A38A960-F7B8-42EE-B8AD-81D1A5A3CD60}" srcOrd="1" destOrd="0" presId="urn:microsoft.com/office/officeart/2018/2/layout/IconVerticalSolidList"/>
    <dgm:cxn modelId="{D5932130-A27A-4382-AFCE-18A7ACB9B5A5}" type="presParOf" srcId="{E7E5A3EE-553E-4112-89E1-80685F8ECBFE}" destId="{FBE1665F-DCB6-4368-B48C-4E391BADEAE3}" srcOrd="2" destOrd="0" presId="urn:microsoft.com/office/officeart/2018/2/layout/IconVerticalSolidList"/>
    <dgm:cxn modelId="{51BE7BD3-68F5-41B4-8767-313B4569EDCF}" type="presParOf" srcId="{E7E5A3EE-553E-4112-89E1-80685F8ECBFE}" destId="{EA5AF532-A5E5-40B4-B40F-B3F756A97D07}" srcOrd="3" destOrd="0" presId="urn:microsoft.com/office/officeart/2018/2/layout/IconVerticalSolidList"/>
    <dgm:cxn modelId="{DB7C65B9-FE94-4725-9562-1F77ADA4A310}" type="presParOf" srcId="{F9A5FDB5-D702-48A3-A852-4B25418A727F}" destId="{F45411AF-D133-4776-983E-C1B30C3A2EBB}" srcOrd="3" destOrd="0" presId="urn:microsoft.com/office/officeart/2018/2/layout/IconVerticalSolidList"/>
    <dgm:cxn modelId="{FB6BB7C4-D51B-4CA7-B34E-7A46AD5D9AE1}" type="presParOf" srcId="{F9A5FDB5-D702-48A3-A852-4B25418A727F}" destId="{A48E3493-4D6B-44DC-8FED-4005F5CC2C5C}" srcOrd="4" destOrd="0" presId="urn:microsoft.com/office/officeart/2018/2/layout/IconVerticalSolidList"/>
    <dgm:cxn modelId="{DA9433C2-9633-49D4-8308-ECD3385226A6}" type="presParOf" srcId="{A48E3493-4D6B-44DC-8FED-4005F5CC2C5C}" destId="{060A30E0-603A-44EA-8952-5BF98A2C3625}" srcOrd="0" destOrd="0" presId="urn:microsoft.com/office/officeart/2018/2/layout/IconVerticalSolidList"/>
    <dgm:cxn modelId="{6665328D-AE83-4A91-BD41-8613791E2EFD}" type="presParOf" srcId="{A48E3493-4D6B-44DC-8FED-4005F5CC2C5C}" destId="{2C640F86-EDC8-49BC-8DB1-E9B74AB9EF4E}" srcOrd="1" destOrd="0" presId="urn:microsoft.com/office/officeart/2018/2/layout/IconVerticalSolidList"/>
    <dgm:cxn modelId="{BE7ED3FD-B173-4F60-9288-657CCD926FA1}" type="presParOf" srcId="{A48E3493-4D6B-44DC-8FED-4005F5CC2C5C}" destId="{82689C9E-A4D4-47CB-8E3E-DB3285DA0F9E}" srcOrd="2" destOrd="0" presId="urn:microsoft.com/office/officeart/2018/2/layout/IconVerticalSolidList"/>
    <dgm:cxn modelId="{7AECD3D7-9F83-48A1-BEF0-E1587A544B74}" type="presParOf" srcId="{A48E3493-4D6B-44DC-8FED-4005F5CC2C5C}" destId="{845C0533-13AC-4547-8CD9-C60735E31F46}" srcOrd="3" destOrd="0" presId="urn:microsoft.com/office/officeart/2018/2/layout/IconVerticalSolidList"/>
    <dgm:cxn modelId="{A20F3E16-4BAD-4324-992A-74B4DFBFA421}" type="presParOf" srcId="{F9A5FDB5-D702-48A3-A852-4B25418A727F}" destId="{93EBA174-9916-4F63-92C5-46E43AF816AB}" srcOrd="5" destOrd="0" presId="urn:microsoft.com/office/officeart/2018/2/layout/IconVerticalSolidList"/>
    <dgm:cxn modelId="{D09133F2-65E5-4AA8-80B5-05853379E27F}" type="presParOf" srcId="{F9A5FDB5-D702-48A3-A852-4B25418A727F}" destId="{71978EBD-0DE9-403F-9617-F0A13CFA95FB}" srcOrd="6" destOrd="0" presId="urn:microsoft.com/office/officeart/2018/2/layout/IconVerticalSolidList"/>
    <dgm:cxn modelId="{D62F971A-D625-4088-B2D5-CC6EA32B928E}" type="presParOf" srcId="{71978EBD-0DE9-403F-9617-F0A13CFA95FB}" destId="{EEBAA968-0F8A-4545-93BC-31ED91E34AEE}" srcOrd="0" destOrd="0" presId="urn:microsoft.com/office/officeart/2018/2/layout/IconVerticalSolidList"/>
    <dgm:cxn modelId="{F83BB742-36F5-4F72-B64D-DB8252520963}" type="presParOf" srcId="{71978EBD-0DE9-403F-9617-F0A13CFA95FB}" destId="{6E6C9683-8E09-4320-8718-75340C66EF52}" srcOrd="1" destOrd="0" presId="urn:microsoft.com/office/officeart/2018/2/layout/IconVerticalSolidList"/>
    <dgm:cxn modelId="{B4C0B0DF-5A5F-403C-8D86-6EB2C9F53DED}" type="presParOf" srcId="{71978EBD-0DE9-403F-9617-F0A13CFA95FB}" destId="{245309F0-8ACD-4970-8099-5A1C66C81E1B}" srcOrd="2" destOrd="0" presId="urn:microsoft.com/office/officeart/2018/2/layout/IconVerticalSolidList"/>
    <dgm:cxn modelId="{EABB3503-9F7F-4E6C-88BE-55B92E974D1B}" type="presParOf" srcId="{71978EBD-0DE9-403F-9617-F0A13CFA95FB}" destId="{852721FC-E703-434A-9699-336767B7690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256CAED-88A3-46AD-A6D8-58501108EF0D}"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3765B479-5FBE-4414-B9D2-85E0F90267A0}">
      <dgm:prSet/>
      <dgm:spPr/>
      <dgm:t>
        <a:bodyPr/>
        <a:lstStyle/>
        <a:p>
          <a:r>
            <a:rPr lang="en-US" dirty="0"/>
            <a:t>The information collected is believed to be highly accurate, complete, and comprehensive as it was sourced directly from the institutions' official websites</a:t>
          </a:r>
        </a:p>
      </dgm:t>
    </dgm:pt>
    <dgm:pt modelId="{95B00ADE-5481-4F0E-BF46-F76C60C12650}" type="parTrans" cxnId="{BBF66C42-977A-4966-A679-0DAEA739BAA3}">
      <dgm:prSet/>
      <dgm:spPr/>
      <dgm:t>
        <a:bodyPr/>
        <a:lstStyle/>
        <a:p>
          <a:endParaRPr lang="en-CA"/>
        </a:p>
      </dgm:t>
    </dgm:pt>
    <dgm:pt modelId="{FAFF68D5-AAA9-4B46-A628-E1B544C4E515}" type="sibTrans" cxnId="{BBF66C42-977A-4966-A679-0DAEA739BAA3}">
      <dgm:prSet/>
      <dgm:spPr/>
      <dgm:t>
        <a:bodyPr/>
        <a:lstStyle/>
        <a:p>
          <a:endParaRPr lang="en-CA"/>
        </a:p>
      </dgm:t>
    </dgm:pt>
    <dgm:pt modelId="{04A0F98C-B4F8-412D-91C8-21DAA8C7A035}">
      <dgm:prSet/>
      <dgm:spPr/>
      <dgm:t>
        <a:bodyPr/>
        <a:lstStyle/>
        <a:p>
          <a:r>
            <a:rPr lang="en-US" dirty="0"/>
            <a:t>The data collected for Ten universities and colleges contains information required for university application process. (ID, Program Level, Program Name, School Name, Location, Tuition Fees, Application Fees, University Page).</a:t>
          </a:r>
        </a:p>
      </dgm:t>
    </dgm:pt>
    <dgm:pt modelId="{04F19103-B7FE-43EC-B311-99B8DC5A9D9B}" type="parTrans" cxnId="{3B702063-8959-40A0-8268-378ABDF7EC90}">
      <dgm:prSet/>
      <dgm:spPr/>
      <dgm:t>
        <a:bodyPr/>
        <a:lstStyle/>
        <a:p>
          <a:endParaRPr lang="en-CA"/>
        </a:p>
      </dgm:t>
    </dgm:pt>
    <dgm:pt modelId="{FE51C11A-AC40-4A09-9F9A-629EBFCEAB13}" type="sibTrans" cxnId="{3B702063-8959-40A0-8268-378ABDF7EC90}">
      <dgm:prSet/>
      <dgm:spPr/>
      <dgm:t>
        <a:bodyPr/>
        <a:lstStyle/>
        <a:p>
          <a:endParaRPr lang="en-CA"/>
        </a:p>
      </dgm:t>
    </dgm:pt>
    <dgm:pt modelId="{AACFDBC8-4BC1-4F72-8F49-C0996326CF91}">
      <dgm:prSet/>
      <dgm:spPr/>
      <dgm:t>
        <a:bodyPr/>
        <a:lstStyle/>
        <a:p>
          <a:r>
            <a:rPr lang="en-US" dirty="0"/>
            <a:t>The data also contains the application URL, which makes it simple to acquire additional specific information about each program</a:t>
          </a:r>
        </a:p>
      </dgm:t>
    </dgm:pt>
    <dgm:pt modelId="{98EEC3E8-6119-48E5-A15C-DD194BE8EA3B}" type="parTrans" cxnId="{6EDDB238-B648-419E-85A9-A815E67811DC}">
      <dgm:prSet/>
      <dgm:spPr/>
      <dgm:t>
        <a:bodyPr/>
        <a:lstStyle/>
        <a:p>
          <a:endParaRPr lang="en-CA"/>
        </a:p>
      </dgm:t>
    </dgm:pt>
    <dgm:pt modelId="{64C7AD70-B5A4-4F6E-ACD5-0C90B934F88F}" type="sibTrans" cxnId="{6EDDB238-B648-419E-85A9-A815E67811DC}">
      <dgm:prSet/>
      <dgm:spPr/>
      <dgm:t>
        <a:bodyPr/>
        <a:lstStyle/>
        <a:p>
          <a:endParaRPr lang="en-CA"/>
        </a:p>
      </dgm:t>
    </dgm:pt>
    <dgm:pt modelId="{BE03BC28-AD17-4BB0-BB94-A0F9525DCB51}" type="pres">
      <dgm:prSet presAssocID="{F256CAED-88A3-46AD-A6D8-58501108EF0D}" presName="diagram" presStyleCnt="0">
        <dgm:presLayoutVars>
          <dgm:dir/>
          <dgm:resizeHandles val="exact"/>
        </dgm:presLayoutVars>
      </dgm:prSet>
      <dgm:spPr/>
    </dgm:pt>
    <dgm:pt modelId="{03F1D5B1-21D9-41F7-BA31-316BB453543F}" type="pres">
      <dgm:prSet presAssocID="{04A0F98C-B4F8-412D-91C8-21DAA8C7A035}" presName="node" presStyleLbl="node1" presStyleIdx="0" presStyleCnt="3" custScaleX="112768" custScaleY="113304">
        <dgm:presLayoutVars>
          <dgm:bulletEnabled val="1"/>
        </dgm:presLayoutVars>
      </dgm:prSet>
      <dgm:spPr/>
    </dgm:pt>
    <dgm:pt modelId="{513A4AD4-A2AD-4EED-A2BA-2B56824E87C4}" type="pres">
      <dgm:prSet presAssocID="{FE51C11A-AC40-4A09-9F9A-629EBFCEAB13}" presName="sibTrans" presStyleCnt="0"/>
      <dgm:spPr/>
    </dgm:pt>
    <dgm:pt modelId="{C760EC5A-86CC-4B95-9CA9-B2943382E1E8}" type="pres">
      <dgm:prSet presAssocID="{AACFDBC8-4BC1-4F72-8F49-C0996326CF91}" presName="node" presStyleLbl="node1" presStyleIdx="1" presStyleCnt="3" custScaleX="108297" custScaleY="110944">
        <dgm:presLayoutVars>
          <dgm:bulletEnabled val="1"/>
        </dgm:presLayoutVars>
      </dgm:prSet>
      <dgm:spPr/>
    </dgm:pt>
    <dgm:pt modelId="{B1D9626D-F31F-4F92-9B0A-66B2202AB184}" type="pres">
      <dgm:prSet presAssocID="{64C7AD70-B5A4-4F6E-ACD5-0C90B934F88F}" presName="sibTrans" presStyleCnt="0"/>
      <dgm:spPr/>
    </dgm:pt>
    <dgm:pt modelId="{580D3F1E-2CC4-4A83-8A78-60E01E7D3573}" type="pres">
      <dgm:prSet presAssocID="{3765B479-5FBE-4414-B9D2-85E0F90267A0}" presName="node" presStyleLbl="node1" presStyleIdx="2" presStyleCnt="3" custScaleX="109722" custScaleY="115986">
        <dgm:presLayoutVars>
          <dgm:bulletEnabled val="1"/>
        </dgm:presLayoutVars>
      </dgm:prSet>
      <dgm:spPr/>
    </dgm:pt>
  </dgm:ptLst>
  <dgm:cxnLst>
    <dgm:cxn modelId="{D72B8210-64E5-43F9-A5F1-6182198441A2}" type="presOf" srcId="{F256CAED-88A3-46AD-A6D8-58501108EF0D}" destId="{BE03BC28-AD17-4BB0-BB94-A0F9525DCB51}" srcOrd="0" destOrd="0" presId="urn:microsoft.com/office/officeart/2005/8/layout/default"/>
    <dgm:cxn modelId="{88928526-039F-4764-B49E-1AF7E3AA7C2E}" type="presOf" srcId="{04A0F98C-B4F8-412D-91C8-21DAA8C7A035}" destId="{03F1D5B1-21D9-41F7-BA31-316BB453543F}" srcOrd="0" destOrd="0" presId="urn:microsoft.com/office/officeart/2005/8/layout/default"/>
    <dgm:cxn modelId="{6EDDB238-B648-419E-85A9-A815E67811DC}" srcId="{F256CAED-88A3-46AD-A6D8-58501108EF0D}" destId="{AACFDBC8-4BC1-4F72-8F49-C0996326CF91}" srcOrd="1" destOrd="0" parTransId="{98EEC3E8-6119-48E5-A15C-DD194BE8EA3B}" sibTransId="{64C7AD70-B5A4-4F6E-ACD5-0C90B934F88F}"/>
    <dgm:cxn modelId="{BBF66C42-977A-4966-A679-0DAEA739BAA3}" srcId="{F256CAED-88A3-46AD-A6D8-58501108EF0D}" destId="{3765B479-5FBE-4414-B9D2-85E0F90267A0}" srcOrd="2" destOrd="0" parTransId="{95B00ADE-5481-4F0E-BF46-F76C60C12650}" sibTransId="{FAFF68D5-AAA9-4B46-A628-E1B544C4E515}"/>
    <dgm:cxn modelId="{3B702063-8959-40A0-8268-378ABDF7EC90}" srcId="{F256CAED-88A3-46AD-A6D8-58501108EF0D}" destId="{04A0F98C-B4F8-412D-91C8-21DAA8C7A035}" srcOrd="0" destOrd="0" parTransId="{04F19103-B7FE-43EC-B311-99B8DC5A9D9B}" sibTransId="{FE51C11A-AC40-4A09-9F9A-629EBFCEAB13}"/>
    <dgm:cxn modelId="{A92D2387-3C9D-49A0-9DD6-FC53A0E2323E}" type="presOf" srcId="{AACFDBC8-4BC1-4F72-8F49-C0996326CF91}" destId="{C760EC5A-86CC-4B95-9CA9-B2943382E1E8}" srcOrd="0" destOrd="0" presId="urn:microsoft.com/office/officeart/2005/8/layout/default"/>
    <dgm:cxn modelId="{07C14E9E-A190-4F2C-BB9E-79D88A87D2EC}" type="presOf" srcId="{3765B479-5FBE-4414-B9D2-85E0F90267A0}" destId="{580D3F1E-2CC4-4A83-8A78-60E01E7D3573}" srcOrd="0" destOrd="0" presId="urn:microsoft.com/office/officeart/2005/8/layout/default"/>
    <dgm:cxn modelId="{3DD7FB94-7CA1-4C34-B95E-4376FC5EADE1}" type="presParOf" srcId="{BE03BC28-AD17-4BB0-BB94-A0F9525DCB51}" destId="{03F1D5B1-21D9-41F7-BA31-316BB453543F}" srcOrd="0" destOrd="0" presId="urn:microsoft.com/office/officeart/2005/8/layout/default"/>
    <dgm:cxn modelId="{B175D467-FE99-4D32-9D57-D81D9945F1A9}" type="presParOf" srcId="{BE03BC28-AD17-4BB0-BB94-A0F9525DCB51}" destId="{513A4AD4-A2AD-4EED-A2BA-2B56824E87C4}" srcOrd="1" destOrd="0" presId="urn:microsoft.com/office/officeart/2005/8/layout/default"/>
    <dgm:cxn modelId="{5C3C5B72-1E65-4F93-84B6-B6C163EC6DCF}" type="presParOf" srcId="{BE03BC28-AD17-4BB0-BB94-A0F9525DCB51}" destId="{C760EC5A-86CC-4B95-9CA9-B2943382E1E8}" srcOrd="2" destOrd="0" presId="urn:microsoft.com/office/officeart/2005/8/layout/default"/>
    <dgm:cxn modelId="{7BBDB997-71A0-4A6D-946D-ABBF2B40EB06}" type="presParOf" srcId="{BE03BC28-AD17-4BB0-BB94-A0F9525DCB51}" destId="{B1D9626D-F31F-4F92-9B0A-66B2202AB184}" srcOrd="3" destOrd="0" presId="urn:microsoft.com/office/officeart/2005/8/layout/default"/>
    <dgm:cxn modelId="{53FE0C59-E923-4431-A1E5-8606DEA7B34C}" type="presParOf" srcId="{BE03BC28-AD17-4BB0-BB94-A0F9525DCB51}" destId="{580D3F1E-2CC4-4A83-8A78-60E01E7D3573}"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256CAED-88A3-46AD-A6D8-58501108EF0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4A0F98C-B4F8-412D-91C8-21DAA8C7A035}">
      <dgm:prSet/>
      <dgm:spPr/>
      <dgm:t>
        <a:bodyPr/>
        <a:lstStyle/>
        <a:p>
          <a:pPr>
            <a:lnSpc>
              <a:spcPct val="100000"/>
            </a:lnSpc>
          </a:pPr>
          <a:r>
            <a:rPr lang="en-US" dirty="0"/>
            <a:t>Post manual collection of data, it was cleaned in excel and selected columns will be used to train the ML models for project.</a:t>
          </a:r>
        </a:p>
      </dgm:t>
    </dgm:pt>
    <dgm:pt modelId="{04F19103-B7FE-43EC-B311-99B8DC5A9D9B}" type="parTrans" cxnId="{3B702063-8959-40A0-8268-378ABDF7EC90}">
      <dgm:prSet/>
      <dgm:spPr/>
      <dgm:t>
        <a:bodyPr/>
        <a:lstStyle/>
        <a:p>
          <a:endParaRPr lang="en-CA"/>
        </a:p>
      </dgm:t>
    </dgm:pt>
    <dgm:pt modelId="{FE51C11A-AC40-4A09-9F9A-629EBFCEAB13}" type="sibTrans" cxnId="{3B702063-8959-40A0-8268-378ABDF7EC90}">
      <dgm:prSet/>
      <dgm:spPr/>
      <dgm:t>
        <a:bodyPr/>
        <a:lstStyle/>
        <a:p>
          <a:endParaRPr lang="en-CA"/>
        </a:p>
      </dgm:t>
    </dgm:pt>
    <dgm:pt modelId="{F9A5FDB5-D702-48A3-A852-4B25418A727F}" type="pres">
      <dgm:prSet presAssocID="{F256CAED-88A3-46AD-A6D8-58501108EF0D}" presName="root" presStyleCnt="0">
        <dgm:presLayoutVars>
          <dgm:dir/>
          <dgm:resizeHandles val="exact"/>
        </dgm:presLayoutVars>
      </dgm:prSet>
      <dgm:spPr/>
    </dgm:pt>
    <dgm:pt modelId="{5A8FA145-D636-423D-BC16-70DC7FD99245}" type="pres">
      <dgm:prSet presAssocID="{04A0F98C-B4F8-412D-91C8-21DAA8C7A035}" presName="compNode" presStyleCnt="0"/>
      <dgm:spPr/>
    </dgm:pt>
    <dgm:pt modelId="{40308DD5-69BA-4FF0-AF0D-51286A90DB1B}" type="pres">
      <dgm:prSet presAssocID="{04A0F98C-B4F8-412D-91C8-21DAA8C7A035}" presName="bgRect" presStyleLbl="bgShp" presStyleIdx="0" presStyleCnt="1"/>
      <dgm:spPr/>
    </dgm:pt>
    <dgm:pt modelId="{47C03CD7-D3B6-4DFC-A1A6-3A3B09189A91}" type="pres">
      <dgm:prSet presAssocID="{04A0F98C-B4F8-412D-91C8-21DAA8C7A035}"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a:ext>
      </dgm:extLst>
    </dgm:pt>
    <dgm:pt modelId="{7479FF75-BFB2-4106-974D-4EFFBE9805C2}" type="pres">
      <dgm:prSet presAssocID="{04A0F98C-B4F8-412D-91C8-21DAA8C7A035}" presName="spaceRect" presStyleCnt="0"/>
      <dgm:spPr/>
    </dgm:pt>
    <dgm:pt modelId="{A82F7B6F-0B5E-45D0-AD5A-EF309CC7264A}" type="pres">
      <dgm:prSet presAssocID="{04A0F98C-B4F8-412D-91C8-21DAA8C7A035}" presName="parTx" presStyleLbl="revTx" presStyleIdx="0" presStyleCnt="1" custLinFactNeighborX="-5184">
        <dgm:presLayoutVars>
          <dgm:chMax val="0"/>
          <dgm:chPref val="0"/>
        </dgm:presLayoutVars>
      </dgm:prSet>
      <dgm:spPr/>
    </dgm:pt>
  </dgm:ptLst>
  <dgm:cxnLst>
    <dgm:cxn modelId="{ACCEBC2D-524F-4788-BE11-731696656522}" type="presOf" srcId="{04A0F98C-B4F8-412D-91C8-21DAA8C7A035}" destId="{A82F7B6F-0B5E-45D0-AD5A-EF309CC7264A}" srcOrd="0" destOrd="0" presId="urn:microsoft.com/office/officeart/2018/2/layout/IconVerticalSolidList"/>
    <dgm:cxn modelId="{3B702063-8959-40A0-8268-378ABDF7EC90}" srcId="{F256CAED-88A3-46AD-A6D8-58501108EF0D}" destId="{04A0F98C-B4F8-412D-91C8-21DAA8C7A035}" srcOrd="0" destOrd="0" parTransId="{04F19103-B7FE-43EC-B311-99B8DC5A9D9B}" sibTransId="{FE51C11A-AC40-4A09-9F9A-629EBFCEAB13}"/>
    <dgm:cxn modelId="{A521AE73-5C30-47D1-9D8C-31FEA8DADE61}" type="presOf" srcId="{F256CAED-88A3-46AD-A6D8-58501108EF0D}" destId="{F9A5FDB5-D702-48A3-A852-4B25418A727F}" srcOrd="0" destOrd="0" presId="urn:microsoft.com/office/officeart/2018/2/layout/IconVerticalSolidList"/>
    <dgm:cxn modelId="{9A3E98BD-EC53-475B-9971-A1264F331F91}" type="presParOf" srcId="{F9A5FDB5-D702-48A3-A852-4B25418A727F}" destId="{5A8FA145-D636-423D-BC16-70DC7FD99245}" srcOrd="0" destOrd="0" presId="urn:microsoft.com/office/officeart/2018/2/layout/IconVerticalSolidList"/>
    <dgm:cxn modelId="{63880F17-BF00-44B8-ABAF-355E1E6C5B94}" type="presParOf" srcId="{5A8FA145-D636-423D-BC16-70DC7FD99245}" destId="{40308DD5-69BA-4FF0-AF0D-51286A90DB1B}" srcOrd="0" destOrd="0" presId="urn:microsoft.com/office/officeart/2018/2/layout/IconVerticalSolidList"/>
    <dgm:cxn modelId="{B83AAE50-26C7-4027-8C38-9A5E1A03A6CD}" type="presParOf" srcId="{5A8FA145-D636-423D-BC16-70DC7FD99245}" destId="{47C03CD7-D3B6-4DFC-A1A6-3A3B09189A91}" srcOrd="1" destOrd="0" presId="urn:microsoft.com/office/officeart/2018/2/layout/IconVerticalSolidList"/>
    <dgm:cxn modelId="{12C31DF0-AAA8-4DFC-85AC-DDA5FDB876DD}" type="presParOf" srcId="{5A8FA145-D636-423D-BC16-70DC7FD99245}" destId="{7479FF75-BFB2-4106-974D-4EFFBE9805C2}" srcOrd="2" destOrd="0" presId="urn:microsoft.com/office/officeart/2018/2/layout/IconVerticalSolidList"/>
    <dgm:cxn modelId="{5D56ECB6-183D-4F13-A4C9-8CDE7D5EC2F7}" type="presParOf" srcId="{5A8FA145-D636-423D-BC16-70DC7FD99245}" destId="{A82F7B6F-0B5E-45D0-AD5A-EF309CC7264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DF4040-B852-41C9-9A48-C577D848AF7B}">
      <dsp:nvSpPr>
        <dsp:cNvPr id="0" name=""/>
        <dsp:cNvSpPr/>
      </dsp:nvSpPr>
      <dsp:spPr>
        <a:xfrm>
          <a:off x="0" y="0"/>
          <a:ext cx="626364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B26EC9-EBC7-4A1E-B31D-30E28661DEBA}">
      <dsp:nvSpPr>
        <dsp:cNvPr id="0" name=""/>
        <dsp:cNvSpPr/>
      </dsp:nvSpPr>
      <dsp:spPr>
        <a:xfrm>
          <a:off x="0" y="0"/>
          <a:ext cx="6263640" cy="1376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10" tIns="156210" rIns="156210" bIns="156210" numCol="1" spcCol="1270" anchor="t" anchorCtr="0">
          <a:noAutofit/>
        </a:bodyPr>
        <a:lstStyle/>
        <a:p>
          <a:pPr marL="0" lvl="0" indent="0" algn="l" defTabSz="1822450">
            <a:lnSpc>
              <a:spcPct val="90000"/>
            </a:lnSpc>
            <a:spcBef>
              <a:spcPct val="0"/>
            </a:spcBef>
            <a:spcAft>
              <a:spcPct val="35000"/>
            </a:spcAft>
            <a:buNone/>
          </a:pPr>
          <a:r>
            <a:rPr lang="en-US" sz="4100" b="0" kern="1200" dirty="0"/>
            <a:t>Tanmay Daulatwal – 798588</a:t>
          </a:r>
        </a:p>
      </dsp:txBody>
      <dsp:txXfrm>
        <a:off x="0" y="0"/>
        <a:ext cx="6263640" cy="1376171"/>
      </dsp:txXfrm>
    </dsp:sp>
    <dsp:sp modelId="{AE47AA0A-8B38-4DE3-ACE1-D3D5F7E4F1B5}">
      <dsp:nvSpPr>
        <dsp:cNvPr id="0" name=""/>
        <dsp:cNvSpPr/>
      </dsp:nvSpPr>
      <dsp:spPr>
        <a:xfrm>
          <a:off x="0" y="1376171"/>
          <a:ext cx="626364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20952D-174A-4982-B945-12095184488F}">
      <dsp:nvSpPr>
        <dsp:cNvPr id="0" name=""/>
        <dsp:cNvSpPr/>
      </dsp:nvSpPr>
      <dsp:spPr>
        <a:xfrm>
          <a:off x="0" y="1376171"/>
          <a:ext cx="6263640" cy="1376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10" tIns="156210" rIns="156210" bIns="156210" numCol="1" spcCol="1270" anchor="t" anchorCtr="0">
          <a:noAutofit/>
        </a:bodyPr>
        <a:lstStyle/>
        <a:p>
          <a:pPr marL="0" lvl="0" indent="0" algn="l" defTabSz="1822450">
            <a:lnSpc>
              <a:spcPct val="90000"/>
            </a:lnSpc>
            <a:spcBef>
              <a:spcPct val="0"/>
            </a:spcBef>
            <a:spcAft>
              <a:spcPct val="35000"/>
            </a:spcAft>
            <a:buNone/>
          </a:pPr>
          <a:r>
            <a:rPr lang="en-US" sz="4100" b="0" kern="1200" dirty="0"/>
            <a:t>NIREN PATEL – 794177</a:t>
          </a:r>
        </a:p>
      </dsp:txBody>
      <dsp:txXfrm>
        <a:off x="0" y="1376171"/>
        <a:ext cx="6263640" cy="1376171"/>
      </dsp:txXfrm>
    </dsp:sp>
    <dsp:sp modelId="{BB5F27E7-A482-47BE-BBB8-F32ABF2E1523}">
      <dsp:nvSpPr>
        <dsp:cNvPr id="0" name=""/>
        <dsp:cNvSpPr/>
      </dsp:nvSpPr>
      <dsp:spPr>
        <a:xfrm>
          <a:off x="0" y="2752343"/>
          <a:ext cx="626364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2B2312-5E85-4D44-AB7B-315446853778}">
      <dsp:nvSpPr>
        <dsp:cNvPr id="0" name=""/>
        <dsp:cNvSpPr/>
      </dsp:nvSpPr>
      <dsp:spPr>
        <a:xfrm>
          <a:off x="0" y="2752343"/>
          <a:ext cx="6263640" cy="1376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10" tIns="156210" rIns="156210" bIns="156210" numCol="1" spcCol="1270" anchor="t" anchorCtr="0">
          <a:noAutofit/>
        </a:bodyPr>
        <a:lstStyle/>
        <a:p>
          <a:pPr marL="0" lvl="0" indent="0" algn="l" defTabSz="1822450">
            <a:lnSpc>
              <a:spcPct val="90000"/>
            </a:lnSpc>
            <a:spcBef>
              <a:spcPct val="0"/>
            </a:spcBef>
            <a:spcAft>
              <a:spcPct val="35000"/>
            </a:spcAft>
            <a:buNone/>
          </a:pPr>
          <a:r>
            <a:rPr lang="en-US" sz="4100" b="0" kern="1200" dirty="0"/>
            <a:t>Shashank Tripathi – 789803</a:t>
          </a:r>
        </a:p>
      </dsp:txBody>
      <dsp:txXfrm>
        <a:off x="0" y="2752343"/>
        <a:ext cx="6263640" cy="1376171"/>
      </dsp:txXfrm>
    </dsp:sp>
    <dsp:sp modelId="{38CEA1F9-F1BF-44AD-B902-9B6D06076766}">
      <dsp:nvSpPr>
        <dsp:cNvPr id="0" name=""/>
        <dsp:cNvSpPr/>
      </dsp:nvSpPr>
      <dsp:spPr>
        <a:xfrm>
          <a:off x="0" y="4128515"/>
          <a:ext cx="626364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B4303E-9346-4D9C-A8B5-30EB652B36FA}">
      <dsp:nvSpPr>
        <dsp:cNvPr id="0" name=""/>
        <dsp:cNvSpPr/>
      </dsp:nvSpPr>
      <dsp:spPr>
        <a:xfrm>
          <a:off x="0" y="4128515"/>
          <a:ext cx="6263640" cy="1376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10" tIns="156210" rIns="156210" bIns="156210" numCol="1" spcCol="1270" anchor="t" anchorCtr="0">
          <a:noAutofit/>
        </a:bodyPr>
        <a:lstStyle/>
        <a:p>
          <a:pPr marL="0" lvl="0" indent="0" algn="l" defTabSz="1822450">
            <a:lnSpc>
              <a:spcPct val="90000"/>
            </a:lnSpc>
            <a:spcBef>
              <a:spcPct val="0"/>
            </a:spcBef>
            <a:spcAft>
              <a:spcPct val="35000"/>
            </a:spcAft>
            <a:buNone/>
          </a:pPr>
          <a:r>
            <a:rPr lang="en-US" sz="4100" b="0" kern="1200" dirty="0"/>
            <a:t>Nitin Singh Rana - 770080</a:t>
          </a:r>
        </a:p>
      </dsp:txBody>
      <dsp:txXfrm>
        <a:off x="0" y="4128515"/>
        <a:ext cx="6263640" cy="13761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749F26-7DE4-4A6D-A9BA-B13DCDC446BF}">
      <dsp:nvSpPr>
        <dsp:cNvPr id="0" name=""/>
        <dsp:cNvSpPr/>
      </dsp:nvSpPr>
      <dsp:spPr>
        <a:xfrm>
          <a:off x="509764" y="44022"/>
          <a:ext cx="636917" cy="63691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FE759A-3FB7-4DCB-807A-B4C84C390D08}">
      <dsp:nvSpPr>
        <dsp:cNvPr id="0" name=""/>
        <dsp:cNvSpPr/>
      </dsp:nvSpPr>
      <dsp:spPr>
        <a:xfrm>
          <a:off x="643517" y="177774"/>
          <a:ext cx="369411" cy="3694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D09DE4-C378-4C2A-BC98-1B0E04F392F3}">
      <dsp:nvSpPr>
        <dsp:cNvPr id="0" name=""/>
        <dsp:cNvSpPr/>
      </dsp:nvSpPr>
      <dsp:spPr>
        <a:xfrm>
          <a:off x="1283163" y="44022"/>
          <a:ext cx="1501304" cy="636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Problem Statement</a:t>
          </a:r>
        </a:p>
      </dsp:txBody>
      <dsp:txXfrm>
        <a:off x="1283163" y="44022"/>
        <a:ext cx="1501304" cy="636917"/>
      </dsp:txXfrm>
    </dsp:sp>
    <dsp:sp modelId="{D570EDD4-1D35-4173-9EB7-C4A11D113C7C}">
      <dsp:nvSpPr>
        <dsp:cNvPr id="0" name=""/>
        <dsp:cNvSpPr/>
      </dsp:nvSpPr>
      <dsp:spPr>
        <a:xfrm>
          <a:off x="3046059" y="44022"/>
          <a:ext cx="636917" cy="636917"/>
        </a:xfrm>
        <a:prstGeom prst="ellipse">
          <a:avLst/>
        </a:prstGeom>
        <a:solidFill>
          <a:schemeClr val="accent2">
            <a:hueOff val="-242561"/>
            <a:satOff val="-13988"/>
            <a:lumOff val="1438"/>
            <a:alphaOff val="0"/>
          </a:schemeClr>
        </a:solidFill>
        <a:ln>
          <a:noFill/>
        </a:ln>
        <a:effectLst/>
      </dsp:spPr>
      <dsp:style>
        <a:lnRef idx="0">
          <a:scrgbClr r="0" g="0" b="0"/>
        </a:lnRef>
        <a:fillRef idx="1">
          <a:scrgbClr r="0" g="0" b="0"/>
        </a:fillRef>
        <a:effectRef idx="0">
          <a:scrgbClr r="0" g="0" b="0"/>
        </a:effectRef>
        <a:fontRef idx="minor"/>
      </dsp:style>
    </dsp:sp>
    <dsp:sp modelId="{78E5519D-3A6A-4E4E-A678-CFA43F9714D8}">
      <dsp:nvSpPr>
        <dsp:cNvPr id="0" name=""/>
        <dsp:cNvSpPr/>
      </dsp:nvSpPr>
      <dsp:spPr>
        <a:xfrm>
          <a:off x="3179812" y="177774"/>
          <a:ext cx="369411" cy="3694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9AA985-45B9-41E8-BDC2-3D4A5A09F339}">
      <dsp:nvSpPr>
        <dsp:cNvPr id="0" name=""/>
        <dsp:cNvSpPr/>
      </dsp:nvSpPr>
      <dsp:spPr>
        <a:xfrm>
          <a:off x="3819458" y="44022"/>
          <a:ext cx="1501304" cy="636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Research Questions / Objectives</a:t>
          </a:r>
        </a:p>
      </dsp:txBody>
      <dsp:txXfrm>
        <a:off x="3819458" y="44022"/>
        <a:ext cx="1501304" cy="636917"/>
      </dsp:txXfrm>
    </dsp:sp>
    <dsp:sp modelId="{01B135EC-7C1C-4FA5-A43E-B65272AC4E55}">
      <dsp:nvSpPr>
        <dsp:cNvPr id="0" name=""/>
        <dsp:cNvSpPr/>
      </dsp:nvSpPr>
      <dsp:spPr>
        <a:xfrm>
          <a:off x="509764" y="1595370"/>
          <a:ext cx="636917" cy="636917"/>
        </a:xfrm>
        <a:prstGeom prst="ellipse">
          <a:avLst/>
        </a:prstGeom>
        <a:solidFill>
          <a:schemeClr val="accent2">
            <a:hueOff val="-485121"/>
            <a:satOff val="-27976"/>
            <a:lumOff val="2876"/>
            <a:alphaOff val="0"/>
          </a:schemeClr>
        </a:solidFill>
        <a:ln>
          <a:noFill/>
        </a:ln>
        <a:effectLst/>
      </dsp:spPr>
      <dsp:style>
        <a:lnRef idx="0">
          <a:scrgbClr r="0" g="0" b="0"/>
        </a:lnRef>
        <a:fillRef idx="1">
          <a:scrgbClr r="0" g="0" b="0"/>
        </a:fillRef>
        <a:effectRef idx="0">
          <a:scrgbClr r="0" g="0" b="0"/>
        </a:effectRef>
        <a:fontRef idx="minor"/>
      </dsp:style>
    </dsp:sp>
    <dsp:sp modelId="{E2862D2A-625C-42B2-BFE4-75E70A34CE3C}">
      <dsp:nvSpPr>
        <dsp:cNvPr id="0" name=""/>
        <dsp:cNvSpPr/>
      </dsp:nvSpPr>
      <dsp:spPr>
        <a:xfrm>
          <a:off x="643517" y="1729122"/>
          <a:ext cx="369411" cy="3694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98C60B-6D19-4055-AC24-50504B8442B5}">
      <dsp:nvSpPr>
        <dsp:cNvPr id="0" name=""/>
        <dsp:cNvSpPr/>
      </dsp:nvSpPr>
      <dsp:spPr>
        <a:xfrm>
          <a:off x="1283163" y="1595370"/>
          <a:ext cx="1501304" cy="636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Dataset Information</a:t>
          </a:r>
        </a:p>
      </dsp:txBody>
      <dsp:txXfrm>
        <a:off x="1283163" y="1595370"/>
        <a:ext cx="1501304" cy="636917"/>
      </dsp:txXfrm>
    </dsp:sp>
    <dsp:sp modelId="{069749D6-ADDA-4CB7-91E8-EFBE80C2DC66}">
      <dsp:nvSpPr>
        <dsp:cNvPr id="0" name=""/>
        <dsp:cNvSpPr/>
      </dsp:nvSpPr>
      <dsp:spPr>
        <a:xfrm>
          <a:off x="3046059" y="1595370"/>
          <a:ext cx="636917" cy="636917"/>
        </a:xfrm>
        <a:prstGeom prst="ellipse">
          <a:avLst/>
        </a:prstGeom>
        <a:solidFill>
          <a:schemeClr val="accent2">
            <a:hueOff val="-727682"/>
            <a:satOff val="-41964"/>
            <a:lumOff val="4314"/>
            <a:alphaOff val="0"/>
          </a:schemeClr>
        </a:solidFill>
        <a:ln>
          <a:noFill/>
        </a:ln>
        <a:effectLst/>
      </dsp:spPr>
      <dsp:style>
        <a:lnRef idx="0">
          <a:scrgbClr r="0" g="0" b="0"/>
        </a:lnRef>
        <a:fillRef idx="1">
          <a:scrgbClr r="0" g="0" b="0"/>
        </a:fillRef>
        <a:effectRef idx="0">
          <a:scrgbClr r="0" g="0" b="0"/>
        </a:effectRef>
        <a:fontRef idx="minor"/>
      </dsp:style>
    </dsp:sp>
    <dsp:sp modelId="{DFA6DF03-3FAD-43A4-B22A-3891BD681D71}">
      <dsp:nvSpPr>
        <dsp:cNvPr id="0" name=""/>
        <dsp:cNvSpPr/>
      </dsp:nvSpPr>
      <dsp:spPr>
        <a:xfrm>
          <a:off x="3179812" y="1729122"/>
          <a:ext cx="369411" cy="36941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E5DD039-0A1E-49B4-B676-D0412154FF34}">
      <dsp:nvSpPr>
        <dsp:cNvPr id="0" name=""/>
        <dsp:cNvSpPr/>
      </dsp:nvSpPr>
      <dsp:spPr>
        <a:xfrm>
          <a:off x="3819458" y="1595370"/>
          <a:ext cx="1501304" cy="636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t>Preprocessing data</a:t>
          </a:r>
        </a:p>
      </dsp:txBody>
      <dsp:txXfrm>
        <a:off x="3819458" y="1595370"/>
        <a:ext cx="1501304" cy="636917"/>
      </dsp:txXfrm>
    </dsp:sp>
    <dsp:sp modelId="{CCA85913-3A9F-4531-B8D4-6C4F2AC3D3D0}">
      <dsp:nvSpPr>
        <dsp:cNvPr id="0" name=""/>
        <dsp:cNvSpPr/>
      </dsp:nvSpPr>
      <dsp:spPr>
        <a:xfrm>
          <a:off x="509764" y="3146718"/>
          <a:ext cx="636917" cy="636917"/>
        </a:xfrm>
        <a:prstGeom prst="ellipse">
          <a:avLst/>
        </a:prstGeom>
        <a:solidFill>
          <a:schemeClr val="accent2">
            <a:hueOff val="-970242"/>
            <a:satOff val="-55952"/>
            <a:lumOff val="5752"/>
            <a:alphaOff val="0"/>
          </a:schemeClr>
        </a:solidFill>
        <a:ln>
          <a:noFill/>
        </a:ln>
        <a:effectLst/>
      </dsp:spPr>
      <dsp:style>
        <a:lnRef idx="0">
          <a:scrgbClr r="0" g="0" b="0"/>
        </a:lnRef>
        <a:fillRef idx="1">
          <a:scrgbClr r="0" g="0" b="0"/>
        </a:fillRef>
        <a:effectRef idx="0">
          <a:scrgbClr r="0" g="0" b="0"/>
        </a:effectRef>
        <a:fontRef idx="minor"/>
      </dsp:style>
    </dsp:sp>
    <dsp:sp modelId="{EA592E3E-63FC-4E54-B99A-FB4217388EDB}">
      <dsp:nvSpPr>
        <dsp:cNvPr id="0" name=""/>
        <dsp:cNvSpPr/>
      </dsp:nvSpPr>
      <dsp:spPr>
        <a:xfrm>
          <a:off x="643517" y="3280471"/>
          <a:ext cx="369411" cy="36941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8CD1A1-01CF-4CB5-B901-04693C9388F3}">
      <dsp:nvSpPr>
        <dsp:cNvPr id="0" name=""/>
        <dsp:cNvSpPr/>
      </dsp:nvSpPr>
      <dsp:spPr>
        <a:xfrm>
          <a:off x="1283163" y="3146718"/>
          <a:ext cx="1501304" cy="636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Analytical Goals</a:t>
          </a:r>
          <a:endParaRPr lang="en-US" sz="1400" kern="1200" dirty="0"/>
        </a:p>
      </dsp:txBody>
      <dsp:txXfrm>
        <a:off x="1283163" y="3146718"/>
        <a:ext cx="1501304" cy="636917"/>
      </dsp:txXfrm>
    </dsp:sp>
    <dsp:sp modelId="{0007A296-22D4-49D2-AB98-9DF6D4837A74}">
      <dsp:nvSpPr>
        <dsp:cNvPr id="0" name=""/>
        <dsp:cNvSpPr/>
      </dsp:nvSpPr>
      <dsp:spPr>
        <a:xfrm>
          <a:off x="3046059" y="3146718"/>
          <a:ext cx="636917" cy="636917"/>
        </a:xfrm>
        <a:prstGeom prst="ellipse">
          <a:avLst/>
        </a:prstGeom>
        <a:solidFill>
          <a:schemeClr val="accent2">
            <a:hueOff val="-1212803"/>
            <a:satOff val="-69940"/>
            <a:lumOff val="7190"/>
            <a:alphaOff val="0"/>
          </a:schemeClr>
        </a:solidFill>
        <a:ln>
          <a:noFill/>
        </a:ln>
        <a:effectLst/>
      </dsp:spPr>
      <dsp:style>
        <a:lnRef idx="0">
          <a:scrgbClr r="0" g="0" b="0"/>
        </a:lnRef>
        <a:fillRef idx="1">
          <a:scrgbClr r="0" g="0" b="0"/>
        </a:fillRef>
        <a:effectRef idx="0">
          <a:scrgbClr r="0" g="0" b="0"/>
        </a:effectRef>
        <a:fontRef idx="minor"/>
      </dsp:style>
    </dsp:sp>
    <dsp:sp modelId="{3047D6B9-3E4A-43B7-B9C1-CD5ABF84DA9D}">
      <dsp:nvSpPr>
        <dsp:cNvPr id="0" name=""/>
        <dsp:cNvSpPr/>
      </dsp:nvSpPr>
      <dsp:spPr>
        <a:xfrm>
          <a:off x="3179812" y="3280471"/>
          <a:ext cx="369411" cy="36941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C4EC6FF-EEA4-4A43-9500-C9D5684AAFFA}">
      <dsp:nvSpPr>
        <dsp:cNvPr id="0" name=""/>
        <dsp:cNvSpPr/>
      </dsp:nvSpPr>
      <dsp:spPr>
        <a:xfrm>
          <a:off x="3819458" y="3146718"/>
          <a:ext cx="1501304" cy="636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Next Steps</a:t>
          </a:r>
        </a:p>
      </dsp:txBody>
      <dsp:txXfrm>
        <a:off x="3819458" y="3146718"/>
        <a:ext cx="1501304" cy="636917"/>
      </dsp:txXfrm>
    </dsp:sp>
    <dsp:sp modelId="{D8EB6BF7-C907-46C2-990B-CCF91F727FFB}">
      <dsp:nvSpPr>
        <dsp:cNvPr id="0" name=""/>
        <dsp:cNvSpPr/>
      </dsp:nvSpPr>
      <dsp:spPr>
        <a:xfrm>
          <a:off x="509764" y="4698066"/>
          <a:ext cx="636917" cy="636917"/>
        </a:xfrm>
        <a:prstGeom prst="ellipse">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dsp:style>
    </dsp:sp>
    <dsp:sp modelId="{AEE000E0-5FDB-4A85-A2AE-D4EC9BFB3921}">
      <dsp:nvSpPr>
        <dsp:cNvPr id="0" name=""/>
        <dsp:cNvSpPr/>
      </dsp:nvSpPr>
      <dsp:spPr>
        <a:xfrm>
          <a:off x="643517" y="4831819"/>
          <a:ext cx="369411" cy="369411"/>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DDA90D-5404-4DDC-80C3-5747BF1915BD}">
      <dsp:nvSpPr>
        <dsp:cNvPr id="0" name=""/>
        <dsp:cNvSpPr/>
      </dsp:nvSpPr>
      <dsp:spPr>
        <a:xfrm>
          <a:off x="1283163" y="4698066"/>
          <a:ext cx="1501304" cy="636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References</a:t>
          </a:r>
        </a:p>
      </dsp:txBody>
      <dsp:txXfrm>
        <a:off x="1283163" y="4698066"/>
        <a:ext cx="1501304" cy="63691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B2559F-38B0-4A5C-AF8B-C4028633CD1F}">
      <dsp:nvSpPr>
        <dsp:cNvPr id="0" name=""/>
        <dsp:cNvSpPr/>
      </dsp:nvSpPr>
      <dsp:spPr>
        <a:xfrm>
          <a:off x="0" y="762"/>
          <a:ext cx="7419518" cy="17831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E66308-D6C0-4A87-A7C6-45028444A116}">
      <dsp:nvSpPr>
        <dsp:cNvPr id="0" name=""/>
        <dsp:cNvSpPr/>
      </dsp:nvSpPr>
      <dsp:spPr>
        <a:xfrm>
          <a:off x="539407" y="401973"/>
          <a:ext cx="980740" cy="9807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BD6551-F1EC-46A5-A26E-3D8CC543827D}">
      <dsp:nvSpPr>
        <dsp:cNvPr id="0" name=""/>
        <dsp:cNvSpPr/>
      </dsp:nvSpPr>
      <dsp:spPr>
        <a:xfrm>
          <a:off x="2059554" y="762"/>
          <a:ext cx="5359963" cy="17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8718" tIns="188718" rIns="188718" bIns="188718" numCol="1" spcCol="1270" anchor="ctr" anchorCtr="0">
          <a:noAutofit/>
        </a:bodyPr>
        <a:lstStyle/>
        <a:p>
          <a:pPr marL="0" lvl="0" indent="0" algn="l" defTabSz="977900">
            <a:lnSpc>
              <a:spcPct val="100000"/>
            </a:lnSpc>
            <a:spcBef>
              <a:spcPct val="0"/>
            </a:spcBef>
            <a:spcAft>
              <a:spcPct val="35000"/>
            </a:spcAft>
            <a:buNone/>
          </a:pPr>
          <a:r>
            <a:rPr lang="en-US" sz="2200" kern="1200"/>
            <a:t>Universities are increasingly struggling to handle the admission process effectively due to the advancement of technology and rise in student enrolment. </a:t>
          </a:r>
          <a:endParaRPr lang="en-US" sz="2200" kern="1200" dirty="0"/>
        </a:p>
      </dsp:txBody>
      <dsp:txXfrm>
        <a:off x="2059554" y="762"/>
        <a:ext cx="5359963" cy="1783163"/>
      </dsp:txXfrm>
    </dsp:sp>
    <dsp:sp modelId="{DC3B1E49-3C71-47E8-B67C-F65FE448A093}">
      <dsp:nvSpPr>
        <dsp:cNvPr id="0" name=""/>
        <dsp:cNvSpPr/>
      </dsp:nvSpPr>
      <dsp:spPr>
        <a:xfrm>
          <a:off x="0" y="2229716"/>
          <a:ext cx="7419518" cy="17831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F4A776-9ED9-47F3-B1D0-6D6CC687EAA4}">
      <dsp:nvSpPr>
        <dsp:cNvPr id="0" name=""/>
        <dsp:cNvSpPr/>
      </dsp:nvSpPr>
      <dsp:spPr>
        <a:xfrm>
          <a:off x="539407" y="2630928"/>
          <a:ext cx="980740" cy="9807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51258C9-FDA1-405D-853D-19C1BF7EA031}">
      <dsp:nvSpPr>
        <dsp:cNvPr id="0" name=""/>
        <dsp:cNvSpPr/>
      </dsp:nvSpPr>
      <dsp:spPr>
        <a:xfrm>
          <a:off x="2059554" y="2229716"/>
          <a:ext cx="5359963" cy="17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8718" tIns="188718" rIns="188718" bIns="188718" numCol="1" spcCol="1270" anchor="ctr" anchorCtr="0">
          <a:noAutofit/>
        </a:bodyPr>
        <a:lstStyle/>
        <a:p>
          <a:pPr marL="0" lvl="0" indent="0" algn="l" defTabSz="977900">
            <a:lnSpc>
              <a:spcPct val="100000"/>
            </a:lnSpc>
            <a:spcBef>
              <a:spcPct val="0"/>
            </a:spcBef>
            <a:spcAft>
              <a:spcPct val="35000"/>
            </a:spcAft>
            <a:buNone/>
          </a:pPr>
          <a:r>
            <a:rPr lang="en-US" sz="2200" kern="1200" dirty="0"/>
            <a:t>A bad admissions procedure may lead to fewer students getting admitted into an university because of errors or excessively long response periods.</a:t>
          </a:r>
        </a:p>
      </dsp:txBody>
      <dsp:txXfrm>
        <a:off x="2059554" y="2229716"/>
        <a:ext cx="5359963" cy="1783163"/>
      </dsp:txXfrm>
    </dsp:sp>
    <dsp:sp modelId="{90ED11C9-4188-447B-A5F0-F6791D0504C0}">
      <dsp:nvSpPr>
        <dsp:cNvPr id="0" name=""/>
        <dsp:cNvSpPr/>
      </dsp:nvSpPr>
      <dsp:spPr>
        <a:xfrm>
          <a:off x="0" y="4458671"/>
          <a:ext cx="7419518" cy="17831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96235D-285C-4A42-A76A-A7C9B7AAE755}">
      <dsp:nvSpPr>
        <dsp:cNvPr id="0" name=""/>
        <dsp:cNvSpPr/>
      </dsp:nvSpPr>
      <dsp:spPr>
        <a:xfrm>
          <a:off x="539407" y="4859883"/>
          <a:ext cx="980740" cy="98074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4434DE-A329-4735-92AC-E4CAD863C5CE}">
      <dsp:nvSpPr>
        <dsp:cNvPr id="0" name=""/>
        <dsp:cNvSpPr/>
      </dsp:nvSpPr>
      <dsp:spPr>
        <a:xfrm>
          <a:off x="2059554" y="4458671"/>
          <a:ext cx="5359963" cy="17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8718" tIns="188718" rIns="188718" bIns="188718" numCol="1" spcCol="1270" anchor="ctr" anchorCtr="0">
          <a:noAutofit/>
        </a:bodyPr>
        <a:lstStyle/>
        <a:p>
          <a:pPr marL="0" lvl="0" indent="0" algn="l" defTabSz="977900">
            <a:lnSpc>
              <a:spcPct val="100000"/>
            </a:lnSpc>
            <a:spcBef>
              <a:spcPct val="0"/>
            </a:spcBef>
            <a:spcAft>
              <a:spcPct val="35000"/>
            </a:spcAft>
            <a:buNone/>
          </a:pPr>
          <a:r>
            <a:rPr lang="en-US" sz="2200" kern="1200" dirty="0"/>
            <a:t>The traditional admission process requires a lot of manual effort and it is time consuming. </a:t>
          </a:r>
        </a:p>
      </dsp:txBody>
      <dsp:txXfrm>
        <a:off x="2059554" y="4458671"/>
        <a:ext cx="5359963" cy="178316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4A5649-7CD3-4DA0-9AF9-188BEF52CFE3}">
      <dsp:nvSpPr>
        <dsp:cNvPr id="0" name=""/>
        <dsp:cNvSpPr/>
      </dsp:nvSpPr>
      <dsp:spPr>
        <a:xfrm>
          <a:off x="0" y="648694"/>
          <a:ext cx="7274677" cy="16059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267A56-1236-468A-A72C-A9CAD32CEA96}">
      <dsp:nvSpPr>
        <dsp:cNvPr id="0" name=""/>
        <dsp:cNvSpPr/>
      </dsp:nvSpPr>
      <dsp:spPr>
        <a:xfrm>
          <a:off x="431826" y="807257"/>
          <a:ext cx="1185372" cy="117687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DE7543-713C-4B3E-B5DE-2A8222A9E8CA}">
      <dsp:nvSpPr>
        <dsp:cNvPr id="0" name=""/>
        <dsp:cNvSpPr/>
      </dsp:nvSpPr>
      <dsp:spPr>
        <a:xfrm>
          <a:off x="1501668" y="450985"/>
          <a:ext cx="4945367" cy="21842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484" tIns="230484" rIns="230484" bIns="230484" numCol="1" spcCol="1270" anchor="ctr" anchorCtr="0">
          <a:noAutofit/>
        </a:bodyPr>
        <a:lstStyle/>
        <a:p>
          <a:pPr marL="0" lvl="0" indent="0" algn="l" defTabSz="800100">
            <a:lnSpc>
              <a:spcPct val="100000"/>
            </a:lnSpc>
            <a:spcBef>
              <a:spcPct val="0"/>
            </a:spcBef>
            <a:spcAft>
              <a:spcPct val="35000"/>
            </a:spcAft>
            <a:buNone/>
          </a:pPr>
          <a:r>
            <a:rPr lang="en-US" sz="1800" kern="1200" dirty="0"/>
            <a:t>This is where machine learning (ML) and artificial intelligence (AI) may be used to automate the admissions process and make it more effective.</a:t>
          </a:r>
        </a:p>
      </dsp:txBody>
      <dsp:txXfrm>
        <a:off x="1501668" y="450985"/>
        <a:ext cx="4945367" cy="2184207"/>
      </dsp:txXfrm>
    </dsp:sp>
    <dsp:sp modelId="{484608D5-5520-4228-9CCE-0B1F1B269562}">
      <dsp:nvSpPr>
        <dsp:cNvPr id="0" name=""/>
        <dsp:cNvSpPr/>
      </dsp:nvSpPr>
      <dsp:spPr>
        <a:xfrm>
          <a:off x="0" y="3429002"/>
          <a:ext cx="7274677" cy="21397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A98A93-3727-413B-981A-3CF587F9561E}">
      <dsp:nvSpPr>
        <dsp:cNvPr id="0" name=""/>
        <dsp:cNvSpPr/>
      </dsp:nvSpPr>
      <dsp:spPr>
        <a:xfrm>
          <a:off x="469153" y="4030124"/>
          <a:ext cx="1185372" cy="117687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251BDE-3813-4160-BAF3-F64A7947C79E}">
      <dsp:nvSpPr>
        <dsp:cNvPr id="0" name=""/>
        <dsp:cNvSpPr/>
      </dsp:nvSpPr>
      <dsp:spPr>
        <a:xfrm>
          <a:off x="1427238" y="3528552"/>
          <a:ext cx="5535421" cy="2177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484" tIns="230484" rIns="230484" bIns="230484" numCol="1" spcCol="1270" anchor="ctr" anchorCtr="0">
          <a:noAutofit/>
        </a:bodyPr>
        <a:lstStyle/>
        <a:p>
          <a:pPr marL="0" lvl="0" indent="0" algn="l" defTabSz="800100">
            <a:lnSpc>
              <a:spcPct val="100000"/>
            </a:lnSpc>
            <a:spcBef>
              <a:spcPct val="0"/>
            </a:spcBef>
            <a:spcAft>
              <a:spcPct val="35000"/>
            </a:spcAft>
            <a:buNone/>
          </a:pPr>
          <a:r>
            <a:rPr lang="en-US" sz="1800" kern="1200" dirty="0"/>
            <a:t>To create an AI and ML-based system that can automate the university application process, including challenges like gathering and processing applicant information, producing individualized recommendations for colleges and programs, and managing communication with applicants and universities.</a:t>
          </a:r>
        </a:p>
      </dsp:txBody>
      <dsp:txXfrm>
        <a:off x="1427238" y="3528552"/>
        <a:ext cx="5535421" cy="217780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308DD5-69BA-4FF0-AF0D-51286A90DB1B}">
      <dsp:nvSpPr>
        <dsp:cNvPr id="0" name=""/>
        <dsp:cNvSpPr/>
      </dsp:nvSpPr>
      <dsp:spPr>
        <a:xfrm>
          <a:off x="0" y="2761"/>
          <a:ext cx="7344873" cy="13994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C03CD7-D3B6-4DFC-A1A6-3A3B09189A91}">
      <dsp:nvSpPr>
        <dsp:cNvPr id="0" name=""/>
        <dsp:cNvSpPr/>
      </dsp:nvSpPr>
      <dsp:spPr>
        <a:xfrm>
          <a:off x="423321" y="317628"/>
          <a:ext cx="769676" cy="7696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2F7B6F-0B5E-45D0-AD5A-EF309CC7264A}">
      <dsp:nvSpPr>
        <dsp:cNvPr id="0" name=""/>
        <dsp:cNvSpPr/>
      </dsp:nvSpPr>
      <dsp:spPr>
        <a:xfrm>
          <a:off x="1616320" y="2761"/>
          <a:ext cx="5728552" cy="1399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104" tIns="148104" rIns="148104" bIns="148104" numCol="1" spcCol="1270" anchor="ctr" anchorCtr="0">
          <a:noAutofit/>
        </a:bodyPr>
        <a:lstStyle/>
        <a:p>
          <a:pPr marL="0" lvl="0" indent="0" algn="l" defTabSz="977900">
            <a:lnSpc>
              <a:spcPct val="100000"/>
            </a:lnSpc>
            <a:spcBef>
              <a:spcPct val="0"/>
            </a:spcBef>
            <a:spcAft>
              <a:spcPct val="35000"/>
            </a:spcAft>
            <a:buNone/>
          </a:pPr>
          <a:r>
            <a:rPr lang="en-US" sz="2200" kern="1200" dirty="0"/>
            <a:t>What are the key requirements which will help the ML model to predict the acceptance rate of a student in any university ?</a:t>
          </a:r>
        </a:p>
      </dsp:txBody>
      <dsp:txXfrm>
        <a:off x="1616320" y="2761"/>
        <a:ext cx="5728552" cy="1399411"/>
      </dsp:txXfrm>
    </dsp:sp>
    <dsp:sp modelId="{491D6C37-2AFB-4270-A462-1ACF333630CB}">
      <dsp:nvSpPr>
        <dsp:cNvPr id="0" name=""/>
        <dsp:cNvSpPr/>
      </dsp:nvSpPr>
      <dsp:spPr>
        <a:xfrm>
          <a:off x="0" y="1752025"/>
          <a:ext cx="7344873" cy="13994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38A960-F7B8-42EE-B8AD-81D1A5A3CD60}">
      <dsp:nvSpPr>
        <dsp:cNvPr id="0" name=""/>
        <dsp:cNvSpPr/>
      </dsp:nvSpPr>
      <dsp:spPr>
        <a:xfrm>
          <a:off x="423321" y="2066892"/>
          <a:ext cx="769676" cy="7696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5AF532-A5E5-40B4-B40F-B3F756A97D07}">
      <dsp:nvSpPr>
        <dsp:cNvPr id="0" name=""/>
        <dsp:cNvSpPr/>
      </dsp:nvSpPr>
      <dsp:spPr>
        <a:xfrm>
          <a:off x="1616320" y="1752025"/>
          <a:ext cx="5728552" cy="1399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104" tIns="148104" rIns="148104" bIns="148104" numCol="1" spcCol="1270" anchor="ctr" anchorCtr="0">
          <a:noAutofit/>
        </a:bodyPr>
        <a:lstStyle/>
        <a:p>
          <a:pPr marL="0" lvl="0" indent="0" algn="l" defTabSz="977900">
            <a:lnSpc>
              <a:spcPct val="100000"/>
            </a:lnSpc>
            <a:spcBef>
              <a:spcPct val="0"/>
            </a:spcBef>
            <a:spcAft>
              <a:spcPct val="35000"/>
            </a:spcAft>
            <a:buNone/>
          </a:pPr>
          <a:r>
            <a:rPr lang="en-US" sz="2200" kern="1200" dirty="0"/>
            <a:t>Is IELTS/GRE/TOFEL score a major concern before applying for any university, how can the ML model help us in making a decision ?</a:t>
          </a:r>
        </a:p>
      </dsp:txBody>
      <dsp:txXfrm>
        <a:off x="1616320" y="1752025"/>
        <a:ext cx="5728552" cy="1399411"/>
      </dsp:txXfrm>
    </dsp:sp>
    <dsp:sp modelId="{060A30E0-603A-44EA-8952-5BF98A2C3625}">
      <dsp:nvSpPr>
        <dsp:cNvPr id="0" name=""/>
        <dsp:cNvSpPr/>
      </dsp:nvSpPr>
      <dsp:spPr>
        <a:xfrm>
          <a:off x="0" y="3501289"/>
          <a:ext cx="7344873" cy="13994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640F86-EDC8-49BC-8DB1-E9B74AB9EF4E}">
      <dsp:nvSpPr>
        <dsp:cNvPr id="0" name=""/>
        <dsp:cNvSpPr/>
      </dsp:nvSpPr>
      <dsp:spPr>
        <a:xfrm>
          <a:off x="423321" y="3816156"/>
          <a:ext cx="769676" cy="76967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5C0533-13AC-4547-8CD9-C60735E31F46}">
      <dsp:nvSpPr>
        <dsp:cNvPr id="0" name=""/>
        <dsp:cNvSpPr/>
      </dsp:nvSpPr>
      <dsp:spPr>
        <a:xfrm>
          <a:off x="1616320" y="3501289"/>
          <a:ext cx="5728552" cy="1399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104" tIns="148104" rIns="148104" bIns="148104" numCol="1" spcCol="1270" anchor="ctr" anchorCtr="0">
          <a:noAutofit/>
        </a:bodyPr>
        <a:lstStyle/>
        <a:p>
          <a:pPr marL="0" lvl="0" indent="0" algn="l" defTabSz="977900">
            <a:lnSpc>
              <a:spcPct val="100000"/>
            </a:lnSpc>
            <a:spcBef>
              <a:spcPct val="0"/>
            </a:spcBef>
            <a:spcAft>
              <a:spcPct val="35000"/>
            </a:spcAft>
            <a:buNone/>
          </a:pPr>
          <a:r>
            <a:rPr lang="en-US" sz="2200" kern="1200" dirty="0"/>
            <a:t>What technologies and software can be used to identity where the student appearing for the interview is genuine or not ?</a:t>
          </a:r>
        </a:p>
      </dsp:txBody>
      <dsp:txXfrm>
        <a:off x="1616320" y="3501289"/>
        <a:ext cx="5728552" cy="1399411"/>
      </dsp:txXfrm>
    </dsp:sp>
    <dsp:sp modelId="{EEBAA968-0F8A-4545-93BC-31ED91E34AEE}">
      <dsp:nvSpPr>
        <dsp:cNvPr id="0" name=""/>
        <dsp:cNvSpPr/>
      </dsp:nvSpPr>
      <dsp:spPr>
        <a:xfrm>
          <a:off x="0" y="5250553"/>
          <a:ext cx="7344873" cy="13994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6C9683-8E09-4320-8718-75340C66EF52}">
      <dsp:nvSpPr>
        <dsp:cNvPr id="0" name=""/>
        <dsp:cNvSpPr/>
      </dsp:nvSpPr>
      <dsp:spPr>
        <a:xfrm>
          <a:off x="423321" y="5565421"/>
          <a:ext cx="769676" cy="76967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2721FC-E703-434A-9699-336767B76909}">
      <dsp:nvSpPr>
        <dsp:cNvPr id="0" name=""/>
        <dsp:cNvSpPr/>
      </dsp:nvSpPr>
      <dsp:spPr>
        <a:xfrm>
          <a:off x="1616320" y="5250553"/>
          <a:ext cx="5728552" cy="1399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104" tIns="148104" rIns="148104" bIns="148104" numCol="1" spcCol="1270" anchor="ctr" anchorCtr="0">
          <a:noAutofit/>
        </a:bodyPr>
        <a:lstStyle/>
        <a:p>
          <a:pPr marL="0" lvl="0" indent="0" algn="l" defTabSz="977900">
            <a:lnSpc>
              <a:spcPct val="100000"/>
            </a:lnSpc>
            <a:spcBef>
              <a:spcPct val="0"/>
            </a:spcBef>
            <a:spcAft>
              <a:spcPct val="35000"/>
            </a:spcAft>
            <a:buNone/>
          </a:pPr>
          <a:r>
            <a:rPr lang="en-US" sz="2200" kern="1200" dirty="0"/>
            <a:t>How can be data scraping be achieved in extracting universities data to train the model ?</a:t>
          </a:r>
        </a:p>
      </dsp:txBody>
      <dsp:txXfrm>
        <a:off x="1616320" y="5250553"/>
        <a:ext cx="5728552" cy="139941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F1D5B1-21D9-41F7-BA31-316BB453543F}">
      <dsp:nvSpPr>
        <dsp:cNvPr id="0" name=""/>
        <dsp:cNvSpPr/>
      </dsp:nvSpPr>
      <dsp:spPr>
        <a:xfrm>
          <a:off x="1895126" y="1003284"/>
          <a:ext cx="3707199" cy="223489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The data collected for Ten universities and colleges contains information required for university application process. (ID, Program Level, Program Name, School Name, Location, Tuition Fees, Application Fees, University Page).</a:t>
          </a:r>
        </a:p>
      </dsp:txBody>
      <dsp:txXfrm>
        <a:off x="1895126" y="1003284"/>
        <a:ext cx="3707199" cy="2234892"/>
      </dsp:txXfrm>
    </dsp:sp>
    <dsp:sp modelId="{C760EC5A-86CC-4B95-9CA9-B2943382E1E8}">
      <dsp:nvSpPr>
        <dsp:cNvPr id="0" name=""/>
        <dsp:cNvSpPr/>
      </dsp:nvSpPr>
      <dsp:spPr>
        <a:xfrm>
          <a:off x="712" y="3616648"/>
          <a:ext cx="3560217" cy="2188341"/>
        </a:xfrm>
        <a:prstGeom prst="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The data also contains the application URL, which makes it simple to acquire additional specific information about each program</a:t>
          </a:r>
        </a:p>
      </dsp:txBody>
      <dsp:txXfrm>
        <a:off x="712" y="3616648"/>
        <a:ext cx="3560217" cy="2188341"/>
      </dsp:txXfrm>
    </dsp:sp>
    <dsp:sp modelId="{580D3F1E-2CC4-4A83-8A78-60E01E7D3573}">
      <dsp:nvSpPr>
        <dsp:cNvPr id="0" name=""/>
        <dsp:cNvSpPr/>
      </dsp:nvSpPr>
      <dsp:spPr>
        <a:xfrm>
          <a:off x="3889675" y="3566921"/>
          <a:ext cx="3607063" cy="2287793"/>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The information collected is believed to be highly accurate, complete, and comprehensive as it was sourced directly from the institutions' official websites</a:t>
          </a:r>
        </a:p>
      </dsp:txBody>
      <dsp:txXfrm>
        <a:off x="3889675" y="3566921"/>
        <a:ext cx="3607063" cy="228779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308DD5-69BA-4FF0-AF0D-51286A90DB1B}">
      <dsp:nvSpPr>
        <dsp:cNvPr id="0" name=""/>
        <dsp:cNvSpPr/>
      </dsp:nvSpPr>
      <dsp:spPr>
        <a:xfrm>
          <a:off x="0" y="2328454"/>
          <a:ext cx="7344873" cy="19958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C03CD7-D3B6-4DFC-A1A6-3A3B09189A91}">
      <dsp:nvSpPr>
        <dsp:cNvPr id="0" name=""/>
        <dsp:cNvSpPr/>
      </dsp:nvSpPr>
      <dsp:spPr>
        <a:xfrm>
          <a:off x="603734" y="2777513"/>
          <a:ext cx="1097699" cy="10976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2F7B6F-0B5E-45D0-AD5A-EF309CC7264A}">
      <dsp:nvSpPr>
        <dsp:cNvPr id="0" name=""/>
        <dsp:cNvSpPr/>
      </dsp:nvSpPr>
      <dsp:spPr>
        <a:xfrm>
          <a:off x="2043911" y="2328454"/>
          <a:ext cx="5039703" cy="1995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224" tIns="211224" rIns="211224" bIns="211224" numCol="1" spcCol="1270" anchor="ctr" anchorCtr="0">
          <a:noAutofit/>
        </a:bodyPr>
        <a:lstStyle/>
        <a:p>
          <a:pPr marL="0" lvl="0" indent="0" algn="l" defTabSz="1111250">
            <a:lnSpc>
              <a:spcPct val="100000"/>
            </a:lnSpc>
            <a:spcBef>
              <a:spcPct val="0"/>
            </a:spcBef>
            <a:spcAft>
              <a:spcPct val="35000"/>
            </a:spcAft>
            <a:buNone/>
          </a:pPr>
          <a:r>
            <a:rPr lang="en-US" sz="2500" kern="1200" dirty="0"/>
            <a:t>Post manual collection of data, it was cleaned in excel and selected columns will be used to train the ML models for project.</a:t>
          </a:r>
        </a:p>
      </dsp:txBody>
      <dsp:txXfrm>
        <a:off x="2043911" y="2328454"/>
        <a:ext cx="5039703" cy="199581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53C22-BACF-76F8-FE57-9DE907970E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22A4199-8B39-9AD2-28CA-A1D429AB5D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28BB0D9-0D1F-E18B-B540-D04A850786A7}"/>
              </a:ext>
            </a:extLst>
          </p:cNvPr>
          <p:cNvSpPr>
            <a:spLocks noGrp="1"/>
          </p:cNvSpPr>
          <p:nvPr>
            <p:ph type="dt" sz="half" idx="10"/>
          </p:nvPr>
        </p:nvSpPr>
        <p:spPr/>
        <p:txBody>
          <a:bodyPr/>
          <a:lstStyle/>
          <a:p>
            <a:fld id="{E8AB27F8-15EA-40C9-9CCE-4538CA54B7A9}" type="datetimeFigureOut">
              <a:rPr lang="en-CA" smtClean="0"/>
              <a:t>2023-02-28</a:t>
            </a:fld>
            <a:endParaRPr lang="en-CA" dirty="0"/>
          </a:p>
        </p:txBody>
      </p:sp>
      <p:sp>
        <p:nvSpPr>
          <p:cNvPr id="5" name="Footer Placeholder 4">
            <a:extLst>
              <a:ext uri="{FF2B5EF4-FFF2-40B4-BE49-F238E27FC236}">
                <a16:creationId xmlns:a16="http://schemas.microsoft.com/office/drawing/2014/main" id="{29031AB9-FF20-06EF-9856-E82307FF10B5}"/>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6AF9071B-5B1C-9819-0EBD-CE3D2342F155}"/>
              </a:ext>
            </a:extLst>
          </p:cNvPr>
          <p:cNvSpPr>
            <a:spLocks noGrp="1"/>
          </p:cNvSpPr>
          <p:nvPr>
            <p:ph type="sldNum" sz="quarter" idx="12"/>
          </p:nvPr>
        </p:nvSpPr>
        <p:spPr/>
        <p:txBody>
          <a:bodyPr/>
          <a:lstStyle/>
          <a:p>
            <a:fld id="{B3CAC8F6-A67D-4121-A072-DB2E77B24F03}" type="slidenum">
              <a:rPr lang="en-CA" smtClean="0"/>
              <a:t>‹#›</a:t>
            </a:fld>
            <a:endParaRPr lang="en-CA" dirty="0"/>
          </a:p>
        </p:txBody>
      </p:sp>
    </p:spTree>
    <p:extLst>
      <p:ext uri="{BB962C8B-B14F-4D97-AF65-F5344CB8AC3E}">
        <p14:creationId xmlns:p14="http://schemas.microsoft.com/office/powerpoint/2010/main" val="148074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7B9FE-4A30-A75E-E668-5FD96D434C1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7304A7F-3483-2079-C7C7-61B24A6ADD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DC2340B-8FF4-FD96-5733-C4BCD4F819B8}"/>
              </a:ext>
            </a:extLst>
          </p:cNvPr>
          <p:cNvSpPr>
            <a:spLocks noGrp="1"/>
          </p:cNvSpPr>
          <p:nvPr>
            <p:ph type="dt" sz="half" idx="10"/>
          </p:nvPr>
        </p:nvSpPr>
        <p:spPr/>
        <p:txBody>
          <a:bodyPr/>
          <a:lstStyle/>
          <a:p>
            <a:fld id="{E8AB27F8-15EA-40C9-9CCE-4538CA54B7A9}" type="datetimeFigureOut">
              <a:rPr lang="en-CA" smtClean="0"/>
              <a:t>2023-02-28</a:t>
            </a:fld>
            <a:endParaRPr lang="en-CA" dirty="0"/>
          </a:p>
        </p:txBody>
      </p:sp>
      <p:sp>
        <p:nvSpPr>
          <p:cNvPr id="5" name="Footer Placeholder 4">
            <a:extLst>
              <a:ext uri="{FF2B5EF4-FFF2-40B4-BE49-F238E27FC236}">
                <a16:creationId xmlns:a16="http://schemas.microsoft.com/office/drawing/2014/main" id="{439BD5A2-BA9F-6161-6B55-349911E42090}"/>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DE8817DA-9E7A-12D4-FEEE-80C9739C555C}"/>
              </a:ext>
            </a:extLst>
          </p:cNvPr>
          <p:cNvSpPr>
            <a:spLocks noGrp="1"/>
          </p:cNvSpPr>
          <p:nvPr>
            <p:ph type="sldNum" sz="quarter" idx="12"/>
          </p:nvPr>
        </p:nvSpPr>
        <p:spPr/>
        <p:txBody>
          <a:bodyPr/>
          <a:lstStyle/>
          <a:p>
            <a:fld id="{B3CAC8F6-A67D-4121-A072-DB2E77B24F03}" type="slidenum">
              <a:rPr lang="en-CA" smtClean="0"/>
              <a:t>‹#›</a:t>
            </a:fld>
            <a:endParaRPr lang="en-CA" dirty="0"/>
          </a:p>
        </p:txBody>
      </p:sp>
    </p:spTree>
    <p:extLst>
      <p:ext uri="{BB962C8B-B14F-4D97-AF65-F5344CB8AC3E}">
        <p14:creationId xmlns:p14="http://schemas.microsoft.com/office/powerpoint/2010/main" val="3832664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7B4944-A9B0-4DBA-04D8-20E1819B913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2D572B54-A6BE-261A-C52A-FDFB41444B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377D429-A6EA-18E3-777A-8CA56ADD9CFA}"/>
              </a:ext>
            </a:extLst>
          </p:cNvPr>
          <p:cNvSpPr>
            <a:spLocks noGrp="1"/>
          </p:cNvSpPr>
          <p:nvPr>
            <p:ph type="dt" sz="half" idx="10"/>
          </p:nvPr>
        </p:nvSpPr>
        <p:spPr/>
        <p:txBody>
          <a:bodyPr/>
          <a:lstStyle/>
          <a:p>
            <a:fld id="{E8AB27F8-15EA-40C9-9CCE-4538CA54B7A9}" type="datetimeFigureOut">
              <a:rPr lang="en-CA" smtClean="0"/>
              <a:t>2023-02-28</a:t>
            </a:fld>
            <a:endParaRPr lang="en-CA" dirty="0"/>
          </a:p>
        </p:txBody>
      </p:sp>
      <p:sp>
        <p:nvSpPr>
          <p:cNvPr id="5" name="Footer Placeholder 4">
            <a:extLst>
              <a:ext uri="{FF2B5EF4-FFF2-40B4-BE49-F238E27FC236}">
                <a16:creationId xmlns:a16="http://schemas.microsoft.com/office/drawing/2014/main" id="{95AC103C-04E9-BF2F-07EA-B8E1AA51ABF0}"/>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7C2D31B3-0E98-6A27-6638-869E04D8B3F4}"/>
              </a:ext>
            </a:extLst>
          </p:cNvPr>
          <p:cNvSpPr>
            <a:spLocks noGrp="1"/>
          </p:cNvSpPr>
          <p:nvPr>
            <p:ph type="sldNum" sz="quarter" idx="12"/>
          </p:nvPr>
        </p:nvSpPr>
        <p:spPr/>
        <p:txBody>
          <a:bodyPr/>
          <a:lstStyle/>
          <a:p>
            <a:fld id="{B3CAC8F6-A67D-4121-A072-DB2E77B24F03}" type="slidenum">
              <a:rPr lang="en-CA" smtClean="0"/>
              <a:t>‹#›</a:t>
            </a:fld>
            <a:endParaRPr lang="en-CA" dirty="0"/>
          </a:p>
        </p:txBody>
      </p:sp>
    </p:spTree>
    <p:extLst>
      <p:ext uri="{BB962C8B-B14F-4D97-AF65-F5344CB8AC3E}">
        <p14:creationId xmlns:p14="http://schemas.microsoft.com/office/powerpoint/2010/main" val="4121169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F18D6-14CD-419D-F7EC-FED2A92C2280}"/>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2C5248F5-9F92-9A43-AE1C-3A91AD283A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DBEFE08-6F64-ED7D-4686-472B98B22796}"/>
              </a:ext>
            </a:extLst>
          </p:cNvPr>
          <p:cNvSpPr>
            <a:spLocks noGrp="1"/>
          </p:cNvSpPr>
          <p:nvPr>
            <p:ph type="dt" sz="half" idx="10"/>
          </p:nvPr>
        </p:nvSpPr>
        <p:spPr/>
        <p:txBody>
          <a:bodyPr/>
          <a:lstStyle/>
          <a:p>
            <a:fld id="{E8AB27F8-15EA-40C9-9CCE-4538CA54B7A9}" type="datetimeFigureOut">
              <a:rPr lang="en-CA" smtClean="0"/>
              <a:t>2023-02-28</a:t>
            </a:fld>
            <a:endParaRPr lang="en-CA" dirty="0"/>
          </a:p>
        </p:txBody>
      </p:sp>
      <p:sp>
        <p:nvSpPr>
          <p:cNvPr id="5" name="Footer Placeholder 4">
            <a:extLst>
              <a:ext uri="{FF2B5EF4-FFF2-40B4-BE49-F238E27FC236}">
                <a16:creationId xmlns:a16="http://schemas.microsoft.com/office/drawing/2014/main" id="{9CDF7B1E-51C2-0123-671A-943E0883E7A5}"/>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EABCA59A-63E7-2360-C37E-2EDAF93898C5}"/>
              </a:ext>
            </a:extLst>
          </p:cNvPr>
          <p:cNvSpPr>
            <a:spLocks noGrp="1"/>
          </p:cNvSpPr>
          <p:nvPr>
            <p:ph type="sldNum" sz="quarter" idx="12"/>
          </p:nvPr>
        </p:nvSpPr>
        <p:spPr/>
        <p:txBody>
          <a:bodyPr/>
          <a:lstStyle/>
          <a:p>
            <a:fld id="{B3CAC8F6-A67D-4121-A072-DB2E77B24F03}" type="slidenum">
              <a:rPr lang="en-CA" smtClean="0"/>
              <a:t>‹#›</a:t>
            </a:fld>
            <a:endParaRPr lang="en-CA" dirty="0"/>
          </a:p>
        </p:txBody>
      </p:sp>
    </p:spTree>
    <p:extLst>
      <p:ext uri="{BB962C8B-B14F-4D97-AF65-F5344CB8AC3E}">
        <p14:creationId xmlns:p14="http://schemas.microsoft.com/office/powerpoint/2010/main" val="2988906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BDAD1-1DCE-B137-C792-A22C2CCC41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89F90B9D-C326-D8B4-E288-B7B2CA1BA0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AE56B9-FC9D-7D74-FC5C-8BD9A885D1B2}"/>
              </a:ext>
            </a:extLst>
          </p:cNvPr>
          <p:cNvSpPr>
            <a:spLocks noGrp="1"/>
          </p:cNvSpPr>
          <p:nvPr>
            <p:ph type="dt" sz="half" idx="10"/>
          </p:nvPr>
        </p:nvSpPr>
        <p:spPr/>
        <p:txBody>
          <a:bodyPr/>
          <a:lstStyle/>
          <a:p>
            <a:fld id="{E8AB27F8-15EA-40C9-9CCE-4538CA54B7A9}" type="datetimeFigureOut">
              <a:rPr lang="en-CA" smtClean="0"/>
              <a:t>2023-02-28</a:t>
            </a:fld>
            <a:endParaRPr lang="en-CA" dirty="0"/>
          </a:p>
        </p:txBody>
      </p:sp>
      <p:sp>
        <p:nvSpPr>
          <p:cNvPr id="5" name="Footer Placeholder 4">
            <a:extLst>
              <a:ext uri="{FF2B5EF4-FFF2-40B4-BE49-F238E27FC236}">
                <a16:creationId xmlns:a16="http://schemas.microsoft.com/office/drawing/2014/main" id="{89E61CAF-5023-A2D5-30EA-0442AE1A9B78}"/>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B07725C9-E8DE-5D7B-C09B-936E4ACED811}"/>
              </a:ext>
            </a:extLst>
          </p:cNvPr>
          <p:cNvSpPr>
            <a:spLocks noGrp="1"/>
          </p:cNvSpPr>
          <p:nvPr>
            <p:ph type="sldNum" sz="quarter" idx="12"/>
          </p:nvPr>
        </p:nvSpPr>
        <p:spPr/>
        <p:txBody>
          <a:bodyPr/>
          <a:lstStyle/>
          <a:p>
            <a:fld id="{B3CAC8F6-A67D-4121-A072-DB2E77B24F03}" type="slidenum">
              <a:rPr lang="en-CA" smtClean="0"/>
              <a:t>‹#›</a:t>
            </a:fld>
            <a:endParaRPr lang="en-CA" dirty="0"/>
          </a:p>
        </p:txBody>
      </p:sp>
    </p:spTree>
    <p:extLst>
      <p:ext uri="{BB962C8B-B14F-4D97-AF65-F5344CB8AC3E}">
        <p14:creationId xmlns:p14="http://schemas.microsoft.com/office/powerpoint/2010/main" val="1304987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BE335-6F47-1C9A-264D-185F144A6902}"/>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C5D758D-2419-443A-95A8-1B84E6C1E0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202D6F84-212A-3159-47E1-5F6C1B31FF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EE86060A-6066-0CE1-3D7F-587F33267B07}"/>
              </a:ext>
            </a:extLst>
          </p:cNvPr>
          <p:cNvSpPr>
            <a:spLocks noGrp="1"/>
          </p:cNvSpPr>
          <p:nvPr>
            <p:ph type="dt" sz="half" idx="10"/>
          </p:nvPr>
        </p:nvSpPr>
        <p:spPr/>
        <p:txBody>
          <a:bodyPr/>
          <a:lstStyle/>
          <a:p>
            <a:fld id="{E8AB27F8-15EA-40C9-9CCE-4538CA54B7A9}" type="datetimeFigureOut">
              <a:rPr lang="en-CA" smtClean="0"/>
              <a:t>2023-02-28</a:t>
            </a:fld>
            <a:endParaRPr lang="en-CA" dirty="0"/>
          </a:p>
        </p:txBody>
      </p:sp>
      <p:sp>
        <p:nvSpPr>
          <p:cNvPr id="6" name="Footer Placeholder 5">
            <a:extLst>
              <a:ext uri="{FF2B5EF4-FFF2-40B4-BE49-F238E27FC236}">
                <a16:creationId xmlns:a16="http://schemas.microsoft.com/office/drawing/2014/main" id="{F4E2A793-5427-F809-D92D-B5BD17563C5A}"/>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CE4863C9-441A-2B63-3BAF-8920BE02DA3C}"/>
              </a:ext>
            </a:extLst>
          </p:cNvPr>
          <p:cNvSpPr>
            <a:spLocks noGrp="1"/>
          </p:cNvSpPr>
          <p:nvPr>
            <p:ph type="sldNum" sz="quarter" idx="12"/>
          </p:nvPr>
        </p:nvSpPr>
        <p:spPr/>
        <p:txBody>
          <a:bodyPr/>
          <a:lstStyle/>
          <a:p>
            <a:fld id="{B3CAC8F6-A67D-4121-A072-DB2E77B24F03}" type="slidenum">
              <a:rPr lang="en-CA" smtClean="0"/>
              <a:t>‹#›</a:t>
            </a:fld>
            <a:endParaRPr lang="en-CA" dirty="0"/>
          </a:p>
        </p:txBody>
      </p:sp>
    </p:spTree>
    <p:extLst>
      <p:ext uri="{BB962C8B-B14F-4D97-AF65-F5344CB8AC3E}">
        <p14:creationId xmlns:p14="http://schemas.microsoft.com/office/powerpoint/2010/main" val="3697911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A277D-3196-2D36-963C-77F49A6E7EA5}"/>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9B20D02-EBED-D56E-8C9A-DE57B058A0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B9653A-5246-9D2C-9D28-CC0C639FE7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8859F223-B176-0D8A-D308-5F4CC35E5F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6E2DBE-F875-1DEB-ABC4-F014B941DB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F431408B-CFCA-453D-D1EE-F412EE2BCE2D}"/>
              </a:ext>
            </a:extLst>
          </p:cNvPr>
          <p:cNvSpPr>
            <a:spLocks noGrp="1"/>
          </p:cNvSpPr>
          <p:nvPr>
            <p:ph type="dt" sz="half" idx="10"/>
          </p:nvPr>
        </p:nvSpPr>
        <p:spPr/>
        <p:txBody>
          <a:bodyPr/>
          <a:lstStyle/>
          <a:p>
            <a:fld id="{E8AB27F8-15EA-40C9-9CCE-4538CA54B7A9}" type="datetimeFigureOut">
              <a:rPr lang="en-CA" smtClean="0"/>
              <a:t>2023-02-28</a:t>
            </a:fld>
            <a:endParaRPr lang="en-CA" dirty="0"/>
          </a:p>
        </p:txBody>
      </p:sp>
      <p:sp>
        <p:nvSpPr>
          <p:cNvPr id="8" name="Footer Placeholder 7">
            <a:extLst>
              <a:ext uri="{FF2B5EF4-FFF2-40B4-BE49-F238E27FC236}">
                <a16:creationId xmlns:a16="http://schemas.microsoft.com/office/drawing/2014/main" id="{BEB54B42-68B5-B613-5807-B5542CF907E5}"/>
              </a:ext>
            </a:extLst>
          </p:cNvPr>
          <p:cNvSpPr>
            <a:spLocks noGrp="1"/>
          </p:cNvSpPr>
          <p:nvPr>
            <p:ph type="ftr" sz="quarter" idx="11"/>
          </p:nvPr>
        </p:nvSpPr>
        <p:spPr/>
        <p:txBody>
          <a:bodyPr/>
          <a:lstStyle/>
          <a:p>
            <a:endParaRPr lang="en-CA" dirty="0"/>
          </a:p>
        </p:txBody>
      </p:sp>
      <p:sp>
        <p:nvSpPr>
          <p:cNvPr id="9" name="Slide Number Placeholder 8">
            <a:extLst>
              <a:ext uri="{FF2B5EF4-FFF2-40B4-BE49-F238E27FC236}">
                <a16:creationId xmlns:a16="http://schemas.microsoft.com/office/drawing/2014/main" id="{7E3864A4-8BCC-3F95-27DE-DBE1AF10D25D}"/>
              </a:ext>
            </a:extLst>
          </p:cNvPr>
          <p:cNvSpPr>
            <a:spLocks noGrp="1"/>
          </p:cNvSpPr>
          <p:nvPr>
            <p:ph type="sldNum" sz="quarter" idx="12"/>
          </p:nvPr>
        </p:nvSpPr>
        <p:spPr/>
        <p:txBody>
          <a:bodyPr/>
          <a:lstStyle/>
          <a:p>
            <a:fld id="{B3CAC8F6-A67D-4121-A072-DB2E77B24F03}" type="slidenum">
              <a:rPr lang="en-CA" smtClean="0"/>
              <a:t>‹#›</a:t>
            </a:fld>
            <a:endParaRPr lang="en-CA" dirty="0"/>
          </a:p>
        </p:txBody>
      </p:sp>
    </p:spTree>
    <p:extLst>
      <p:ext uri="{BB962C8B-B14F-4D97-AF65-F5344CB8AC3E}">
        <p14:creationId xmlns:p14="http://schemas.microsoft.com/office/powerpoint/2010/main" val="1530094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78F31-E2E1-534B-55A2-636D4B28E40B}"/>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F41F14B5-738A-A01D-7DC6-B72561634767}"/>
              </a:ext>
            </a:extLst>
          </p:cNvPr>
          <p:cNvSpPr>
            <a:spLocks noGrp="1"/>
          </p:cNvSpPr>
          <p:nvPr>
            <p:ph type="dt" sz="half" idx="10"/>
          </p:nvPr>
        </p:nvSpPr>
        <p:spPr/>
        <p:txBody>
          <a:bodyPr/>
          <a:lstStyle/>
          <a:p>
            <a:fld id="{E8AB27F8-15EA-40C9-9CCE-4538CA54B7A9}" type="datetimeFigureOut">
              <a:rPr lang="en-CA" smtClean="0"/>
              <a:t>2023-02-28</a:t>
            </a:fld>
            <a:endParaRPr lang="en-CA" dirty="0"/>
          </a:p>
        </p:txBody>
      </p:sp>
      <p:sp>
        <p:nvSpPr>
          <p:cNvPr id="4" name="Footer Placeholder 3">
            <a:extLst>
              <a:ext uri="{FF2B5EF4-FFF2-40B4-BE49-F238E27FC236}">
                <a16:creationId xmlns:a16="http://schemas.microsoft.com/office/drawing/2014/main" id="{0ECFD50E-8859-54E6-D5CA-97DB678752CC}"/>
              </a:ext>
            </a:extLst>
          </p:cNvPr>
          <p:cNvSpPr>
            <a:spLocks noGrp="1"/>
          </p:cNvSpPr>
          <p:nvPr>
            <p:ph type="ftr" sz="quarter" idx="11"/>
          </p:nvPr>
        </p:nvSpPr>
        <p:spPr/>
        <p:txBody>
          <a:bodyPr/>
          <a:lstStyle/>
          <a:p>
            <a:endParaRPr lang="en-CA" dirty="0"/>
          </a:p>
        </p:txBody>
      </p:sp>
      <p:sp>
        <p:nvSpPr>
          <p:cNvPr id="5" name="Slide Number Placeholder 4">
            <a:extLst>
              <a:ext uri="{FF2B5EF4-FFF2-40B4-BE49-F238E27FC236}">
                <a16:creationId xmlns:a16="http://schemas.microsoft.com/office/drawing/2014/main" id="{994F4508-4F2A-6AC9-7EDE-D6AE178DD068}"/>
              </a:ext>
            </a:extLst>
          </p:cNvPr>
          <p:cNvSpPr>
            <a:spLocks noGrp="1"/>
          </p:cNvSpPr>
          <p:nvPr>
            <p:ph type="sldNum" sz="quarter" idx="12"/>
          </p:nvPr>
        </p:nvSpPr>
        <p:spPr/>
        <p:txBody>
          <a:bodyPr/>
          <a:lstStyle/>
          <a:p>
            <a:fld id="{B3CAC8F6-A67D-4121-A072-DB2E77B24F03}" type="slidenum">
              <a:rPr lang="en-CA" smtClean="0"/>
              <a:t>‹#›</a:t>
            </a:fld>
            <a:endParaRPr lang="en-CA" dirty="0"/>
          </a:p>
        </p:txBody>
      </p:sp>
    </p:spTree>
    <p:extLst>
      <p:ext uri="{BB962C8B-B14F-4D97-AF65-F5344CB8AC3E}">
        <p14:creationId xmlns:p14="http://schemas.microsoft.com/office/powerpoint/2010/main" val="2462834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193C06-7632-9B93-BFAE-E02689ED76CB}"/>
              </a:ext>
            </a:extLst>
          </p:cNvPr>
          <p:cNvSpPr>
            <a:spLocks noGrp="1"/>
          </p:cNvSpPr>
          <p:nvPr>
            <p:ph type="dt" sz="half" idx="10"/>
          </p:nvPr>
        </p:nvSpPr>
        <p:spPr/>
        <p:txBody>
          <a:bodyPr/>
          <a:lstStyle/>
          <a:p>
            <a:fld id="{E8AB27F8-15EA-40C9-9CCE-4538CA54B7A9}" type="datetimeFigureOut">
              <a:rPr lang="en-CA" smtClean="0"/>
              <a:t>2023-02-28</a:t>
            </a:fld>
            <a:endParaRPr lang="en-CA" dirty="0"/>
          </a:p>
        </p:txBody>
      </p:sp>
      <p:sp>
        <p:nvSpPr>
          <p:cNvPr id="3" name="Footer Placeholder 2">
            <a:extLst>
              <a:ext uri="{FF2B5EF4-FFF2-40B4-BE49-F238E27FC236}">
                <a16:creationId xmlns:a16="http://schemas.microsoft.com/office/drawing/2014/main" id="{BCE0E5CB-CF36-5C35-90C5-6D88BB044522}"/>
              </a:ext>
            </a:extLst>
          </p:cNvPr>
          <p:cNvSpPr>
            <a:spLocks noGrp="1"/>
          </p:cNvSpPr>
          <p:nvPr>
            <p:ph type="ftr" sz="quarter" idx="11"/>
          </p:nvPr>
        </p:nvSpPr>
        <p:spPr/>
        <p:txBody>
          <a:bodyPr/>
          <a:lstStyle/>
          <a:p>
            <a:endParaRPr lang="en-CA" dirty="0"/>
          </a:p>
        </p:txBody>
      </p:sp>
      <p:sp>
        <p:nvSpPr>
          <p:cNvPr id="4" name="Slide Number Placeholder 3">
            <a:extLst>
              <a:ext uri="{FF2B5EF4-FFF2-40B4-BE49-F238E27FC236}">
                <a16:creationId xmlns:a16="http://schemas.microsoft.com/office/drawing/2014/main" id="{91C7D19E-2980-9262-6B58-99085E52F6C0}"/>
              </a:ext>
            </a:extLst>
          </p:cNvPr>
          <p:cNvSpPr>
            <a:spLocks noGrp="1"/>
          </p:cNvSpPr>
          <p:nvPr>
            <p:ph type="sldNum" sz="quarter" idx="12"/>
          </p:nvPr>
        </p:nvSpPr>
        <p:spPr/>
        <p:txBody>
          <a:bodyPr/>
          <a:lstStyle/>
          <a:p>
            <a:fld id="{B3CAC8F6-A67D-4121-A072-DB2E77B24F03}" type="slidenum">
              <a:rPr lang="en-CA" smtClean="0"/>
              <a:t>‹#›</a:t>
            </a:fld>
            <a:endParaRPr lang="en-CA" dirty="0"/>
          </a:p>
        </p:txBody>
      </p:sp>
    </p:spTree>
    <p:extLst>
      <p:ext uri="{BB962C8B-B14F-4D97-AF65-F5344CB8AC3E}">
        <p14:creationId xmlns:p14="http://schemas.microsoft.com/office/powerpoint/2010/main" val="534635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395A3-0C55-4B70-1B97-181DB0CBAF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2EF9A8C9-12F2-0DA1-70BD-831C7ED017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69FBCE6A-0435-A80B-26BE-7BB25C720E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4FD6E6-15D8-ED7D-B0E5-8EDD54D18BBF}"/>
              </a:ext>
            </a:extLst>
          </p:cNvPr>
          <p:cNvSpPr>
            <a:spLocks noGrp="1"/>
          </p:cNvSpPr>
          <p:nvPr>
            <p:ph type="dt" sz="half" idx="10"/>
          </p:nvPr>
        </p:nvSpPr>
        <p:spPr/>
        <p:txBody>
          <a:bodyPr/>
          <a:lstStyle/>
          <a:p>
            <a:fld id="{E8AB27F8-15EA-40C9-9CCE-4538CA54B7A9}" type="datetimeFigureOut">
              <a:rPr lang="en-CA" smtClean="0"/>
              <a:t>2023-02-28</a:t>
            </a:fld>
            <a:endParaRPr lang="en-CA" dirty="0"/>
          </a:p>
        </p:txBody>
      </p:sp>
      <p:sp>
        <p:nvSpPr>
          <p:cNvPr id="6" name="Footer Placeholder 5">
            <a:extLst>
              <a:ext uri="{FF2B5EF4-FFF2-40B4-BE49-F238E27FC236}">
                <a16:creationId xmlns:a16="http://schemas.microsoft.com/office/drawing/2014/main" id="{1CE6030C-EB5F-C5EE-BDFD-9E4E3BE2991B}"/>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C778A18B-ABA9-6E6C-F097-6FF026A3142E}"/>
              </a:ext>
            </a:extLst>
          </p:cNvPr>
          <p:cNvSpPr>
            <a:spLocks noGrp="1"/>
          </p:cNvSpPr>
          <p:nvPr>
            <p:ph type="sldNum" sz="quarter" idx="12"/>
          </p:nvPr>
        </p:nvSpPr>
        <p:spPr/>
        <p:txBody>
          <a:bodyPr/>
          <a:lstStyle/>
          <a:p>
            <a:fld id="{B3CAC8F6-A67D-4121-A072-DB2E77B24F03}" type="slidenum">
              <a:rPr lang="en-CA" smtClean="0"/>
              <a:t>‹#›</a:t>
            </a:fld>
            <a:endParaRPr lang="en-CA" dirty="0"/>
          </a:p>
        </p:txBody>
      </p:sp>
    </p:spTree>
    <p:extLst>
      <p:ext uri="{BB962C8B-B14F-4D97-AF65-F5344CB8AC3E}">
        <p14:creationId xmlns:p14="http://schemas.microsoft.com/office/powerpoint/2010/main" val="423593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33067-8FD9-EF94-0B4E-86D3A78764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4FBA6FDE-8751-DF0F-DA8A-C2199D8739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dirty="0"/>
          </a:p>
        </p:txBody>
      </p:sp>
      <p:sp>
        <p:nvSpPr>
          <p:cNvPr id="4" name="Text Placeholder 3">
            <a:extLst>
              <a:ext uri="{FF2B5EF4-FFF2-40B4-BE49-F238E27FC236}">
                <a16:creationId xmlns:a16="http://schemas.microsoft.com/office/drawing/2014/main" id="{9167337A-4D6E-9B02-7F69-2D73C889AC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BBA4D2-1C4C-909F-8A91-B7D8CC0E0130}"/>
              </a:ext>
            </a:extLst>
          </p:cNvPr>
          <p:cNvSpPr>
            <a:spLocks noGrp="1"/>
          </p:cNvSpPr>
          <p:nvPr>
            <p:ph type="dt" sz="half" idx="10"/>
          </p:nvPr>
        </p:nvSpPr>
        <p:spPr/>
        <p:txBody>
          <a:bodyPr/>
          <a:lstStyle/>
          <a:p>
            <a:fld id="{E8AB27F8-15EA-40C9-9CCE-4538CA54B7A9}" type="datetimeFigureOut">
              <a:rPr lang="en-CA" smtClean="0"/>
              <a:t>2023-02-28</a:t>
            </a:fld>
            <a:endParaRPr lang="en-CA" dirty="0"/>
          </a:p>
        </p:txBody>
      </p:sp>
      <p:sp>
        <p:nvSpPr>
          <p:cNvPr id="6" name="Footer Placeholder 5">
            <a:extLst>
              <a:ext uri="{FF2B5EF4-FFF2-40B4-BE49-F238E27FC236}">
                <a16:creationId xmlns:a16="http://schemas.microsoft.com/office/drawing/2014/main" id="{837CA44B-566E-EF1F-2E54-49A7F9FEFADD}"/>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B403A59A-D7C6-1781-5812-C7078ACD83C1}"/>
              </a:ext>
            </a:extLst>
          </p:cNvPr>
          <p:cNvSpPr>
            <a:spLocks noGrp="1"/>
          </p:cNvSpPr>
          <p:nvPr>
            <p:ph type="sldNum" sz="quarter" idx="12"/>
          </p:nvPr>
        </p:nvSpPr>
        <p:spPr/>
        <p:txBody>
          <a:bodyPr/>
          <a:lstStyle/>
          <a:p>
            <a:fld id="{B3CAC8F6-A67D-4121-A072-DB2E77B24F03}" type="slidenum">
              <a:rPr lang="en-CA" smtClean="0"/>
              <a:t>‹#›</a:t>
            </a:fld>
            <a:endParaRPr lang="en-CA" dirty="0"/>
          </a:p>
        </p:txBody>
      </p:sp>
    </p:spTree>
    <p:extLst>
      <p:ext uri="{BB962C8B-B14F-4D97-AF65-F5344CB8AC3E}">
        <p14:creationId xmlns:p14="http://schemas.microsoft.com/office/powerpoint/2010/main" val="173970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94EE9E-ED33-0F84-976A-A2286AEB2C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284BF1E-63FA-47B8-3736-2AD51F3E3F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3223156-11A4-04D1-2D58-5819AF8299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AB27F8-15EA-40C9-9CCE-4538CA54B7A9}" type="datetimeFigureOut">
              <a:rPr lang="en-CA" smtClean="0"/>
              <a:t>2023-02-28</a:t>
            </a:fld>
            <a:endParaRPr lang="en-CA" dirty="0"/>
          </a:p>
        </p:txBody>
      </p:sp>
      <p:sp>
        <p:nvSpPr>
          <p:cNvPr id="5" name="Footer Placeholder 4">
            <a:extLst>
              <a:ext uri="{FF2B5EF4-FFF2-40B4-BE49-F238E27FC236}">
                <a16:creationId xmlns:a16="http://schemas.microsoft.com/office/drawing/2014/main" id="{AAB463F0-3DF4-FBE1-E43B-E0786C0CC0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dirty="0"/>
          </a:p>
        </p:txBody>
      </p:sp>
      <p:sp>
        <p:nvSpPr>
          <p:cNvPr id="6" name="Slide Number Placeholder 5">
            <a:extLst>
              <a:ext uri="{FF2B5EF4-FFF2-40B4-BE49-F238E27FC236}">
                <a16:creationId xmlns:a16="http://schemas.microsoft.com/office/drawing/2014/main" id="{B5B1874A-41E0-A3A4-2D19-058C7858AE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CAC8F6-A67D-4121-A072-DB2E77B24F03}" type="slidenum">
              <a:rPr lang="en-CA" smtClean="0"/>
              <a:t>‹#›</a:t>
            </a:fld>
            <a:endParaRPr lang="en-CA" dirty="0"/>
          </a:p>
        </p:txBody>
      </p:sp>
    </p:spTree>
    <p:extLst>
      <p:ext uri="{BB962C8B-B14F-4D97-AF65-F5344CB8AC3E}">
        <p14:creationId xmlns:p14="http://schemas.microsoft.com/office/powerpoint/2010/main" val="877959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ieeexplore.ieee.org/document/9994112" TargetMode="External"/><Relationship Id="rId2" Type="http://schemas.openxmlformats.org/officeDocument/2006/relationships/hyperlink" Target="https://aisel.aisnet.org/cgi/viewcontent.cgi?article=1011&amp;context=iceb2018" TargetMode="External"/><Relationship Id="rId1" Type="http://schemas.openxmlformats.org/officeDocument/2006/relationships/slideLayout" Target="../slideLayouts/slideLayout2.xml"/><Relationship Id="rId6" Type="http://schemas.openxmlformats.org/officeDocument/2006/relationships/hyperlink" Target="https://keras.io/guides/keras_cv/custom_image_augmentations/" TargetMode="External"/><Relationship Id="rId5" Type="http://schemas.openxmlformats.org/officeDocument/2006/relationships/hyperlink" Target="https://www.analyticsvidhya.com/blog/2021/07/face-key-point-recognition-using-cnn/" TargetMode="External"/><Relationship Id="rId4" Type="http://schemas.openxmlformats.org/officeDocument/2006/relationships/hyperlink" Target="https://www.sciencedirect.com/science/article/abs/pii/S1053482222000079"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hyperlink" Target="https://github.com/EdmissionCapstone/Capstone-Edmission" TargetMode="Externa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0" name="Rectangle 1039">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Zekelman School of Business &amp; Information Technology">
            <a:extLst>
              <a:ext uri="{FF2B5EF4-FFF2-40B4-BE49-F238E27FC236}">
                <a16:creationId xmlns:a16="http://schemas.microsoft.com/office/drawing/2014/main" id="{9E7165CE-E843-453B-BC6E-47EA367D38A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413973" y="4622997"/>
            <a:ext cx="4640134" cy="2235003"/>
          </a:xfrm>
          <a:prstGeom prst="rect">
            <a:avLst/>
          </a:prstGeom>
          <a:noFill/>
          <a:extLst>
            <a:ext uri="{909E8E84-426E-40DD-AFC4-6F175D3DCCD1}">
              <a14:hiddenFill xmlns:a14="http://schemas.microsoft.com/office/drawing/2010/main">
                <a:solidFill>
                  <a:srgbClr val="FFFFFF"/>
                </a:solidFill>
              </a14:hiddenFill>
            </a:ext>
          </a:extLst>
        </p:spPr>
      </p:pic>
      <p:sp>
        <p:nvSpPr>
          <p:cNvPr id="1042" name="Freeform: Shape 1041">
            <a:extLst>
              <a:ext uri="{FF2B5EF4-FFF2-40B4-BE49-F238E27FC236}">
                <a16:creationId xmlns:a16="http://schemas.microsoft.com/office/drawing/2014/main" id="{AB8B8498-A488-40AF-99EB-F622ED9AD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8896786" cy="6858478"/>
          </a:xfrm>
          <a:custGeom>
            <a:avLst/>
            <a:gdLst>
              <a:gd name="connsiteX0" fmla="*/ 1472231 w 8896786"/>
              <a:gd name="connsiteY0" fmla="*/ 6858478 h 6858478"/>
              <a:gd name="connsiteX1" fmla="*/ 8896786 w 8896786"/>
              <a:gd name="connsiteY1" fmla="*/ 6858478 h 6858478"/>
              <a:gd name="connsiteX2" fmla="*/ 5720411 w 8896786"/>
              <a:gd name="connsiteY2" fmla="*/ 0 h 6858478"/>
              <a:gd name="connsiteX3" fmla="*/ 5714834 w 8896786"/>
              <a:gd name="connsiteY3" fmla="*/ 0 h 6858478"/>
              <a:gd name="connsiteX4" fmla="*/ 4648606 w 8896786"/>
              <a:gd name="connsiteY4" fmla="*/ 0 h 6858478"/>
              <a:gd name="connsiteX5" fmla="*/ 0 w 8896786"/>
              <a:gd name="connsiteY5" fmla="*/ 0 h 6858478"/>
              <a:gd name="connsiteX6" fmla="*/ 0 w 8896786"/>
              <a:gd name="connsiteY6" fmla="*/ 6857915 h 6858478"/>
              <a:gd name="connsiteX7" fmla="*/ 1472491 w 8896786"/>
              <a:gd name="connsiteY7" fmla="*/ 6857915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96786" h="6858478">
                <a:moveTo>
                  <a:pt x="1472231" y="6858478"/>
                </a:moveTo>
                <a:lnTo>
                  <a:pt x="8896786" y="6858478"/>
                </a:lnTo>
                <a:lnTo>
                  <a:pt x="5720411" y="0"/>
                </a:lnTo>
                <a:lnTo>
                  <a:pt x="5714834" y="0"/>
                </a:lnTo>
                <a:lnTo>
                  <a:pt x="4648606" y="0"/>
                </a:lnTo>
                <a:lnTo>
                  <a:pt x="0" y="0"/>
                </a:lnTo>
                <a:lnTo>
                  <a:pt x="0" y="6857915"/>
                </a:lnTo>
                <a:lnTo>
                  <a:pt x="1472491" y="6857915"/>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44" name="Freeform: Shape 1043">
            <a:extLst>
              <a:ext uri="{FF2B5EF4-FFF2-40B4-BE49-F238E27FC236}">
                <a16:creationId xmlns:a16="http://schemas.microsoft.com/office/drawing/2014/main" id="{2F033D07-FE42-4E5C-A00A-FFE1D42C0F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9"/>
            <a:ext cx="8096249" cy="6858479"/>
          </a:xfrm>
          <a:custGeom>
            <a:avLst/>
            <a:gdLst>
              <a:gd name="connsiteX0" fmla="*/ 0 w 8096249"/>
              <a:gd name="connsiteY0" fmla="*/ 6858479 h 6858479"/>
              <a:gd name="connsiteX1" fmla="*/ 2130297 w 8096249"/>
              <a:gd name="connsiteY1" fmla="*/ 6858479 h 6858479"/>
              <a:gd name="connsiteX2" fmla="*/ 2130297 w 8096249"/>
              <a:gd name="connsiteY2" fmla="*/ 6858478 h 6858479"/>
              <a:gd name="connsiteX3" fmla="*/ 8096249 w 8096249"/>
              <a:gd name="connsiteY3" fmla="*/ 6858478 h 6858479"/>
              <a:gd name="connsiteX4" fmla="*/ 4919874 w 8096249"/>
              <a:gd name="connsiteY4" fmla="*/ 0 h 6858479"/>
              <a:gd name="connsiteX5" fmla="*/ 4914297 w 8096249"/>
              <a:gd name="connsiteY5" fmla="*/ 0 h 6858479"/>
              <a:gd name="connsiteX6" fmla="*/ 3848069 w 8096249"/>
              <a:gd name="connsiteY6" fmla="*/ 0 h 6858479"/>
              <a:gd name="connsiteX7" fmla="*/ 18197 w 8096249"/>
              <a:gd name="connsiteY7" fmla="*/ 0 h 6858479"/>
              <a:gd name="connsiteX8" fmla="*/ 18197 w 8096249"/>
              <a:gd name="connsiteY8" fmla="*/ 479 h 6858479"/>
              <a:gd name="connsiteX9" fmla="*/ 0 w 8096249"/>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96249" h="6858479">
                <a:moveTo>
                  <a:pt x="0" y="6858479"/>
                </a:moveTo>
                <a:lnTo>
                  <a:pt x="2130297" y="6858479"/>
                </a:lnTo>
                <a:lnTo>
                  <a:pt x="2130297" y="6858478"/>
                </a:lnTo>
                <a:lnTo>
                  <a:pt x="8096249" y="6858478"/>
                </a:lnTo>
                <a:lnTo>
                  <a:pt x="4919874" y="0"/>
                </a:lnTo>
                <a:lnTo>
                  <a:pt x="4914297" y="0"/>
                </a:lnTo>
                <a:lnTo>
                  <a:pt x="3848069" y="0"/>
                </a:lnTo>
                <a:lnTo>
                  <a:pt x="18197" y="0"/>
                </a:lnTo>
                <a:lnTo>
                  <a:pt x="18197" y="479"/>
                </a:lnTo>
                <a:lnTo>
                  <a:pt x="0"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1DE834AB-6E81-4FC4-9568-BF9ACB706F85}"/>
              </a:ext>
            </a:extLst>
          </p:cNvPr>
          <p:cNvSpPr>
            <a:spLocks noGrp="1"/>
          </p:cNvSpPr>
          <p:nvPr>
            <p:ph type="subTitle" idx="1"/>
          </p:nvPr>
        </p:nvSpPr>
        <p:spPr>
          <a:xfrm>
            <a:off x="137893" y="1193997"/>
            <a:ext cx="7338984" cy="3918691"/>
          </a:xfrm>
        </p:spPr>
        <p:txBody>
          <a:bodyPr anchor="t">
            <a:noAutofit/>
          </a:bodyPr>
          <a:lstStyle/>
          <a:p>
            <a:r>
              <a:rPr lang="en-US" sz="3200" b="1" dirty="0"/>
              <a:t>Project Title : </a:t>
            </a:r>
            <a:endParaRPr lang="en-US" sz="3200" b="1" dirty="0">
              <a:effectLst/>
              <a:ea typeface="Calibri" panose="020F0502020204030204" pitchFamily="34" charset="0"/>
            </a:endParaRPr>
          </a:p>
          <a:p>
            <a:pPr algn="l"/>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n-US" sz="3600" b="1" dirty="0">
                <a:effectLst/>
                <a:latin typeface="Calibri" panose="020F0502020204030204" pitchFamily="34" charset="0"/>
                <a:ea typeface="Calibri" panose="020F0502020204030204" pitchFamily="34" charset="0"/>
                <a:cs typeface="Times New Roman" panose="02020603050405020304" pitchFamily="18" charset="0"/>
              </a:rPr>
              <a:t>Develop AI and ML frameworks/models to automate the university application process</a:t>
            </a:r>
            <a:br>
              <a:rPr lang="en-US" sz="3200" b="1" dirty="0"/>
            </a:br>
            <a:endParaRPr lang="en-US" sz="3200" b="1" dirty="0"/>
          </a:p>
        </p:txBody>
      </p:sp>
      <p:pic>
        <p:nvPicPr>
          <p:cNvPr id="4" name="Picture 3" descr="A picture containing text, toy">
            <a:extLst>
              <a:ext uri="{FF2B5EF4-FFF2-40B4-BE49-F238E27FC236}">
                <a16:creationId xmlns:a16="http://schemas.microsoft.com/office/drawing/2014/main" id="{762B2E76-9D83-4FFA-0EAB-C1734A016E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9419" y="62420"/>
            <a:ext cx="3984688" cy="4404852"/>
          </a:xfrm>
          <a:prstGeom prst="rect">
            <a:avLst/>
          </a:prstGeom>
        </p:spPr>
      </p:pic>
    </p:spTree>
    <p:extLst>
      <p:ext uri="{BB962C8B-B14F-4D97-AF65-F5344CB8AC3E}">
        <p14:creationId xmlns:p14="http://schemas.microsoft.com/office/powerpoint/2010/main" val="1176731816"/>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9F8D9FD-1C21-5C62-8FB4-054E6E7DE25D}"/>
              </a:ext>
            </a:extLst>
          </p:cNvPr>
          <p:cNvSpPr>
            <a:spLocks noGrp="1"/>
          </p:cNvSpPr>
          <p:nvPr>
            <p:ph type="title"/>
          </p:nvPr>
        </p:nvSpPr>
        <p:spPr>
          <a:xfrm>
            <a:off x="762000" y="559678"/>
            <a:ext cx="3567915" cy="4952492"/>
          </a:xfrm>
        </p:spPr>
        <p:txBody>
          <a:bodyPr vert="horz" lIns="91440" tIns="45720" rIns="91440" bIns="45720" rtlCol="0">
            <a:normAutofit/>
          </a:bodyPr>
          <a:lstStyle/>
          <a:p>
            <a:r>
              <a:rPr lang="en-US" b="1" kern="1200" dirty="0">
                <a:solidFill>
                  <a:schemeClr val="bg1"/>
                </a:solidFill>
                <a:latin typeface="+mj-lt"/>
                <a:ea typeface="+mj-ea"/>
                <a:cs typeface="+mj-cs"/>
              </a:rPr>
              <a:t>Analytical</a:t>
            </a:r>
            <a:br>
              <a:rPr lang="en-US" b="1" kern="1200" dirty="0">
                <a:solidFill>
                  <a:schemeClr val="bg1"/>
                </a:solidFill>
                <a:latin typeface="+mj-lt"/>
                <a:ea typeface="+mj-ea"/>
                <a:cs typeface="+mj-cs"/>
              </a:rPr>
            </a:br>
            <a:r>
              <a:rPr lang="en-US" b="1" kern="1200" dirty="0">
                <a:solidFill>
                  <a:schemeClr val="bg1"/>
                </a:solidFill>
                <a:latin typeface="+mj-lt"/>
                <a:ea typeface="+mj-ea"/>
                <a:cs typeface="+mj-cs"/>
              </a:rPr>
              <a:t>Method</a:t>
            </a:r>
          </a:p>
        </p:txBody>
      </p:sp>
      <p:cxnSp>
        <p:nvCxnSpPr>
          <p:cNvPr id="52" name="Straight Connector 51">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D8F09A44-13A0-FA78-3400-BFEAE46ED8E5}"/>
              </a:ext>
            </a:extLst>
          </p:cNvPr>
          <p:cNvGrpSpPr/>
          <p:nvPr/>
        </p:nvGrpSpPr>
        <p:grpSpPr>
          <a:xfrm>
            <a:off x="4761780" y="559678"/>
            <a:ext cx="3428545" cy="2205027"/>
            <a:chOff x="1398" y="1035699"/>
            <a:chExt cx="3657660" cy="2205027"/>
          </a:xfrm>
        </p:grpSpPr>
        <p:sp>
          <p:nvSpPr>
            <p:cNvPr id="13" name="Rectangle 12">
              <a:extLst>
                <a:ext uri="{FF2B5EF4-FFF2-40B4-BE49-F238E27FC236}">
                  <a16:creationId xmlns:a16="http://schemas.microsoft.com/office/drawing/2014/main" id="{11871A20-C297-D552-E9EB-DDD4E82FF3BC}"/>
                </a:ext>
              </a:extLst>
            </p:cNvPr>
            <p:cNvSpPr/>
            <p:nvPr/>
          </p:nvSpPr>
          <p:spPr>
            <a:xfrm>
              <a:off x="1398" y="1035699"/>
              <a:ext cx="3657660" cy="2205027"/>
            </a:xfrm>
            <a:prstGeom prst="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4" name="TextBox 13">
              <a:extLst>
                <a:ext uri="{FF2B5EF4-FFF2-40B4-BE49-F238E27FC236}">
                  <a16:creationId xmlns:a16="http://schemas.microsoft.com/office/drawing/2014/main" id="{3B38ACCF-678B-C418-460A-B0596273092D}"/>
                </a:ext>
              </a:extLst>
            </p:cNvPr>
            <p:cNvSpPr txBox="1"/>
            <p:nvPr/>
          </p:nvSpPr>
          <p:spPr>
            <a:xfrm>
              <a:off x="1398" y="1035699"/>
              <a:ext cx="3657660" cy="22050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600" b="0" i="0" dirty="0">
                  <a:solidFill>
                    <a:srgbClr val="374151"/>
                  </a:solidFill>
                  <a:effectLst/>
                  <a:latin typeface="Söhne"/>
                </a:rPr>
                <a:t>Demographic Analysis: This involves analyzing data on student demographics, such as age, gender, location, and educational background. Demographic analysis can be used to identify target student populations and to tailor recruitment strategies to their specific needs and preferences</a:t>
              </a:r>
              <a:endParaRPr lang="en-US" sz="1600" kern="1200" dirty="0"/>
            </a:p>
          </p:txBody>
        </p:sp>
      </p:grpSp>
      <p:grpSp>
        <p:nvGrpSpPr>
          <p:cNvPr id="4" name="Group 3">
            <a:extLst>
              <a:ext uri="{FF2B5EF4-FFF2-40B4-BE49-F238E27FC236}">
                <a16:creationId xmlns:a16="http://schemas.microsoft.com/office/drawing/2014/main" id="{E3C21AC3-A09A-EE9D-52C7-8A3865B28CFE}"/>
              </a:ext>
            </a:extLst>
          </p:cNvPr>
          <p:cNvGrpSpPr/>
          <p:nvPr/>
        </p:nvGrpSpPr>
        <p:grpSpPr>
          <a:xfrm>
            <a:off x="8741240" y="582642"/>
            <a:ext cx="3292610" cy="2159098"/>
            <a:chOff x="3983411" y="1058663"/>
            <a:chExt cx="3512641" cy="2159098"/>
          </a:xfrm>
        </p:grpSpPr>
        <p:sp>
          <p:nvSpPr>
            <p:cNvPr id="11" name="Rectangle 10">
              <a:extLst>
                <a:ext uri="{FF2B5EF4-FFF2-40B4-BE49-F238E27FC236}">
                  <a16:creationId xmlns:a16="http://schemas.microsoft.com/office/drawing/2014/main" id="{4DE6D8B5-C227-8112-D34D-2129F154217C}"/>
                </a:ext>
              </a:extLst>
            </p:cNvPr>
            <p:cNvSpPr/>
            <p:nvPr/>
          </p:nvSpPr>
          <p:spPr>
            <a:xfrm>
              <a:off x="3983411" y="1058663"/>
              <a:ext cx="3512641" cy="2159098"/>
            </a:xfrm>
            <a:prstGeom prst="rect">
              <a:avLst/>
            </a:prstGeom>
          </p:spPr>
          <p:style>
            <a:lnRef idx="2">
              <a:schemeClr val="lt1">
                <a:hueOff val="0"/>
                <a:satOff val="0"/>
                <a:lumOff val="0"/>
                <a:alphaOff val="0"/>
              </a:schemeClr>
            </a:lnRef>
            <a:fillRef idx="1">
              <a:schemeClr val="accent2">
                <a:hueOff val="-485121"/>
                <a:satOff val="-27976"/>
                <a:lumOff val="2876"/>
                <a:alphaOff val="0"/>
              </a:schemeClr>
            </a:fillRef>
            <a:effectRef idx="0">
              <a:schemeClr val="accent2">
                <a:hueOff val="-485121"/>
                <a:satOff val="-27976"/>
                <a:lumOff val="2876"/>
                <a:alphaOff val="0"/>
              </a:schemeClr>
            </a:effectRef>
            <a:fontRef idx="minor">
              <a:schemeClr val="lt1"/>
            </a:fontRef>
          </p:style>
        </p:sp>
        <p:sp>
          <p:nvSpPr>
            <p:cNvPr id="12" name="TextBox 11">
              <a:extLst>
                <a:ext uri="{FF2B5EF4-FFF2-40B4-BE49-F238E27FC236}">
                  <a16:creationId xmlns:a16="http://schemas.microsoft.com/office/drawing/2014/main" id="{D85C0F58-215F-0391-5489-0A45A5A16B2F}"/>
                </a:ext>
              </a:extLst>
            </p:cNvPr>
            <p:cNvSpPr txBox="1"/>
            <p:nvPr/>
          </p:nvSpPr>
          <p:spPr>
            <a:xfrm>
              <a:off x="3983411" y="1058663"/>
              <a:ext cx="3512641" cy="21590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algn="l"/>
              <a:r>
                <a:rPr lang="en-US" sz="1400" b="0" i="0" dirty="0">
                  <a:solidFill>
                    <a:srgbClr val="374151"/>
                  </a:solidFill>
                  <a:effectLst/>
                  <a:latin typeface="Söhne"/>
                </a:rPr>
                <a:t>Application and Enrollment Data Analysis: This involves analyzing data on student applications and enrollment, including application completion rates, enrollment rates, and student retention rates. Application and enrollment data analysis can be used to identify areas for improvement in the recruitment process and to measure the effectiveness of recruitment strategies.</a:t>
              </a:r>
            </a:p>
          </p:txBody>
        </p:sp>
      </p:grpSp>
      <p:grpSp>
        <p:nvGrpSpPr>
          <p:cNvPr id="5" name="Group 4">
            <a:extLst>
              <a:ext uri="{FF2B5EF4-FFF2-40B4-BE49-F238E27FC236}">
                <a16:creationId xmlns:a16="http://schemas.microsoft.com/office/drawing/2014/main" id="{FF3500C4-10D2-A969-4FCF-57246CDB4754}"/>
              </a:ext>
            </a:extLst>
          </p:cNvPr>
          <p:cNvGrpSpPr/>
          <p:nvPr/>
        </p:nvGrpSpPr>
        <p:grpSpPr>
          <a:xfrm>
            <a:off x="4761780" y="3089056"/>
            <a:ext cx="3562842" cy="3209265"/>
            <a:chOff x="2920" y="3565078"/>
            <a:chExt cx="3562335" cy="2257222"/>
          </a:xfrm>
        </p:grpSpPr>
        <p:sp>
          <p:nvSpPr>
            <p:cNvPr id="9" name="Rectangle 8">
              <a:extLst>
                <a:ext uri="{FF2B5EF4-FFF2-40B4-BE49-F238E27FC236}">
                  <a16:creationId xmlns:a16="http://schemas.microsoft.com/office/drawing/2014/main" id="{C05B2F75-1E19-D8F5-FAB1-DF65F2F52081}"/>
                </a:ext>
              </a:extLst>
            </p:cNvPr>
            <p:cNvSpPr/>
            <p:nvPr/>
          </p:nvSpPr>
          <p:spPr>
            <a:xfrm>
              <a:off x="6393" y="3565078"/>
              <a:ext cx="3558862" cy="2257222"/>
            </a:xfrm>
            <a:prstGeom prst="rect">
              <a:avLst/>
            </a:prstGeom>
          </p:spPr>
          <p:style>
            <a:lnRef idx="2">
              <a:schemeClr val="lt1">
                <a:hueOff val="0"/>
                <a:satOff val="0"/>
                <a:lumOff val="0"/>
                <a:alphaOff val="0"/>
              </a:schemeClr>
            </a:lnRef>
            <a:fillRef idx="1">
              <a:schemeClr val="accent2">
                <a:hueOff val="-970242"/>
                <a:satOff val="-55952"/>
                <a:lumOff val="5752"/>
                <a:alphaOff val="0"/>
              </a:schemeClr>
            </a:fillRef>
            <a:effectRef idx="0">
              <a:schemeClr val="accent2">
                <a:hueOff val="-970242"/>
                <a:satOff val="-55952"/>
                <a:lumOff val="5752"/>
                <a:alphaOff val="0"/>
              </a:schemeClr>
            </a:effectRef>
            <a:fontRef idx="minor">
              <a:schemeClr val="lt1"/>
            </a:fontRef>
          </p:style>
        </p:sp>
        <p:sp>
          <p:nvSpPr>
            <p:cNvPr id="10" name="TextBox 9">
              <a:extLst>
                <a:ext uri="{FF2B5EF4-FFF2-40B4-BE49-F238E27FC236}">
                  <a16:creationId xmlns:a16="http://schemas.microsoft.com/office/drawing/2014/main" id="{D67ED694-1B1F-481E-795C-FC7F6FD4C624}"/>
                </a:ext>
              </a:extLst>
            </p:cNvPr>
            <p:cNvSpPr txBox="1"/>
            <p:nvPr/>
          </p:nvSpPr>
          <p:spPr>
            <a:xfrm>
              <a:off x="2920" y="3620280"/>
              <a:ext cx="3558862" cy="220202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algn="l">
                <a:buFont typeface="+mj-lt"/>
                <a:buAutoNum type="arabicPeriod"/>
              </a:pPr>
              <a:r>
                <a:rPr lang="en-US" sz="1400" b="0" i="0" dirty="0">
                  <a:solidFill>
                    <a:srgbClr val="374151"/>
                  </a:solidFill>
                  <a:effectLst/>
                  <a:latin typeface="Söhne"/>
                </a:rPr>
                <a:t>Clustering Algorithms: These algorithms can be used for market segmentation to identify groups of students with similar characteristics and needs. Examples of clustering algorithms include k-means clustering and hierarchical clustering.</a:t>
              </a:r>
            </a:p>
            <a:p>
              <a:pPr algn="l">
                <a:buFont typeface="+mj-lt"/>
                <a:buAutoNum type="arabicPeriod"/>
              </a:pPr>
              <a:endParaRPr lang="en-US" sz="1400" dirty="0">
                <a:solidFill>
                  <a:srgbClr val="374151"/>
                </a:solidFill>
                <a:latin typeface="Söhne"/>
              </a:endParaRPr>
            </a:p>
            <a:p>
              <a:pPr>
                <a:buFont typeface="+mj-lt"/>
                <a:buAutoNum type="arabicPeriod"/>
              </a:pPr>
              <a:r>
                <a:rPr lang="en-US" sz="1400" b="0" i="0" dirty="0">
                  <a:solidFill>
                    <a:srgbClr val="374151"/>
                  </a:solidFill>
                  <a:effectLst/>
                  <a:latin typeface="Söhne"/>
                </a:rPr>
                <a:t>Classification Algorithms: These algorithms can be used for student segmentation to classify students based on their interests, preferences, and academic background. Examples of classification algorithms include logistic regression, decision trees, and random forests.</a:t>
              </a:r>
            </a:p>
            <a:p>
              <a:pPr algn="l"/>
              <a:endParaRPr lang="en-US" sz="1100" b="0" i="0" dirty="0">
                <a:solidFill>
                  <a:srgbClr val="374151"/>
                </a:solidFill>
                <a:effectLst/>
                <a:latin typeface="Söhne"/>
              </a:endParaRPr>
            </a:p>
          </p:txBody>
        </p:sp>
      </p:grpSp>
      <p:grpSp>
        <p:nvGrpSpPr>
          <p:cNvPr id="6" name="Group 5">
            <a:extLst>
              <a:ext uri="{FF2B5EF4-FFF2-40B4-BE49-F238E27FC236}">
                <a16:creationId xmlns:a16="http://schemas.microsoft.com/office/drawing/2014/main" id="{337A3103-98CB-59DD-0F5E-D38CBA1D1004}"/>
              </a:ext>
            </a:extLst>
          </p:cNvPr>
          <p:cNvGrpSpPr/>
          <p:nvPr/>
        </p:nvGrpSpPr>
        <p:grpSpPr>
          <a:xfrm>
            <a:off x="8649001" y="3144258"/>
            <a:ext cx="3384849" cy="3055471"/>
            <a:chOff x="3889608" y="3620280"/>
            <a:chExt cx="3601449" cy="2146818"/>
          </a:xfrm>
        </p:grpSpPr>
        <p:sp>
          <p:nvSpPr>
            <p:cNvPr id="7" name="Rectangle 6">
              <a:extLst>
                <a:ext uri="{FF2B5EF4-FFF2-40B4-BE49-F238E27FC236}">
                  <a16:creationId xmlns:a16="http://schemas.microsoft.com/office/drawing/2014/main" id="{CBF4C5AE-4F6F-A1DB-A655-CF305E016F4D}"/>
                </a:ext>
              </a:extLst>
            </p:cNvPr>
            <p:cNvSpPr/>
            <p:nvPr/>
          </p:nvSpPr>
          <p:spPr>
            <a:xfrm>
              <a:off x="3889608" y="3620280"/>
              <a:ext cx="3601449" cy="2146818"/>
            </a:xfrm>
            <a:prstGeom prst="rect">
              <a:avLst/>
            </a:prstGeom>
          </p:spPr>
          <p:style>
            <a:lnRef idx="2">
              <a:schemeClr val="lt1">
                <a:hueOff val="0"/>
                <a:satOff val="0"/>
                <a:lumOff val="0"/>
                <a:alphaOff val="0"/>
              </a:schemeClr>
            </a:lnRef>
            <a:fillRef idx="1">
              <a:schemeClr val="accent2">
                <a:hueOff val="-1455363"/>
                <a:satOff val="-83928"/>
                <a:lumOff val="8628"/>
                <a:alphaOff val="0"/>
              </a:schemeClr>
            </a:fillRef>
            <a:effectRef idx="0">
              <a:schemeClr val="accent2">
                <a:hueOff val="-1455363"/>
                <a:satOff val="-83928"/>
                <a:lumOff val="8628"/>
                <a:alphaOff val="0"/>
              </a:schemeClr>
            </a:effectRef>
            <a:fontRef idx="minor">
              <a:schemeClr val="lt1"/>
            </a:fontRef>
          </p:style>
        </p:sp>
        <p:sp>
          <p:nvSpPr>
            <p:cNvPr id="8" name="TextBox 7">
              <a:extLst>
                <a:ext uri="{FF2B5EF4-FFF2-40B4-BE49-F238E27FC236}">
                  <a16:creationId xmlns:a16="http://schemas.microsoft.com/office/drawing/2014/main" id="{589D75A2-6A8C-053C-C1CA-B923FD6D212E}"/>
                </a:ext>
              </a:extLst>
            </p:cNvPr>
            <p:cNvSpPr txBox="1"/>
            <p:nvPr/>
          </p:nvSpPr>
          <p:spPr>
            <a:xfrm>
              <a:off x="3889608" y="3620280"/>
              <a:ext cx="3601449" cy="214681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600" b="0" i="0" dirty="0">
                  <a:solidFill>
                    <a:srgbClr val="374151"/>
                  </a:solidFill>
                  <a:effectLst/>
                  <a:latin typeface="Söhne"/>
                </a:rPr>
                <a:t>Classification and clustering algorithms can be useful methods for a student recruitment agency project. Classification algorithms can be used to predict the likelihood of a student enrolling in a particular program based on their characteristics, while clustering algorithms can group students into clusters based on similarities in their </a:t>
              </a:r>
              <a:r>
                <a:rPr lang="en-US" sz="1600" b="0" i="0" dirty="0" err="1">
                  <a:solidFill>
                    <a:srgbClr val="374151"/>
                  </a:solidFill>
                  <a:effectLst/>
                  <a:latin typeface="Söhne"/>
                </a:rPr>
                <a:t>characteristics</a:t>
              </a:r>
              <a:r>
                <a:rPr lang="en-US" sz="2000" b="0" i="0" dirty="0" err="1">
                  <a:solidFill>
                    <a:srgbClr val="374151"/>
                  </a:solidFill>
                  <a:effectLst/>
                  <a:latin typeface="Söhne"/>
                </a:rPr>
                <a:t>.</a:t>
              </a:r>
              <a:r>
                <a:rPr lang="en-US" sz="1600" kern="1200" dirty="0" err="1">
                  <a:solidFill>
                    <a:srgbClr val="374151"/>
                  </a:solidFill>
                  <a:latin typeface="Söhne"/>
                </a:rPr>
                <a:t>So,it</a:t>
              </a:r>
              <a:r>
                <a:rPr lang="en-US" sz="1600" kern="1200" dirty="0">
                  <a:solidFill>
                    <a:srgbClr val="374151"/>
                  </a:solidFill>
                  <a:latin typeface="Söhne"/>
                </a:rPr>
                <a:t> will be suitable for this project</a:t>
              </a:r>
              <a:endParaRPr lang="en-US" sz="1600" kern="1200" dirty="0"/>
            </a:p>
          </p:txBody>
        </p:sp>
      </p:grpSp>
    </p:spTree>
    <p:extLst>
      <p:ext uri="{BB962C8B-B14F-4D97-AF65-F5344CB8AC3E}">
        <p14:creationId xmlns:p14="http://schemas.microsoft.com/office/powerpoint/2010/main" val="3621150544"/>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9F8D9FD-1C21-5C62-8FB4-054E6E7DE25D}"/>
              </a:ext>
            </a:extLst>
          </p:cNvPr>
          <p:cNvSpPr>
            <a:spLocks noGrp="1"/>
          </p:cNvSpPr>
          <p:nvPr>
            <p:ph type="title"/>
          </p:nvPr>
        </p:nvSpPr>
        <p:spPr>
          <a:xfrm>
            <a:off x="762000" y="559678"/>
            <a:ext cx="3567915" cy="4952492"/>
          </a:xfrm>
        </p:spPr>
        <p:txBody>
          <a:bodyPr vert="horz" lIns="91440" tIns="45720" rIns="91440" bIns="45720" rtlCol="0">
            <a:normAutofit/>
          </a:bodyPr>
          <a:lstStyle/>
          <a:p>
            <a:r>
              <a:rPr lang="en-US" b="1" kern="1200" dirty="0">
                <a:solidFill>
                  <a:schemeClr val="bg1"/>
                </a:solidFill>
                <a:latin typeface="+mj-lt"/>
                <a:ea typeface="+mj-ea"/>
                <a:cs typeface="+mj-cs"/>
              </a:rPr>
              <a:t>Next Step</a:t>
            </a:r>
          </a:p>
        </p:txBody>
      </p:sp>
      <p:cxnSp>
        <p:nvCxnSpPr>
          <p:cNvPr id="52" name="Straight Connector 51">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286439C4-8FD3-C802-01C3-69199E63E855}"/>
              </a:ext>
            </a:extLst>
          </p:cNvPr>
          <p:cNvGrpSpPr/>
          <p:nvPr/>
        </p:nvGrpSpPr>
        <p:grpSpPr>
          <a:xfrm>
            <a:off x="4853765" y="541016"/>
            <a:ext cx="6766015" cy="5842531"/>
            <a:chOff x="1398" y="1028633"/>
            <a:chExt cx="3657660" cy="2212093"/>
          </a:xfrm>
        </p:grpSpPr>
        <p:sp>
          <p:nvSpPr>
            <p:cNvPr id="4" name="Rectangle 3">
              <a:extLst>
                <a:ext uri="{FF2B5EF4-FFF2-40B4-BE49-F238E27FC236}">
                  <a16:creationId xmlns:a16="http://schemas.microsoft.com/office/drawing/2014/main" id="{7832CA22-7236-00A4-C102-C3338FAAD765}"/>
                </a:ext>
              </a:extLst>
            </p:cNvPr>
            <p:cNvSpPr/>
            <p:nvPr/>
          </p:nvSpPr>
          <p:spPr>
            <a:xfrm>
              <a:off x="1398" y="1035699"/>
              <a:ext cx="3657660" cy="2205027"/>
            </a:xfrm>
            <a:prstGeom prst="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5" name="TextBox 4">
              <a:extLst>
                <a:ext uri="{FF2B5EF4-FFF2-40B4-BE49-F238E27FC236}">
                  <a16:creationId xmlns:a16="http://schemas.microsoft.com/office/drawing/2014/main" id="{7D2539D2-139F-D1D1-77EA-C2A31D642392}"/>
                </a:ext>
              </a:extLst>
            </p:cNvPr>
            <p:cNvSpPr txBox="1"/>
            <p:nvPr/>
          </p:nvSpPr>
          <p:spPr>
            <a:xfrm>
              <a:off x="1398" y="1028633"/>
              <a:ext cx="3657660" cy="22050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The Next step is to find the best machine learning model for the project and use it the data that we scarped from college websites.</a:t>
              </a:r>
            </a:p>
            <a:p>
              <a:pPr marL="0" lvl="0" indent="0" algn="ctr" defTabSz="844550">
                <a:lnSpc>
                  <a:spcPct val="90000"/>
                </a:lnSpc>
                <a:spcBef>
                  <a:spcPct val="0"/>
                </a:spcBef>
                <a:spcAft>
                  <a:spcPct val="35000"/>
                </a:spcAft>
                <a:buNone/>
              </a:pPr>
              <a:endParaRPr lang="en-US" sz="1900" kern="1200" dirty="0"/>
            </a:p>
            <a:p>
              <a:pPr marL="0" lvl="0" indent="0" algn="ctr" defTabSz="844550">
                <a:lnSpc>
                  <a:spcPct val="90000"/>
                </a:lnSpc>
                <a:spcBef>
                  <a:spcPct val="0"/>
                </a:spcBef>
                <a:spcAft>
                  <a:spcPct val="35000"/>
                </a:spcAft>
                <a:buNone/>
              </a:pPr>
              <a:r>
                <a:rPr lang="en-US" sz="1900" kern="1200" dirty="0"/>
                <a:t>We need to find best model which gives us best results for facial recognition using python with </a:t>
              </a:r>
              <a:r>
                <a:rPr lang="en-US" sz="1900" kern="1200" dirty="0" err="1"/>
                <a:t>authentication.And</a:t>
              </a:r>
              <a:r>
                <a:rPr lang="en-US" sz="1900" kern="1200" dirty="0"/>
                <a:t> we have to develop code for voice to speech conversion and in </a:t>
              </a:r>
              <a:r>
                <a:rPr lang="en-US" sz="1900" kern="1200" dirty="0" err="1"/>
                <a:t>specfic</a:t>
              </a:r>
              <a:r>
                <a:rPr lang="en-US" sz="1900" kern="1200" dirty="0"/>
                <a:t> format like csv or text file.</a:t>
              </a:r>
            </a:p>
            <a:p>
              <a:pPr marL="0" lvl="0" indent="0" algn="ctr" defTabSz="844550">
                <a:lnSpc>
                  <a:spcPct val="90000"/>
                </a:lnSpc>
                <a:spcBef>
                  <a:spcPct val="0"/>
                </a:spcBef>
                <a:spcAft>
                  <a:spcPct val="35000"/>
                </a:spcAft>
                <a:buNone/>
              </a:pPr>
              <a:endParaRPr lang="en-US" sz="1900" kern="1200" dirty="0"/>
            </a:p>
            <a:p>
              <a:pPr marL="0" lvl="0" indent="0" algn="ctr" defTabSz="844550">
                <a:lnSpc>
                  <a:spcPct val="90000"/>
                </a:lnSpc>
                <a:spcBef>
                  <a:spcPct val="0"/>
                </a:spcBef>
                <a:spcAft>
                  <a:spcPct val="35000"/>
                </a:spcAft>
                <a:buNone/>
              </a:pPr>
              <a:r>
                <a:rPr lang="en-US" sz="1900" kern="1200" dirty="0"/>
                <a:t>we need to figure out how the database will be created with tables and how tables will  relate to each other and create stored procedures to communicate with  the code and machine learning model.</a:t>
              </a:r>
            </a:p>
            <a:p>
              <a:pPr marL="0" lvl="0" indent="0" algn="ctr" defTabSz="844550">
                <a:lnSpc>
                  <a:spcPct val="90000"/>
                </a:lnSpc>
                <a:spcBef>
                  <a:spcPct val="0"/>
                </a:spcBef>
                <a:spcAft>
                  <a:spcPct val="35000"/>
                </a:spcAft>
                <a:buNone/>
              </a:pPr>
              <a:endParaRPr lang="en-US" sz="1900" kern="1200" dirty="0"/>
            </a:p>
          </p:txBody>
        </p:sp>
      </p:grpSp>
    </p:spTree>
    <p:extLst>
      <p:ext uri="{BB962C8B-B14F-4D97-AF65-F5344CB8AC3E}">
        <p14:creationId xmlns:p14="http://schemas.microsoft.com/office/powerpoint/2010/main" val="133544079"/>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9F8D9FD-1C21-5C62-8FB4-054E6E7DE25D}"/>
              </a:ext>
            </a:extLst>
          </p:cNvPr>
          <p:cNvSpPr>
            <a:spLocks noGrp="1"/>
          </p:cNvSpPr>
          <p:nvPr>
            <p:ph type="title"/>
          </p:nvPr>
        </p:nvSpPr>
        <p:spPr>
          <a:xfrm>
            <a:off x="762000" y="559678"/>
            <a:ext cx="3567915" cy="4952492"/>
          </a:xfrm>
        </p:spPr>
        <p:txBody>
          <a:bodyPr vert="horz" lIns="91440" tIns="45720" rIns="91440" bIns="45720" rtlCol="0">
            <a:normAutofit/>
          </a:bodyPr>
          <a:lstStyle/>
          <a:p>
            <a:r>
              <a:rPr lang="en-US" b="1" kern="1200" dirty="0">
                <a:solidFill>
                  <a:schemeClr val="bg1"/>
                </a:solidFill>
                <a:latin typeface="+mj-lt"/>
                <a:ea typeface="+mj-ea"/>
                <a:cs typeface="+mj-cs"/>
              </a:rPr>
              <a:t>References</a:t>
            </a:r>
          </a:p>
        </p:txBody>
      </p:sp>
      <p:cxnSp>
        <p:nvCxnSpPr>
          <p:cNvPr id="52" name="Straight Connector 51">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DE803FAC-F77B-70C2-4E15-686F5FBD4D2C}"/>
              </a:ext>
            </a:extLst>
          </p:cNvPr>
          <p:cNvGrpSpPr/>
          <p:nvPr/>
        </p:nvGrpSpPr>
        <p:grpSpPr>
          <a:xfrm>
            <a:off x="4879644" y="559678"/>
            <a:ext cx="6766015" cy="5823869"/>
            <a:chOff x="1398" y="1035699"/>
            <a:chExt cx="3657660" cy="2205027"/>
          </a:xfrm>
          <a:solidFill>
            <a:schemeClr val="accent1">
              <a:lumMod val="60000"/>
              <a:lumOff val="40000"/>
            </a:schemeClr>
          </a:solidFill>
        </p:grpSpPr>
        <p:sp>
          <p:nvSpPr>
            <p:cNvPr id="4" name="Rectangle 3">
              <a:extLst>
                <a:ext uri="{FF2B5EF4-FFF2-40B4-BE49-F238E27FC236}">
                  <a16:creationId xmlns:a16="http://schemas.microsoft.com/office/drawing/2014/main" id="{F97A7DB8-86BF-D22C-53D8-5A0EF1BC8473}"/>
                </a:ext>
              </a:extLst>
            </p:cNvPr>
            <p:cNvSpPr/>
            <p:nvPr/>
          </p:nvSpPr>
          <p:spPr>
            <a:xfrm>
              <a:off x="1398" y="1035699"/>
              <a:ext cx="3657660" cy="2205027"/>
            </a:xfrm>
            <a:prstGeom prst="rect">
              <a:avLst/>
            </a:prstGeom>
            <a:grp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5" name="TextBox 4">
              <a:extLst>
                <a:ext uri="{FF2B5EF4-FFF2-40B4-BE49-F238E27FC236}">
                  <a16:creationId xmlns:a16="http://schemas.microsoft.com/office/drawing/2014/main" id="{FBB3A61B-1CEB-1015-5719-CE9B75373E13}"/>
                </a:ext>
              </a:extLst>
            </p:cNvPr>
            <p:cNvSpPr txBox="1"/>
            <p:nvPr/>
          </p:nvSpPr>
          <p:spPr>
            <a:xfrm>
              <a:off x="1398" y="1035699"/>
              <a:ext cx="3657660" cy="220502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solidFill>
                    <a:schemeClr val="accent6">
                      <a:lumMod val="20000"/>
                      <a:lumOff val="80000"/>
                    </a:schemeClr>
                  </a:solidFill>
                </a:rPr>
                <a:t>Reference’s: </a:t>
              </a:r>
              <a:r>
                <a:rPr lang="en-US" sz="1900" kern="1200" dirty="0">
                  <a:solidFill>
                    <a:schemeClr val="accent6">
                      <a:lumMod val="20000"/>
                      <a:lumOff val="80000"/>
                    </a:schemeClr>
                  </a:solidFill>
                  <a:hlinkClick r:id="rId2"/>
                </a:rPr>
                <a:t>https://aisel.aisnet.org/cgi/viewcontent.cgi?article=1011&amp;context=iceb2018</a:t>
              </a:r>
              <a:endParaRPr lang="en-US" sz="1900" kern="1200" dirty="0">
                <a:solidFill>
                  <a:schemeClr val="accent6">
                    <a:lumMod val="20000"/>
                    <a:lumOff val="80000"/>
                  </a:schemeClr>
                </a:solidFill>
              </a:endParaRPr>
            </a:p>
            <a:p>
              <a:pPr marL="0" lvl="0" indent="0" algn="ctr" defTabSz="844550">
                <a:lnSpc>
                  <a:spcPct val="90000"/>
                </a:lnSpc>
                <a:spcBef>
                  <a:spcPct val="0"/>
                </a:spcBef>
                <a:spcAft>
                  <a:spcPct val="35000"/>
                </a:spcAft>
                <a:buNone/>
              </a:pPr>
              <a:r>
                <a:rPr lang="en-US" sz="1900" kern="1200" dirty="0">
                  <a:solidFill>
                    <a:schemeClr val="accent6">
                      <a:lumMod val="20000"/>
                      <a:lumOff val="80000"/>
                    </a:schemeClr>
                  </a:solidFill>
                  <a:hlinkClick r:id="rId3"/>
                </a:rPr>
                <a:t>https://ieeexplore.ieee.org/document/9994112</a:t>
              </a:r>
              <a:endParaRPr lang="en-US" sz="1900" dirty="0">
                <a:solidFill>
                  <a:schemeClr val="accent6">
                    <a:lumMod val="20000"/>
                    <a:lumOff val="80000"/>
                  </a:schemeClr>
                </a:solidFill>
              </a:endParaRPr>
            </a:p>
            <a:p>
              <a:pPr marL="0" lvl="0" indent="0" algn="ctr" defTabSz="844550">
                <a:lnSpc>
                  <a:spcPct val="90000"/>
                </a:lnSpc>
                <a:spcBef>
                  <a:spcPct val="0"/>
                </a:spcBef>
                <a:spcAft>
                  <a:spcPct val="35000"/>
                </a:spcAft>
                <a:buNone/>
              </a:pPr>
              <a:r>
                <a:rPr lang="en-US" sz="1900" kern="1200" dirty="0">
                  <a:solidFill>
                    <a:schemeClr val="accent6">
                      <a:lumMod val="20000"/>
                      <a:lumOff val="80000"/>
                    </a:schemeClr>
                  </a:solidFill>
                  <a:hlinkClick r:id="rId4"/>
                </a:rPr>
                <a:t>https://www.sciencedirect.com/science/article/abs/pii/S1053482222000079</a:t>
              </a:r>
              <a:endParaRPr lang="en-US" sz="1900" kern="1200" dirty="0">
                <a:solidFill>
                  <a:schemeClr val="accent6">
                    <a:lumMod val="20000"/>
                    <a:lumOff val="80000"/>
                  </a:schemeClr>
                </a:solidFill>
              </a:endParaRPr>
            </a:p>
            <a:p>
              <a:pPr marL="0" lvl="0" indent="0" algn="ctr" defTabSz="844550">
                <a:lnSpc>
                  <a:spcPct val="90000"/>
                </a:lnSpc>
                <a:spcBef>
                  <a:spcPct val="0"/>
                </a:spcBef>
                <a:spcAft>
                  <a:spcPct val="35000"/>
                </a:spcAft>
                <a:buNone/>
              </a:pPr>
              <a:r>
                <a:rPr lang="en-US" sz="1900" kern="1200" dirty="0">
                  <a:solidFill>
                    <a:schemeClr val="accent6">
                      <a:lumMod val="20000"/>
                      <a:lumOff val="80000"/>
                    </a:schemeClr>
                  </a:solidFill>
                  <a:hlinkClick r:id="rId5"/>
                </a:rPr>
                <a:t>https://www.analyticsvidhya.com/blog/2021/07/face-key-point-recognition-using-cnn/</a:t>
              </a:r>
              <a:endParaRPr lang="en-US" sz="1900" dirty="0">
                <a:solidFill>
                  <a:schemeClr val="accent6">
                    <a:lumMod val="20000"/>
                    <a:lumOff val="80000"/>
                  </a:schemeClr>
                </a:solidFill>
              </a:endParaRPr>
            </a:p>
            <a:p>
              <a:pPr marL="0" lvl="0" indent="0" algn="ctr" defTabSz="844550">
                <a:lnSpc>
                  <a:spcPct val="90000"/>
                </a:lnSpc>
                <a:spcBef>
                  <a:spcPct val="0"/>
                </a:spcBef>
                <a:spcAft>
                  <a:spcPct val="35000"/>
                </a:spcAft>
                <a:buNone/>
              </a:pPr>
              <a:r>
                <a:rPr lang="en-US" sz="1900" kern="1200" dirty="0">
                  <a:solidFill>
                    <a:schemeClr val="accent6">
                      <a:lumMod val="20000"/>
                      <a:lumOff val="80000"/>
                    </a:schemeClr>
                  </a:solidFill>
                  <a:hlinkClick r:id="rId6"/>
                </a:rPr>
                <a:t>https://keras.io/guides/keras_cv/custom_image_augmentations/</a:t>
              </a:r>
              <a:endParaRPr lang="en-US" sz="1900" kern="1200" dirty="0">
                <a:solidFill>
                  <a:schemeClr val="accent6">
                    <a:lumMod val="20000"/>
                    <a:lumOff val="80000"/>
                  </a:schemeClr>
                </a:solidFill>
              </a:endParaRPr>
            </a:p>
            <a:p>
              <a:pPr marL="0" lvl="0" indent="0" algn="ctr" defTabSz="844550">
                <a:lnSpc>
                  <a:spcPct val="90000"/>
                </a:lnSpc>
                <a:spcBef>
                  <a:spcPct val="0"/>
                </a:spcBef>
                <a:spcAft>
                  <a:spcPct val="35000"/>
                </a:spcAft>
                <a:buNone/>
              </a:pPr>
              <a:endParaRPr lang="en-US" sz="1900" kern="1200" dirty="0">
                <a:solidFill>
                  <a:schemeClr val="accent6">
                    <a:lumMod val="20000"/>
                    <a:lumOff val="80000"/>
                  </a:schemeClr>
                </a:solidFill>
              </a:endParaRPr>
            </a:p>
          </p:txBody>
        </p:sp>
      </p:grpSp>
    </p:spTree>
    <p:extLst>
      <p:ext uri="{BB962C8B-B14F-4D97-AF65-F5344CB8AC3E}">
        <p14:creationId xmlns:p14="http://schemas.microsoft.com/office/powerpoint/2010/main" val="4172878136"/>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FB946D7-1CA4-446E-8795-007CACFDE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192416F2-BC84-4D7C-80C6-6296C10C3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95338" y="981075"/>
            <a:ext cx="10601325" cy="4552949"/>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55091EF-A6AB-330C-2804-3105FA0ED3E3}"/>
              </a:ext>
            </a:extLst>
          </p:cNvPr>
          <p:cNvSpPr>
            <a:spLocks noGrp="1"/>
          </p:cNvSpPr>
          <p:nvPr>
            <p:ph type="title"/>
          </p:nvPr>
        </p:nvSpPr>
        <p:spPr>
          <a:xfrm>
            <a:off x="1537097" y="1428750"/>
            <a:ext cx="9117807" cy="2105026"/>
          </a:xfrm>
        </p:spPr>
        <p:txBody>
          <a:bodyPr vert="horz" lIns="91440" tIns="45720" rIns="91440" bIns="45720" rtlCol="0" anchor="b">
            <a:normAutofit/>
          </a:bodyPr>
          <a:lstStyle/>
          <a:p>
            <a:pPr algn="ctr"/>
            <a:r>
              <a:rPr lang="en-US" b="1" kern="1200">
                <a:solidFill>
                  <a:schemeClr val="tx1"/>
                </a:solidFill>
                <a:latin typeface="+mj-lt"/>
                <a:ea typeface="+mj-ea"/>
                <a:cs typeface="+mj-cs"/>
              </a:rPr>
              <a:t>THANK YOU</a:t>
            </a:r>
          </a:p>
        </p:txBody>
      </p:sp>
      <p:cxnSp>
        <p:nvCxnSpPr>
          <p:cNvPr id="11" name="Straight Connector 10">
            <a:extLst>
              <a:ext uri="{FF2B5EF4-FFF2-40B4-BE49-F238E27FC236}">
                <a16:creationId xmlns:a16="http://schemas.microsoft.com/office/drawing/2014/main" id="{2330623A-AB89-4E04-AC9A-2BAFBF85AE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52800" y="3771366"/>
            <a:ext cx="5486400" cy="0"/>
          </a:xfrm>
          <a:prstGeom prst="line">
            <a:avLst/>
          </a:prstGeom>
          <a:ln w="222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873160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7EB7BEE-F62C-18BA-8C86-835945BFC0F3}"/>
              </a:ext>
            </a:extLst>
          </p:cNvPr>
          <p:cNvSpPr>
            <a:spLocks noGrp="1"/>
          </p:cNvSpPr>
          <p:nvPr>
            <p:ph type="title"/>
          </p:nvPr>
        </p:nvSpPr>
        <p:spPr>
          <a:xfrm>
            <a:off x="762000" y="559678"/>
            <a:ext cx="3567915" cy="4952492"/>
          </a:xfrm>
        </p:spPr>
        <p:txBody>
          <a:bodyPr>
            <a:normAutofit/>
          </a:bodyPr>
          <a:lstStyle/>
          <a:p>
            <a:r>
              <a:rPr lang="en-CA" b="1" dirty="0">
                <a:solidFill>
                  <a:schemeClr val="bg1"/>
                </a:solidFill>
              </a:rPr>
              <a:t>Group 5</a:t>
            </a:r>
          </a:p>
        </p:txBody>
      </p:sp>
      <p:cxnSp>
        <p:nvCxnSpPr>
          <p:cNvPr id="45" name="Straight Connector 44">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7" name="Content Placeholder 2">
            <a:extLst>
              <a:ext uri="{FF2B5EF4-FFF2-40B4-BE49-F238E27FC236}">
                <a16:creationId xmlns:a16="http://schemas.microsoft.com/office/drawing/2014/main" id="{9DF171CE-4622-7E57-F29F-D594FB2AA6E4}"/>
              </a:ext>
            </a:extLst>
          </p:cNvPr>
          <p:cNvGraphicFramePr>
            <a:graphicFrameLocks/>
          </p:cNvGraphicFramePr>
          <p:nvPr>
            <p:extLst>
              <p:ext uri="{D42A27DB-BD31-4B8C-83A1-F6EECF244321}">
                <p14:modId xmlns:p14="http://schemas.microsoft.com/office/powerpoint/2010/main" val="1907613663"/>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C329CD6A-A259-0AC6-7D56-2086C6486197}"/>
              </a:ext>
            </a:extLst>
          </p:cNvPr>
          <p:cNvSpPr txBox="1"/>
          <p:nvPr/>
        </p:nvSpPr>
        <p:spPr>
          <a:xfrm>
            <a:off x="5169159" y="5801914"/>
            <a:ext cx="7110578" cy="646331"/>
          </a:xfrm>
          <a:prstGeom prst="rect">
            <a:avLst/>
          </a:prstGeom>
          <a:noFill/>
        </p:spPr>
        <p:txBody>
          <a:bodyPr wrap="square" rtlCol="0">
            <a:spAutoFit/>
          </a:bodyPr>
          <a:lstStyle/>
          <a:p>
            <a:pPr>
              <a:spcAft>
                <a:spcPts val="600"/>
              </a:spcAft>
            </a:pPr>
            <a:r>
              <a:rPr lang="en-CA" dirty="0"/>
              <a:t>GitHub Link : </a:t>
            </a:r>
            <a:r>
              <a:rPr lang="en-CA" dirty="0">
                <a:solidFill>
                  <a:schemeClr val="accent1"/>
                </a:solidFill>
              </a:rPr>
              <a:t>-</a:t>
            </a:r>
            <a:r>
              <a:rPr lang="en-CA" dirty="0">
                <a:solidFill>
                  <a:schemeClr val="accent1"/>
                </a:solidFill>
                <a:hlinkClick r:id="rId7" tooltip="https://github.com/EdmissionCapstone/Capstone-Edmission"/>
              </a:rPr>
              <a:t>https://github.com/</a:t>
            </a:r>
            <a:r>
              <a:rPr lang="en-CA" dirty="0" err="1">
                <a:solidFill>
                  <a:schemeClr val="accent1"/>
                </a:solidFill>
                <a:hlinkClick r:id="rId7" tooltip="https://github.com/EdmissionCapstone/Capstone-Edmission"/>
              </a:rPr>
              <a:t>EdmissionCapstone</a:t>
            </a:r>
            <a:r>
              <a:rPr lang="en-CA" dirty="0">
                <a:solidFill>
                  <a:schemeClr val="accent1"/>
                </a:solidFill>
                <a:hlinkClick r:id="rId7" tooltip="https://github.com/EdmissionCapstone/Capstone-Edmission"/>
              </a:rPr>
              <a:t>/Capstone-</a:t>
            </a:r>
            <a:r>
              <a:rPr lang="en-CA" dirty="0" err="1">
                <a:solidFill>
                  <a:schemeClr val="accent1"/>
                </a:solidFill>
                <a:hlinkClick r:id="rId7" tooltip="https://github.com/EdmissionCapstone/Capstone-Edmission"/>
              </a:rPr>
              <a:t>Edmission</a:t>
            </a:r>
            <a:endParaRPr lang="en-CA" dirty="0">
              <a:solidFill>
                <a:schemeClr val="accent1"/>
              </a:solidFill>
            </a:endParaRPr>
          </a:p>
        </p:txBody>
      </p:sp>
    </p:spTree>
    <p:extLst>
      <p:ext uri="{BB962C8B-B14F-4D97-AF65-F5344CB8AC3E}">
        <p14:creationId xmlns:p14="http://schemas.microsoft.com/office/powerpoint/2010/main" val="207815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7EB7BEE-F62C-18BA-8C86-835945BFC0F3}"/>
              </a:ext>
            </a:extLst>
          </p:cNvPr>
          <p:cNvSpPr>
            <a:spLocks noGrp="1"/>
          </p:cNvSpPr>
          <p:nvPr>
            <p:ph type="title"/>
          </p:nvPr>
        </p:nvSpPr>
        <p:spPr>
          <a:xfrm>
            <a:off x="762000" y="559678"/>
            <a:ext cx="3567915" cy="4952492"/>
          </a:xfrm>
        </p:spPr>
        <p:txBody>
          <a:bodyPr>
            <a:normAutofit/>
          </a:bodyPr>
          <a:lstStyle/>
          <a:p>
            <a:r>
              <a:rPr lang="en-CA" b="1">
                <a:solidFill>
                  <a:schemeClr val="bg1"/>
                </a:solidFill>
              </a:rPr>
              <a:t>Content</a:t>
            </a:r>
          </a:p>
        </p:txBody>
      </p:sp>
      <p:cxnSp>
        <p:nvCxnSpPr>
          <p:cNvPr id="45" name="Straight Connector 44">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DAA798A5-AFF4-718B-A20C-5B1954264739}"/>
              </a:ext>
            </a:extLst>
          </p:cNvPr>
          <p:cNvGraphicFramePr>
            <a:graphicFrameLocks noGrp="1"/>
          </p:cNvGraphicFramePr>
          <p:nvPr>
            <p:ph idx="1"/>
            <p:extLst>
              <p:ext uri="{D42A27DB-BD31-4B8C-83A1-F6EECF244321}">
                <p14:modId xmlns:p14="http://schemas.microsoft.com/office/powerpoint/2010/main" val="424590681"/>
              </p:ext>
            </p:extLst>
          </p:nvPr>
        </p:nvGraphicFramePr>
        <p:xfrm>
          <a:off x="4906299" y="559678"/>
          <a:ext cx="5830528" cy="53790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7055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9F8D9FD-1C21-5C62-8FB4-054E6E7DE25D}"/>
              </a:ext>
            </a:extLst>
          </p:cNvPr>
          <p:cNvSpPr>
            <a:spLocks noGrp="1"/>
          </p:cNvSpPr>
          <p:nvPr>
            <p:ph type="title"/>
          </p:nvPr>
        </p:nvSpPr>
        <p:spPr>
          <a:xfrm>
            <a:off x="762000" y="559678"/>
            <a:ext cx="3567915" cy="4952492"/>
          </a:xfrm>
        </p:spPr>
        <p:txBody>
          <a:bodyPr vert="horz" lIns="91440" tIns="45720" rIns="91440" bIns="45720" rtlCol="0">
            <a:normAutofit/>
          </a:bodyPr>
          <a:lstStyle/>
          <a:p>
            <a:r>
              <a:rPr lang="en-US" b="1" kern="1200">
                <a:solidFill>
                  <a:schemeClr val="bg1"/>
                </a:solidFill>
                <a:latin typeface="+mj-lt"/>
                <a:ea typeface="+mj-ea"/>
                <a:cs typeface="+mj-cs"/>
              </a:rPr>
              <a:t>Problem Statement</a:t>
            </a:r>
          </a:p>
        </p:txBody>
      </p:sp>
      <p:cxnSp>
        <p:nvCxnSpPr>
          <p:cNvPr id="52" name="Straight Connector 51">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6" name="TextBox 3">
            <a:extLst>
              <a:ext uri="{FF2B5EF4-FFF2-40B4-BE49-F238E27FC236}">
                <a16:creationId xmlns:a16="http://schemas.microsoft.com/office/drawing/2014/main" id="{FF7CFB99-282A-EC3F-5E8C-855C6EF59A9A}"/>
              </a:ext>
            </a:extLst>
          </p:cNvPr>
          <p:cNvGraphicFramePr/>
          <p:nvPr>
            <p:extLst>
              <p:ext uri="{D42A27DB-BD31-4B8C-83A1-F6EECF244321}">
                <p14:modId xmlns:p14="http://schemas.microsoft.com/office/powerpoint/2010/main" val="2413641472"/>
              </p:ext>
            </p:extLst>
          </p:nvPr>
        </p:nvGraphicFramePr>
        <p:xfrm>
          <a:off x="4772482" y="307701"/>
          <a:ext cx="7419518" cy="62425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033810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9F8D9FD-1C21-5C62-8FB4-054E6E7DE25D}"/>
              </a:ext>
            </a:extLst>
          </p:cNvPr>
          <p:cNvSpPr>
            <a:spLocks noGrp="1"/>
          </p:cNvSpPr>
          <p:nvPr>
            <p:ph type="title"/>
          </p:nvPr>
        </p:nvSpPr>
        <p:spPr>
          <a:xfrm>
            <a:off x="762000" y="559678"/>
            <a:ext cx="3567915" cy="4952492"/>
          </a:xfrm>
        </p:spPr>
        <p:txBody>
          <a:bodyPr vert="horz" lIns="91440" tIns="45720" rIns="91440" bIns="45720" rtlCol="0">
            <a:normAutofit/>
          </a:bodyPr>
          <a:lstStyle/>
          <a:p>
            <a:r>
              <a:rPr lang="en-US" b="1" kern="1200">
                <a:solidFill>
                  <a:schemeClr val="bg1"/>
                </a:solidFill>
                <a:latin typeface="+mj-lt"/>
                <a:ea typeface="+mj-ea"/>
                <a:cs typeface="+mj-cs"/>
              </a:rPr>
              <a:t>Problem Statement</a:t>
            </a:r>
          </a:p>
        </p:txBody>
      </p:sp>
      <p:cxnSp>
        <p:nvCxnSpPr>
          <p:cNvPr id="52" name="Straight Connector 51">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6" name="TextBox 3">
            <a:extLst>
              <a:ext uri="{FF2B5EF4-FFF2-40B4-BE49-F238E27FC236}">
                <a16:creationId xmlns:a16="http://schemas.microsoft.com/office/drawing/2014/main" id="{FF7CFB99-282A-EC3F-5E8C-855C6EF59A9A}"/>
              </a:ext>
            </a:extLst>
          </p:cNvPr>
          <p:cNvGraphicFramePr/>
          <p:nvPr>
            <p:extLst>
              <p:ext uri="{D42A27DB-BD31-4B8C-83A1-F6EECF244321}">
                <p14:modId xmlns:p14="http://schemas.microsoft.com/office/powerpoint/2010/main" val="2398213916"/>
              </p:ext>
            </p:extLst>
          </p:nvPr>
        </p:nvGraphicFramePr>
        <p:xfrm>
          <a:off x="4827639" y="0"/>
          <a:ext cx="7274677" cy="68493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9174672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9F8D9FD-1C21-5C62-8FB4-054E6E7DE25D}"/>
              </a:ext>
            </a:extLst>
          </p:cNvPr>
          <p:cNvSpPr>
            <a:spLocks noGrp="1"/>
          </p:cNvSpPr>
          <p:nvPr>
            <p:ph type="title"/>
          </p:nvPr>
        </p:nvSpPr>
        <p:spPr>
          <a:xfrm>
            <a:off x="762000" y="559678"/>
            <a:ext cx="3567915" cy="4952492"/>
          </a:xfrm>
        </p:spPr>
        <p:txBody>
          <a:bodyPr vert="horz" lIns="91440" tIns="45720" rIns="91440" bIns="45720" rtlCol="0">
            <a:normAutofit/>
          </a:bodyPr>
          <a:lstStyle/>
          <a:p>
            <a:r>
              <a:rPr lang="en-US" b="1" kern="1200" dirty="0">
                <a:solidFill>
                  <a:schemeClr val="bg1"/>
                </a:solidFill>
                <a:latin typeface="+mj-lt"/>
                <a:ea typeface="+mj-ea"/>
                <a:cs typeface="+mj-cs"/>
              </a:rPr>
              <a:t>Research Questions</a:t>
            </a:r>
          </a:p>
        </p:txBody>
      </p:sp>
      <p:cxnSp>
        <p:nvCxnSpPr>
          <p:cNvPr id="52" name="Straight Connector 51">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6" name="TextBox 3">
            <a:extLst>
              <a:ext uri="{FF2B5EF4-FFF2-40B4-BE49-F238E27FC236}">
                <a16:creationId xmlns:a16="http://schemas.microsoft.com/office/drawing/2014/main" id="{FF7CFB99-282A-EC3F-5E8C-855C6EF59A9A}"/>
              </a:ext>
            </a:extLst>
          </p:cNvPr>
          <p:cNvGraphicFramePr/>
          <p:nvPr>
            <p:extLst>
              <p:ext uri="{D42A27DB-BD31-4B8C-83A1-F6EECF244321}">
                <p14:modId xmlns:p14="http://schemas.microsoft.com/office/powerpoint/2010/main" val="966640123"/>
              </p:ext>
            </p:extLst>
          </p:nvPr>
        </p:nvGraphicFramePr>
        <p:xfrm>
          <a:off x="4766261" y="102637"/>
          <a:ext cx="7344873" cy="66527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4065509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9F8D9FD-1C21-5C62-8FB4-054E6E7DE25D}"/>
              </a:ext>
            </a:extLst>
          </p:cNvPr>
          <p:cNvSpPr>
            <a:spLocks noGrp="1"/>
          </p:cNvSpPr>
          <p:nvPr>
            <p:ph type="title"/>
          </p:nvPr>
        </p:nvSpPr>
        <p:spPr>
          <a:xfrm>
            <a:off x="762000" y="559678"/>
            <a:ext cx="3567915" cy="4952492"/>
          </a:xfrm>
        </p:spPr>
        <p:txBody>
          <a:bodyPr vert="horz" lIns="91440" tIns="45720" rIns="91440" bIns="45720" rtlCol="0">
            <a:normAutofit/>
          </a:bodyPr>
          <a:lstStyle/>
          <a:p>
            <a:r>
              <a:rPr lang="en-US" sz="4400" b="1" kern="1200" dirty="0">
                <a:solidFill>
                  <a:schemeClr val="bg1"/>
                </a:solidFill>
                <a:latin typeface="+mj-lt"/>
                <a:ea typeface="+mj-ea"/>
                <a:cs typeface="+mj-cs"/>
              </a:rPr>
              <a:t>Dataset</a:t>
            </a:r>
            <a:br>
              <a:rPr lang="en-US" sz="4400" b="1" kern="1200" dirty="0">
                <a:solidFill>
                  <a:schemeClr val="bg1"/>
                </a:solidFill>
                <a:latin typeface="+mj-lt"/>
                <a:ea typeface="+mj-ea"/>
                <a:cs typeface="+mj-cs"/>
              </a:rPr>
            </a:br>
            <a:r>
              <a:rPr lang="en-US" sz="4400" b="1" kern="1200" dirty="0">
                <a:solidFill>
                  <a:schemeClr val="bg1"/>
                </a:solidFill>
                <a:latin typeface="+mj-lt"/>
                <a:ea typeface="+mj-ea"/>
                <a:cs typeface="+mj-cs"/>
              </a:rPr>
              <a:t>Information</a:t>
            </a:r>
            <a:endParaRPr lang="en-US" b="1" kern="1200" dirty="0">
              <a:solidFill>
                <a:schemeClr val="bg1"/>
              </a:solidFill>
              <a:latin typeface="+mj-lt"/>
              <a:ea typeface="+mj-ea"/>
              <a:cs typeface="+mj-cs"/>
            </a:endParaRPr>
          </a:p>
        </p:txBody>
      </p:sp>
      <p:cxnSp>
        <p:nvCxnSpPr>
          <p:cNvPr id="52" name="Straight Connector 51">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3" name="TextBox 3">
            <a:extLst>
              <a:ext uri="{FF2B5EF4-FFF2-40B4-BE49-F238E27FC236}">
                <a16:creationId xmlns:a16="http://schemas.microsoft.com/office/drawing/2014/main" id="{F2F448F5-5265-9993-6223-50C76F1DBA33}"/>
              </a:ext>
            </a:extLst>
          </p:cNvPr>
          <p:cNvGraphicFramePr/>
          <p:nvPr>
            <p:extLst>
              <p:ext uri="{D42A27DB-BD31-4B8C-83A1-F6EECF244321}">
                <p14:modId xmlns:p14="http://schemas.microsoft.com/office/powerpoint/2010/main" val="2113152814"/>
              </p:ext>
            </p:extLst>
          </p:nvPr>
        </p:nvGraphicFramePr>
        <p:xfrm>
          <a:off x="4694549" y="0"/>
          <a:ext cx="7497452"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12272020"/>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9F8D9FD-1C21-5C62-8FB4-054E6E7DE25D}"/>
              </a:ext>
            </a:extLst>
          </p:cNvPr>
          <p:cNvSpPr>
            <a:spLocks noGrp="1"/>
          </p:cNvSpPr>
          <p:nvPr>
            <p:ph type="title"/>
          </p:nvPr>
        </p:nvSpPr>
        <p:spPr>
          <a:xfrm>
            <a:off x="762000" y="559678"/>
            <a:ext cx="3567915" cy="4952492"/>
          </a:xfrm>
        </p:spPr>
        <p:txBody>
          <a:bodyPr vert="horz" lIns="91440" tIns="45720" rIns="91440" bIns="45720" rtlCol="0">
            <a:normAutofit/>
          </a:bodyPr>
          <a:lstStyle/>
          <a:p>
            <a:r>
              <a:rPr lang="en-US" b="1" kern="1200" dirty="0">
                <a:solidFill>
                  <a:schemeClr val="bg1"/>
                </a:solidFill>
                <a:latin typeface="+mj-lt"/>
                <a:ea typeface="+mj-ea"/>
                <a:cs typeface="+mj-cs"/>
              </a:rPr>
              <a:t>Dataset</a:t>
            </a:r>
            <a:br>
              <a:rPr lang="en-US" b="1" kern="1200" dirty="0">
                <a:solidFill>
                  <a:schemeClr val="bg1"/>
                </a:solidFill>
                <a:latin typeface="+mj-lt"/>
                <a:ea typeface="+mj-ea"/>
                <a:cs typeface="+mj-cs"/>
              </a:rPr>
            </a:br>
            <a:r>
              <a:rPr lang="en-US" b="1" kern="1200" dirty="0">
                <a:solidFill>
                  <a:schemeClr val="bg1"/>
                </a:solidFill>
                <a:latin typeface="+mj-lt"/>
                <a:ea typeface="+mj-ea"/>
                <a:cs typeface="+mj-cs"/>
              </a:rPr>
              <a:t>Pre-processing</a:t>
            </a:r>
          </a:p>
        </p:txBody>
      </p:sp>
      <p:cxnSp>
        <p:nvCxnSpPr>
          <p:cNvPr id="52" name="Straight Connector 51">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6" name="TextBox 3">
            <a:extLst>
              <a:ext uri="{FF2B5EF4-FFF2-40B4-BE49-F238E27FC236}">
                <a16:creationId xmlns:a16="http://schemas.microsoft.com/office/drawing/2014/main" id="{FF7CFB99-282A-EC3F-5E8C-855C6EF59A9A}"/>
              </a:ext>
            </a:extLst>
          </p:cNvPr>
          <p:cNvGraphicFramePr/>
          <p:nvPr>
            <p:extLst>
              <p:ext uri="{D42A27DB-BD31-4B8C-83A1-F6EECF244321}">
                <p14:modId xmlns:p14="http://schemas.microsoft.com/office/powerpoint/2010/main" val="530582879"/>
              </p:ext>
            </p:extLst>
          </p:nvPr>
        </p:nvGraphicFramePr>
        <p:xfrm>
          <a:off x="4766261" y="102637"/>
          <a:ext cx="7344873" cy="66527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0043596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9E4D002-7FE0-7EC9-3901-6DF8BAD0F5E3}"/>
              </a:ext>
            </a:extLst>
          </p:cNvPr>
          <p:cNvPicPr>
            <a:picLocks noChangeAspect="1"/>
          </p:cNvPicPr>
          <p:nvPr/>
        </p:nvPicPr>
        <p:blipFill>
          <a:blip r:embed="rId2"/>
          <a:stretch>
            <a:fillRect/>
          </a:stretch>
        </p:blipFill>
        <p:spPr>
          <a:xfrm>
            <a:off x="0" y="1306286"/>
            <a:ext cx="12192000" cy="5103844"/>
          </a:xfrm>
          <a:prstGeom prst="rect">
            <a:avLst/>
          </a:prstGeom>
        </p:spPr>
      </p:pic>
      <p:sp>
        <p:nvSpPr>
          <p:cNvPr id="2" name="TextBox 1">
            <a:extLst>
              <a:ext uri="{FF2B5EF4-FFF2-40B4-BE49-F238E27FC236}">
                <a16:creationId xmlns:a16="http://schemas.microsoft.com/office/drawing/2014/main" id="{44CA6728-A93F-DCD9-0A75-66B610396804}"/>
              </a:ext>
            </a:extLst>
          </p:cNvPr>
          <p:cNvSpPr txBox="1"/>
          <p:nvPr/>
        </p:nvSpPr>
        <p:spPr>
          <a:xfrm>
            <a:off x="2957804" y="289821"/>
            <a:ext cx="6447453" cy="830997"/>
          </a:xfrm>
          <a:prstGeom prst="rect">
            <a:avLst/>
          </a:prstGeom>
          <a:noFill/>
        </p:spPr>
        <p:txBody>
          <a:bodyPr wrap="square" rtlCol="0">
            <a:spAutoFit/>
          </a:bodyPr>
          <a:lstStyle/>
          <a:p>
            <a:pPr algn="ctr"/>
            <a:r>
              <a:rPr lang="en-CA" sz="4800" dirty="0"/>
              <a:t>Data Sample</a:t>
            </a:r>
          </a:p>
        </p:txBody>
      </p:sp>
    </p:spTree>
    <p:extLst>
      <p:ext uri="{BB962C8B-B14F-4D97-AF65-F5344CB8AC3E}">
        <p14:creationId xmlns:p14="http://schemas.microsoft.com/office/powerpoint/2010/main" val="34776327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1286</TotalTime>
  <Words>830</Words>
  <Application>Microsoft Office PowerPoint</Application>
  <PresentationFormat>Widescreen</PresentationFormat>
  <Paragraphs>56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Söhne</vt:lpstr>
      <vt:lpstr>Office Theme</vt:lpstr>
      <vt:lpstr>PowerPoint Presentation</vt:lpstr>
      <vt:lpstr>Group 5</vt:lpstr>
      <vt:lpstr>Content</vt:lpstr>
      <vt:lpstr>Problem Statement</vt:lpstr>
      <vt:lpstr>Problem Statement</vt:lpstr>
      <vt:lpstr>Research Questions</vt:lpstr>
      <vt:lpstr>Dataset Information</vt:lpstr>
      <vt:lpstr>Dataset Pre-processing</vt:lpstr>
      <vt:lpstr>PowerPoint Presentation</vt:lpstr>
      <vt:lpstr>Analytical Method</vt:lpstr>
      <vt:lpstr>Next Step</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Smit Hareshkumar Rana</dc:creator>
  <cp:lastModifiedBy>Niren Jashwantkumar Patel</cp:lastModifiedBy>
  <cp:revision>41</cp:revision>
  <cp:lastPrinted>2022-12-02T02:26:42Z</cp:lastPrinted>
  <dcterms:created xsi:type="dcterms:W3CDTF">2022-12-02T01:37:10Z</dcterms:created>
  <dcterms:modified xsi:type="dcterms:W3CDTF">2023-02-28T21:32:32Z</dcterms:modified>
</cp:coreProperties>
</file>