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0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9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39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2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6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81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F3D87F4-4E25-47D2-9CEA-E8D5FA21ABF5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35DC37F-1217-40D7-9E76-E6E529342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" y="0"/>
            <a:ext cx="12194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4450" y="1440891"/>
            <a:ext cx="2305318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</a:t>
            </a:r>
          </a:p>
          <a:p>
            <a:pPr algn="ctr"/>
            <a:r>
              <a:rPr lang="en-IN" dirty="0" smtClean="0"/>
              <a:t>(Java)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5156834" y="1929706"/>
            <a:ext cx="2137893" cy="231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nip Same Side Corner Rectangle 6"/>
          <p:cNvSpPr/>
          <p:nvPr/>
        </p:nvSpPr>
        <p:spPr>
          <a:xfrm>
            <a:off x="7601793" y="721404"/>
            <a:ext cx="2820473" cy="2653048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 End Code</a:t>
            </a:r>
          </a:p>
          <a:p>
            <a:pPr algn="ctr"/>
            <a:r>
              <a:rPr lang="en-IN" dirty="0" smtClean="0"/>
              <a:t>(Java)</a:t>
            </a:r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Book Tickets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943085" y="4271365"/>
            <a:ext cx="2137893" cy="1365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Base</a:t>
            </a:r>
          </a:p>
          <a:p>
            <a:pPr algn="ctr"/>
            <a:r>
              <a:rPr lang="en-IN" dirty="0" smtClean="0"/>
              <a:t>(Stores Data)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8857484" y="3520255"/>
            <a:ext cx="309093" cy="6053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01333" y="3982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Montserrat"/>
              </a:rPr>
              <a:t>Postman is </a:t>
            </a:r>
            <a:r>
              <a:rPr lang="en-US" b="1" dirty="0" smtClean="0">
                <a:solidFill>
                  <a:srgbClr val="333333"/>
                </a:solidFill>
                <a:latin typeface="Montserrat"/>
              </a:rPr>
              <a:t>a tool for </a:t>
            </a:r>
            <a:r>
              <a:rPr lang="en-US" b="1" dirty="0">
                <a:solidFill>
                  <a:srgbClr val="333333"/>
                </a:solidFill>
                <a:latin typeface="Montserrat"/>
              </a:rPr>
              <a:t>sending HTTP requests and viewing responses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74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5008" y="1648496"/>
            <a:ext cx="2640169" cy="1236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Front End – Ticket New</a:t>
            </a:r>
          </a:p>
          <a:p>
            <a:pPr algn="ctr"/>
            <a:r>
              <a:rPr lang="en-IN" dirty="0" smtClean="0"/>
              <a:t>(Java)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4185634" y="2047741"/>
            <a:ext cx="2395470" cy="437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nip Same Side Corner Rectangle 5"/>
          <p:cNvSpPr/>
          <p:nvPr/>
        </p:nvSpPr>
        <p:spPr>
          <a:xfrm>
            <a:off x="6993228" y="978793"/>
            <a:ext cx="3052293" cy="257577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Back End - </a:t>
            </a:r>
            <a:r>
              <a:rPr lang="en-IN" dirty="0" err="1" smtClean="0"/>
              <a:t>Vettri</a:t>
            </a:r>
            <a:r>
              <a:rPr lang="en-IN" dirty="0" smtClean="0"/>
              <a:t> Theatre</a:t>
            </a:r>
          </a:p>
          <a:p>
            <a:pPr algn="ctr"/>
            <a:r>
              <a:rPr lang="en-IN" dirty="0" smtClean="0"/>
              <a:t>(Java)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Having method as </a:t>
            </a:r>
          </a:p>
          <a:p>
            <a:pPr algn="ctr"/>
            <a:r>
              <a:rPr lang="en-IN" dirty="0" smtClean="0"/>
              <a:t>book Tickets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523088" y="4620441"/>
            <a:ext cx="2074459" cy="1583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Base</a:t>
            </a:r>
          </a:p>
          <a:p>
            <a:pPr algn="ctr"/>
            <a:r>
              <a:rPr lang="en-IN" dirty="0" smtClean="0"/>
              <a:t>(Stores Data)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8352430" y="3684896"/>
            <a:ext cx="313898" cy="805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1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6663" y="1220443"/>
            <a:ext cx="8666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333333"/>
              </a:solidFill>
              <a:latin typeface="Montserrat"/>
            </a:endParaRPr>
          </a:p>
          <a:p>
            <a:endParaRPr lang="en-US" b="1" dirty="0">
              <a:solidFill>
                <a:srgbClr val="333333"/>
              </a:solidFill>
              <a:latin typeface="Montserrat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Montserrat"/>
              </a:rPr>
              <a:t>What </a:t>
            </a:r>
            <a:r>
              <a:rPr lang="en-US" b="1" dirty="0">
                <a:solidFill>
                  <a:srgbClr val="333333"/>
                </a:solidFill>
                <a:latin typeface="Montserrat"/>
              </a:rPr>
              <a:t>is HTTP?</a:t>
            </a:r>
            <a:endParaRPr lang="en-US" dirty="0">
              <a:solidFill>
                <a:srgbClr val="333333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Montserrat"/>
              </a:rPr>
              <a:t>The Hypertext Transfer Protocol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Montserrat"/>
              </a:rPr>
              <a:t> </a:t>
            </a:r>
            <a:r>
              <a:rPr lang="en-US" dirty="0">
                <a:solidFill>
                  <a:srgbClr val="333333"/>
                </a:solidFill>
                <a:latin typeface="Montserrat"/>
              </a:rPr>
              <a:t>HTTP works as a request-response protocol between a client and server</a:t>
            </a:r>
            <a:r>
              <a:rPr lang="en-US" dirty="0" smtClean="0">
                <a:solidFill>
                  <a:srgbClr val="333333"/>
                </a:solidFill>
                <a:latin typeface="Montserra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Montserrat"/>
              </a:rPr>
              <a:t> </a:t>
            </a:r>
            <a:r>
              <a:rPr lang="en-US" dirty="0">
                <a:solidFill>
                  <a:srgbClr val="333333"/>
                </a:solidFill>
                <a:latin typeface="Montserrat"/>
              </a:rPr>
              <a:t>A web browser may be the client, and an application on a computer that hosts a website may be the server</a:t>
            </a:r>
            <a:r>
              <a:rPr lang="en-US" dirty="0" smtClean="0">
                <a:solidFill>
                  <a:srgbClr val="333333"/>
                </a:solidFill>
                <a:latin typeface="Montserrat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Montserrat"/>
            </a:endParaRPr>
          </a:p>
          <a:p>
            <a:r>
              <a:rPr lang="en-US" b="1" dirty="0">
                <a:solidFill>
                  <a:srgbClr val="333333"/>
                </a:solidFill>
                <a:latin typeface="Montserrat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Montserrat"/>
              </a:rPr>
              <a:t>: A client (browser) submits an HTTP request to the server; then the server returns a response to the client</a:t>
            </a:r>
            <a:r>
              <a:rPr lang="en-US" dirty="0" smtClean="0">
                <a:solidFill>
                  <a:srgbClr val="333333"/>
                </a:solidFill>
                <a:latin typeface="Montserrat"/>
              </a:rPr>
              <a:t>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Montserrat"/>
            </a:endParaRPr>
          </a:p>
          <a:p>
            <a:endParaRPr lang="en-US" dirty="0" smtClean="0">
              <a:solidFill>
                <a:srgbClr val="333333"/>
              </a:solidFill>
              <a:latin typeface="Montserrat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Montserrat"/>
            </a:endParaRPr>
          </a:p>
          <a:p>
            <a:endParaRPr lang="en-US" dirty="0" smtClean="0">
              <a:solidFill>
                <a:srgbClr val="333333"/>
              </a:solidFill>
              <a:latin typeface="Montserrat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3982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 </a:t>
            </a:r>
            <a:r>
              <a:rPr lang="en-IN" dirty="0"/>
              <a:t>I</a:t>
            </a:r>
            <a:r>
              <a:rPr lang="en-IN" dirty="0" smtClean="0"/>
              <a:t>n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What is collection:</a:t>
            </a:r>
          </a:p>
          <a:p>
            <a:pPr marL="0" indent="0">
              <a:buNone/>
            </a:pPr>
            <a:r>
              <a:rPr lang="en-IN" dirty="0" smtClean="0"/>
              <a:t>    Collection is group of request grouped into folder.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Share, Execute, Documentation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3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Most common http methods: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</a:t>
            </a:r>
          </a:p>
          <a:p>
            <a:r>
              <a:rPr lang="en-IN" dirty="0" smtClean="0"/>
              <a:t>POST </a:t>
            </a:r>
          </a:p>
          <a:p>
            <a:r>
              <a:rPr lang="en-IN" dirty="0" smtClean="0"/>
              <a:t>PUT </a:t>
            </a:r>
          </a:p>
          <a:p>
            <a:r>
              <a:rPr lang="en-IN" dirty="0" smtClean="0"/>
              <a:t>PATCH</a:t>
            </a:r>
          </a:p>
          <a:p>
            <a:r>
              <a:rPr lang="en-IN" dirty="0" smtClean="0"/>
              <a:t>DELETE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76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3" y="376703"/>
            <a:ext cx="10424759" cy="1356563"/>
          </a:xfrm>
        </p:spPr>
        <p:txBody>
          <a:bodyPr/>
          <a:lstStyle/>
          <a:p>
            <a:r>
              <a:rPr lang="en-IN" dirty="0" smtClean="0"/>
              <a:t>Environment and Variables in Postman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1" y="1733266"/>
            <a:ext cx="9901832" cy="455835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What is Environment?</a:t>
            </a:r>
          </a:p>
          <a:p>
            <a:r>
              <a:rPr lang="en-IN" dirty="0" smtClean="0"/>
              <a:t>An Environment is set of variables which we can use for our request.</a:t>
            </a:r>
          </a:p>
          <a:p>
            <a:r>
              <a:rPr lang="en-IN" dirty="0" smtClean="0"/>
              <a:t>We can have multiple environment depends on our requirement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QA</a:t>
            </a:r>
          </a:p>
          <a:p>
            <a:r>
              <a:rPr lang="en-IN" dirty="0" smtClean="0"/>
              <a:t>UAT</a:t>
            </a:r>
          </a:p>
          <a:p>
            <a:r>
              <a:rPr lang="en-IN" dirty="0" smtClean="0"/>
              <a:t>Production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                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4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5910" y="1733266"/>
            <a:ext cx="10288281" cy="4981432"/>
          </a:xfrm>
        </p:spPr>
        <p:txBody>
          <a:bodyPr>
            <a:normAutofit fontScale="85000" lnSpcReduction="20000"/>
          </a:bodyPr>
          <a:lstStyle/>
          <a:p>
            <a:r>
              <a:rPr lang="en-IN" sz="2800" b="1" dirty="0" smtClean="0"/>
              <a:t>Will </a:t>
            </a:r>
            <a:r>
              <a:rPr lang="en-IN" sz="2800" b="1" dirty="0" smtClean="0"/>
              <a:t>do assertions and </a:t>
            </a:r>
            <a:r>
              <a:rPr lang="en-IN" sz="2800" b="1" dirty="0" smtClean="0"/>
              <a:t>validation like validating</a:t>
            </a:r>
          </a:p>
          <a:p>
            <a:r>
              <a:rPr lang="en-IN" dirty="0" smtClean="0"/>
              <a:t>Status</a:t>
            </a:r>
            <a:r>
              <a:rPr lang="en-IN" dirty="0"/>
              <a:t> </a:t>
            </a:r>
            <a:r>
              <a:rPr lang="en-IN" dirty="0" smtClean="0"/>
              <a:t>code</a:t>
            </a:r>
          </a:p>
          <a:p>
            <a:r>
              <a:rPr lang="en-IN" dirty="0"/>
              <a:t>Response time</a:t>
            </a:r>
          </a:p>
          <a:p>
            <a:r>
              <a:rPr lang="en-IN" dirty="0" smtClean="0"/>
              <a:t>Total</a:t>
            </a:r>
            <a:r>
              <a:rPr lang="en-IN" dirty="0"/>
              <a:t> number of </a:t>
            </a:r>
            <a:r>
              <a:rPr lang="en-IN" dirty="0" smtClean="0"/>
              <a:t>total pages</a:t>
            </a:r>
          </a:p>
          <a:p>
            <a:r>
              <a:rPr lang="en-IN" dirty="0"/>
              <a:t>verify first name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                                  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45911" y="659199"/>
            <a:ext cx="10288281" cy="1074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Tests Editor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49644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1319</TotalTime>
  <Words>209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Montserrat</vt:lpstr>
      <vt:lpstr>Metropolitan</vt:lpstr>
      <vt:lpstr>PowerPoint Presentation</vt:lpstr>
      <vt:lpstr>PowerPoint Presentation</vt:lpstr>
      <vt:lpstr>PowerPoint Presentation</vt:lpstr>
      <vt:lpstr>PowerPoint Presentation</vt:lpstr>
      <vt:lpstr>Collection In Postman</vt:lpstr>
      <vt:lpstr>Most common http methods:</vt:lpstr>
      <vt:lpstr>Environment and Variables in Postman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Nireshkumar Madhanagopal</dc:creator>
  <cp:lastModifiedBy>Nireshkumar Madhanagopal</cp:lastModifiedBy>
  <cp:revision>25</cp:revision>
  <dcterms:created xsi:type="dcterms:W3CDTF">2022-06-23T06:08:25Z</dcterms:created>
  <dcterms:modified xsi:type="dcterms:W3CDTF">2022-06-30T06:39:52Z</dcterms:modified>
</cp:coreProperties>
</file>