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1DDA-74A3-41C6-9DAE-CFD4C7AB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17E7-70B8-424C-989E-7C9B1C03C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1EC-A8D3-453B-A155-2A09B92D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D4B2-FB54-4ADC-A03B-3658BB33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A389-4906-4870-A52F-983BE2D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48A5-24AC-4089-A5B8-C463CFB8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41707-0264-4A6F-A289-EBDF7C26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5268-157E-4544-9623-2FB5DC76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1563-A07D-4C36-841C-9F69FBE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12FC-E47D-475B-B849-C0D5175C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1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E3293-1CC1-45E2-8443-B4C5C8689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017E-5CDB-494F-951E-332C6BDB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FF85-CE78-4EEE-BAAA-65307FC2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CE75-53FB-4EB3-B630-81CEA423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81FF-7805-4C57-BE17-798BA673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234-50A6-4156-80E2-E3AAACC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CB30-0835-4A9C-80DB-0E450DB6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FB13-168E-4717-9A20-E6B27D33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9540-FC1B-424B-A710-F6C54012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7550-608B-499B-8D2B-85BAA47F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64CF-8ECE-467E-89DC-785E1B16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C809-3D37-4EEE-B8F7-39CCBACB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C25B-6B95-4DEA-A967-F2ADFFF8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81F4-B370-4862-BEC9-95D03A07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3AAE-46A9-4824-A453-C589BBF3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33DB-9D02-4FDE-BFD6-87BA21DB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060F-31DB-4214-BFCC-50749F6A5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CF7C3-1AC7-4B22-A0FA-80BB300F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FB44-EE6A-4B6F-95DF-84B2025A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6C006-6A33-42F4-A08E-60C0A5F2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B37E-15BB-4960-82DA-31D0EB1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20EB-7CDD-417E-A0FC-714E1567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4A83A-C1B5-430C-A60E-3CEDCC96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78B8-EA99-4251-833D-722D7729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2A79-5F26-45D5-A36C-F796ABAD9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0F5BE-9732-4AE2-9220-03C9DC391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6D0F6-DA32-4F21-8C9D-9860F88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7B9DF-FA36-4E1F-97A4-B9E0E2A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0318-4941-4BD7-8A5E-9BE9DC48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D6B6-31CC-4D3B-B9EC-E2F9A76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97038-B9D7-4CFE-AA5A-5956BC44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6BD0F-FD7E-4D37-9E35-A058FA04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424E-93DA-4231-8822-1F4B949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1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07A20-A84F-4787-A4B1-EFCEDB4E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38A3-C1E7-4C86-8E70-037133E6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734F-1B58-4F34-9725-B12E077A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0603-F783-44B1-9F61-89972699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E101-1AFA-4C8B-9323-D159693B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F8E4-12F1-4368-8A86-F90BDDBB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2742-E428-468C-87AA-9079DDDE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E72E-B330-464D-96B7-FFBE33D7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6802-E0C5-4C2A-9F14-78E4D30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5D06-F4E1-4338-90DA-A4CF42BB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C3845-2FB5-47CB-91C5-00F577A0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13A94-7DA0-434A-8F09-614DAAE4E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A18BE-8D47-46C2-AD9B-8F10C8D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CB55-0F81-465B-9877-1D11D672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DA45-D4B7-4794-963F-0A36025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3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E34E8-0212-4310-B17D-679B9608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3727-B937-45E6-90E9-30B8CFD9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03B8-D227-4476-904E-A3A9ACAEB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F887-47D2-AB60-7D9FC3D8019C}" type="datetimeFigureOut">
              <a:rPr lang="en-IN" smtClean="0"/>
              <a:t>24-03-2020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FB99-28CE-47BE-A240-8578C3A8A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D876-72D4-4EAC-A458-C156FED6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D18D-6C44-4241-8D84-7E5573106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4149-18FB-4CAD-9A68-2B6D12EB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32" y="501444"/>
            <a:ext cx="9144000" cy="942259"/>
          </a:xfrm>
        </p:spPr>
        <p:txBody>
          <a:bodyPr/>
          <a:lstStyle/>
          <a:p>
            <a:r>
              <a:rPr lang="en-IN" dirty="0"/>
              <a:t>FIRE FIGHTING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5314-8F05-47BA-8E93-53D593DE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8927"/>
            <a:ext cx="9144000" cy="3137975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Guide</a:t>
            </a:r>
          </a:p>
          <a:p>
            <a:r>
              <a:rPr lang="en-IN" sz="2800" dirty="0"/>
              <a:t>HORSLEY SOLOMON P</a:t>
            </a:r>
          </a:p>
          <a:p>
            <a:endParaRPr lang="en-IN" sz="2800" dirty="0"/>
          </a:p>
          <a:p>
            <a:r>
              <a:rPr lang="en-IN" sz="2800" dirty="0"/>
              <a:t>By</a:t>
            </a:r>
          </a:p>
          <a:p>
            <a:r>
              <a:rPr lang="en-IN" sz="2800" dirty="0"/>
              <a:t>NIRESH KUMAR M (221709547) ARUN S (221709526) JOHN K (221709536) ANFAS P (221709563) DHUVARESH KRISHNA (221709531)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44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F68D7-D161-4F3E-9DA4-C39ED75EAF6F}"/>
              </a:ext>
            </a:extLst>
          </p:cNvPr>
          <p:cNvSpPr/>
          <p:nvPr/>
        </p:nvSpPr>
        <p:spPr>
          <a:xfrm>
            <a:off x="3048000" y="2988816"/>
            <a:ext cx="6096000" cy="589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6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7E23B-F47D-4D41-840F-DB8AD44A5435}"/>
              </a:ext>
            </a:extLst>
          </p:cNvPr>
          <p:cNvSpPr/>
          <p:nvPr/>
        </p:nvSpPr>
        <p:spPr>
          <a:xfrm>
            <a:off x="607142" y="196176"/>
            <a:ext cx="10704871" cy="6661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sensitive to Light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 can pass through solids to longer range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Capability of sensing accurately with increased flexibility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sensitive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wheather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conditions.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human effort.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Remote control of robot 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Camera and video transmissions can be added.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can be enhanced by interfacing it with a wireless camera.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practical application where robotic  technology used Civil </a:t>
            </a:r>
            <a:r>
              <a:rPr lang="en-US" sz="2000" dirty="0" err="1"/>
              <a:t>defence</a:t>
            </a:r>
            <a:r>
              <a:rPr lang="en-US" sz="2000" dirty="0"/>
              <a:t>, Surveillance and  rescue.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will be both interesting and challenging to put all this together into a autonomous fire fighting service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9E-761E-46B2-82DB-1C5B2578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6"/>
            <a:ext cx="10515600" cy="6327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</a:t>
            </a:r>
            <a:r>
              <a:rPr lang="en-IN" sz="3200" dirty="0"/>
              <a:t>INTRODUCTION</a:t>
            </a:r>
          </a:p>
          <a:p>
            <a:r>
              <a:rPr lang="en-US" dirty="0"/>
              <a:t>Our task as Electrical Engineers was to design and build a prototype system that could automatically detect and extinguish a fire.</a:t>
            </a:r>
          </a:p>
          <a:p>
            <a:r>
              <a:rPr lang="en-US" dirty="0"/>
              <a:t>It is the Robot that can move through a model structure, find a lit candle and then extinguish it with help of a blowing technique.</a:t>
            </a:r>
          </a:p>
          <a:p>
            <a:r>
              <a:rPr lang="en-US" dirty="0"/>
              <a:t>The fire detection to be put into use is relatively free of false alarms, it is anticipated that it will not overreact in non fire stimulations.</a:t>
            </a:r>
          </a:p>
          <a:p>
            <a:r>
              <a:rPr lang="en-US" dirty="0"/>
              <a:t>This mission is divided into smaller tasks, and each task is implemented in the most efficient manner. </a:t>
            </a:r>
          </a:p>
          <a:p>
            <a:r>
              <a:rPr lang="en-US" dirty="0"/>
              <a:t>Such as self autonomous start of the robot, navigation of the robot in every room step by step finds the fire in a specific room. </a:t>
            </a:r>
          </a:p>
          <a:p>
            <a:r>
              <a:rPr lang="en-US" dirty="0"/>
              <a:t>Approaches the fire at a very fixed distance, extinguishes it and finally returning to the front of the house.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9F37-FCB0-4422-A927-70DC8638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BLOCK DIAGRAM</a:t>
            </a:r>
          </a:p>
        </p:txBody>
      </p:sp>
      <p:pic>
        <p:nvPicPr>
          <p:cNvPr id="5122" name="Picture 2" descr="Block Diagram&#10; ">
            <a:extLst>
              <a:ext uri="{FF2B5EF4-FFF2-40B4-BE49-F238E27FC236}">
                <a16:creationId xmlns:a16="http://schemas.microsoft.com/office/drawing/2014/main" id="{6DA42D24-B613-4155-9F94-FB5C9F8B4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t="36156" r="19355" b="27957"/>
          <a:stretch/>
        </p:blipFill>
        <p:spPr bwMode="auto">
          <a:xfrm>
            <a:off x="560440" y="681037"/>
            <a:ext cx="10113268" cy="493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8ED892-0FE5-4E0B-831B-2E903290A6F9}"/>
              </a:ext>
            </a:extLst>
          </p:cNvPr>
          <p:cNvCxnSpPr>
            <a:cxnSpLocks/>
          </p:cNvCxnSpPr>
          <p:nvPr/>
        </p:nvCxnSpPr>
        <p:spPr>
          <a:xfrm flipH="1">
            <a:off x="3982065" y="5604386"/>
            <a:ext cx="193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1E65A5F-34A3-40A4-8DB1-E77B991C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9585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40E28C-2248-4429-AA4F-09543446D625}"/>
              </a:ext>
            </a:extLst>
          </p:cNvPr>
          <p:cNvSpPr/>
          <p:nvPr/>
        </p:nvSpPr>
        <p:spPr>
          <a:xfrm>
            <a:off x="337503" y="-134089"/>
            <a:ext cx="106547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 SENSOR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A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flame detector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is a sensor designed to detect and respond to the presence of  a flame or fire allowing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flame detection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Responses to a detected flame depend on the installation and activating a fire suppression system.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        </a:t>
            </a:r>
          </a:p>
          <a:p>
            <a:r>
              <a:rPr lang="en-US" sz="2000" b="1" dirty="0"/>
              <a:t>L293D MOTOR DRIVER: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L293D is a dual H-bridge motor driver integrated circuit (IC).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Motor drivers act as current amplifiers since they take a low-current control signal and provide a higher-current signal. This higher current signal is used to drive the motors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60" name="Picture 30">
            <a:extLst>
              <a:ext uri="{FF2B5EF4-FFF2-40B4-BE49-F238E27FC236}">
                <a16:creationId xmlns:a16="http://schemas.microsoft.com/office/drawing/2014/main" id="{46CFB5C4-3B31-402C-9699-D9E0160F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40" y="1444457"/>
            <a:ext cx="2245602" cy="187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9">
            <a:extLst>
              <a:ext uri="{FF2B5EF4-FFF2-40B4-BE49-F238E27FC236}">
                <a16:creationId xmlns:a16="http://schemas.microsoft.com/office/drawing/2014/main" id="{48CAAD39-F0D4-42E7-8175-917AEF2E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40" y="4836242"/>
            <a:ext cx="7248873" cy="187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1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6">
            <a:extLst>
              <a:ext uri="{FF2B5EF4-FFF2-40B4-BE49-F238E27FC236}">
                <a16:creationId xmlns:a16="http://schemas.microsoft.com/office/drawing/2014/main" id="{0B0B2C1D-ADFC-41FA-95E8-D771272C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52" y="240901"/>
            <a:ext cx="8949096" cy="637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341188-2030-42A4-806D-76F860BE76C8}"/>
              </a:ext>
            </a:extLst>
          </p:cNvPr>
          <p:cNvSpPr/>
          <p:nvPr/>
        </p:nvSpPr>
        <p:spPr>
          <a:xfrm>
            <a:off x="339213" y="383458"/>
            <a:ext cx="116364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PUMP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 is a DC  device that moves fluids.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motor converts direct current electrical power into mechanical power.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or direct current motor works on the principal, when a current carrying conductor is placed in a magnetic field, it experiences a torque and has a tendency to move, We are using 12V DC and the noise will be reduced.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is a microcontroller board based on the ATmega328.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is merely a 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 function that can be called from 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14 digital input/output pins (of which 6 can be used as PWM outputs), 6 analog inputs, a 16 MHz ceramic resonator, a USB connection, a power jack, an ICSP header, and a reset button.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9">
            <a:extLst>
              <a:ext uri="{FF2B5EF4-FFF2-40B4-BE49-F238E27FC236}">
                <a16:creationId xmlns:a16="http://schemas.microsoft.com/office/drawing/2014/main" id="{E30A0299-607D-4A01-9B8A-27234C67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34" y="507794"/>
            <a:ext cx="9389960" cy="612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4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3A60F4-A672-4553-9B4B-FA2505A1564F}"/>
              </a:ext>
            </a:extLst>
          </p:cNvPr>
          <p:cNvSpPr/>
          <p:nvPr/>
        </p:nvSpPr>
        <p:spPr>
          <a:xfrm>
            <a:off x="186812" y="683338"/>
            <a:ext cx="11862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POWER: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VIN The input voltage to the Arduino board when it's using an external power source (as opposed to 5 volts from the regulated power source). 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supply voltage through this pin or via  power jack, access it through this pin.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5V. This pin outputs a regulated 5V from the regulator on the board.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board can be supplied with power either from the DC power jack (7 - 12V), the USB connector (5V), or the VIN pin of the board (7-12V).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Supplying voltage via the 5V or 3.3V pins bypasses the regulator, and can damage your board.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8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EAB01-FBF8-42A6-AC6D-27413D48D30C}"/>
              </a:ext>
            </a:extLst>
          </p:cNvPr>
          <p:cNvSpPr/>
          <p:nvPr/>
        </p:nvSpPr>
        <p:spPr>
          <a:xfrm>
            <a:off x="621889" y="474857"/>
            <a:ext cx="109482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</a:rPr>
              <a:t>WORKING OF THE PROJECT </a:t>
            </a:r>
          </a:p>
          <a:p>
            <a:pPr algn="ctr"/>
            <a:endParaRPr lang="en-US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The main brain of this project is Arduino.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When fire burns it emits small amount of infra red </a:t>
            </a:r>
            <a:r>
              <a:rPr lang="en-US" sz="2000" dirty="0" err="1">
                <a:latin typeface="Times New Roman" panose="02020603050405020304" pitchFamily="18" charset="0"/>
              </a:rPr>
              <a:t>light,this</a:t>
            </a:r>
            <a:r>
              <a:rPr lang="en-US" sz="2000" dirty="0">
                <a:latin typeface="Times New Roman" panose="02020603050405020304" pitchFamily="18" charset="0"/>
              </a:rPr>
              <a:t> light will be received by the IR receiver  on the sensor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So we place three such sensors in three directions of the robot to sense on which direction the fire is burning.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We detect the direction of the fire we can use the motors to move near the fire by driving our motors through the L293D.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Using a small container we can carry water, a 5V pump is also placed in the container</a:t>
            </a:r>
            <a:r>
              <a:rPr lang="en-IN" sz="2000" dirty="0">
                <a:latin typeface="Times New Roman" panose="02020603050405020304" pitchFamily="18" charset="0"/>
              </a:rPr>
              <a:t> so that the water has to be sprayed.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655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FIRE FIGHTING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FIGHTING ROBOT</dc:title>
  <dc:creator>ELCOT</dc:creator>
  <cp:lastModifiedBy>ELCOT</cp:lastModifiedBy>
  <cp:revision>14</cp:revision>
  <dcterms:created xsi:type="dcterms:W3CDTF">2020-03-24T11:56:16Z</dcterms:created>
  <dcterms:modified xsi:type="dcterms:W3CDTF">2020-03-24T15:30:52Z</dcterms:modified>
</cp:coreProperties>
</file>