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6772-13CC-8078-6230-7BCF87F8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7F54-28F1-07CE-7468-C764A6DD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E3D8-9AFD-9A32-482F-1EEA11B6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153C-A76E-146F-7BF7-ED17F915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6BC3-07B2-D819-15D7-E7A079A0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83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B32-828A-06C5-0B71-9166D3E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D2422-2448-3C7B-68BC-9F6D59CB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E3DC-C638-EDA5-9866-33959D40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5E55-EF61-3036-8D26-4DC856A2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3FD3-45D5-308C-4E4C-E021C0AB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4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86598-E4C7-C424-65E8-876C1A80C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3F2D0-828C-1063-F1A7-346C81C0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3902-4681-8383-5F9C-370B6A5A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8B18-3639-F506-6C07-FA0CD95F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C361-402E-E3B8-3AAF-37E21285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00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748-6637-388B-3866-5E65236C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66974-19C4-4791-B5DA-44911091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1DE9-170F-834E-748C-9DECDC1B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9933-AC8D-3E31-6703-7164E530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B275-A181-488A-11A6-4194632D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884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B8C-B01B-479E-30F2-794FB398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F13A4-352D-B5E8-F182-737BC245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E758-861E-E3FB-4B84-4878CAC0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DDA7-3113-BEDA-9302-53EE2F4F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D489-CD2F-DB14-052B-D2243ED3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6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BA7E-F551-F119-A43E-2E67A345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4B43-6490-D387-E55F-E0DD3C3E1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635F1-6E2E-DD37-4DC5-E28FE3DE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C8136-AA63-C23A-B94B-D4F7D764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CE8A1-9F91-E4A0-CE28-CE13D715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8229F-CD3A-D72B-49C1-2843AA9B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38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EE09-7892-9CAC-A552-7A0671C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2301D-7DF0-51BC-4E7A-F5D31E90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0B3DE-8782-7415-955B-F85D172F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DCBF6-0152-3D45-83DA-856E91D5D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0B380-A05A-C1A4-37E0-E0A357876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23F62-919F-44E0-7A86-B25B5022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5FD57-C246-E4B4-D946-8E955E78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598AE-DAF7-9B28-A55F-0E40D01E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90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07D-5BA8-01F9-0798-EDC70720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628B0-B858-8613-293F-4AD60503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8B26-A71B-7E8B-190F-C4CAB1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4C9D5-D04F-5701-32D8-6101A286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69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3D4BB-46E2-3B87-6151-38B4380A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24018-1FC9-EFB5-5CC6-01BF512F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592D-F80A-BF69-CE55-0C18530D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7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C1A4-A17C-A668-19FF-03FE4AE0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2024-E1AF-8AD9-CD94-EA7F206F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1F5E9-342D-14B2-3A4E-623AB8B7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F49B-51CD-610A-A0F8-65B8CC0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AE56-9D54-42EA-9814-5F2E4134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BC05-87BE-FE78-8A08-8C91B9CF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0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3696-BE4A-AE7F-31C0-07AA8BA6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B5D57-3C1F-072B-2686-C311BDC3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C441-C440-7C5A-892E-9FC32CDE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EDDAD-A3E5-148B-85B1-CD8E5EB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8883-B670-1C76-DF49-F076053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923AC-2F97-ABF0-4606-3F3D9A81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549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3526-4316-E6FE-D867-2546783F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554B-43C8-54AC-1DC6-BAD4D7A7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DF4F-2FD1-EEA4-9A3F-E3C96278E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6787B-11D1-4B91-96FD-DAFF62956ADE}" type="datetimeFigureOut">
              <a:rPr lang="de-CH" smtClean="0"/>
              <a:t>07.11.2024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42E-FA3E-CFF9-B0CC-674FF525E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A33E-329D-574C-A5D1-817CCCB42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6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0006-68BB-BBF7-C27C-2F7D45231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DND Live Image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F087C-DF95-D77B-C90F-4AAF7956A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Digcre</a:t>
            </a:r>
          </a:p>
          <a:p>
            <a:r>
              <a:rPr lang="de-CH" dirty="0"/>
              <a:t>Cyrill Tschopp / Alex Wyss</a:t>
            </a:r>
          </a:p>
        </p:txBody>
      </p:sp>
    </p:spTree>
    <p:extLst>
      <p:ext uri="{BB962C8B-B14F-4D97-AF65-F5344CB8AC3E}">
        <p14:creationId xmlns:p14="http://schemas.microsoft.com/office/powerpoint/2010/main" val="27255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6E05-2D92-0AC0-233B-5BA5E8F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 Idea</a:t>
            </a:r>
          </a:p>
        </p:txBody>
      </p:sp>
      <p:pic>
        <p:nvPicPr>
          <p:cNvPr id="6" name="Content Placeholder 5" descr="A group of multi sided dice&#10;&#10;Description automatically generated">
            <a:extLst>
              <a:ext uri="{FF2B5EF4-FFF2-40B4-BE49-F238E27FC236}">
                <a16:creationId xmlns:a16="http://schemas.microsoft.com/office/drawing/2014/main" id="{349DCDFD-6F8A-E0B0-BA59-7D1FD5E5B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EFA19-3476-09AE-07B0-2816A984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DND Session 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Speech 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Promting using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Image Generation using live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Displaying Image as soon as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912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F451-2D20-B35E-0075-0D192648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36AC1-02C9-9AAE-9069-D14D1254A3C7}"/>
              </a:ext>
            </a:extLst>
          </p:cNvPr>
          <p:cNvSpPr txBox="1"/>
          <p:nvPr/>
        </p:nvSpPr>
        <p:spPr>
          <a:xfrm>
            <a:off x="975815" y="1910687"/>
            <a:ext cx="902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Discord / Discord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Whisper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Llama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Picture Model?</a:t>
            </a:r>
          </a:p>
        </p:txBody>
      </p:sp>
    </p:spTree>
    <p:extLst>
      <p:ext uri="{BB962C8B-B14F-4D97-AF65-F5344CB8AC3E}">
        <p14:creationId xmlns:p14="http://schemas.microsoft.com/office/powerpoint/2010/main" val="9472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DND Live Image Generator</vt:lpstr>
      <vt:lpstr>Base Idea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Tschopp Cyrill HSLU I</dc:creator>
  <cp:lastModifiedBy>Tschopp Cyrill HSLU I</cp:lastModifiedBy>
  <cp:revision>1</cp:revision>
  <dcterms:created xsi:type="dcterms:W3CDTF">2024-11-07T09:12:40Z</dcterms:created>
  <dcterms:modified xsi:type="dcterms:W3CDTF">2024-11-07T09:25:09Z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2024-11-07T09:14:46Z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7edfdc2e-4deb-483a-927e-8b67b1ee0ee0</vt:lpwstr>
  </property>
  <property fmtid="{D5CDD505-2E9C-101B-9397-08002B2CF9AE}" pid="8" name="MSIP_Label_e8b0afbd-3cf7-4707-aee4-8dc9d855de29_ContentBits">
    <vt:lpwstr>0</vt:lpwstr>
  </property>
</Properties>
</file>